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89" r:id="rId1"/>
  </p:sldMasterIdLst>
  <p:notesMasterIdLst>
    <p:notesMasterId r:id="rId12"/>
  </p:notesMasterIdLst>
  <p:sldIdLst>
    <p:sldId id="451" r:id="rId2"/>
    <p:sldId id="439" r:id="rId3"/>
    <p:sldId id="443" r:id="rId4"/>
    <p:sldId id="440" r:id="rId5"/>
    <p:sldId id="445" r:id="rId6"/>
    <p:sldId id="446" r:id="rId7"/>
    <p:sldId id="447" r:id="rId8"/>
    <p:sldId id="448" r:id="rId9"/>
    <p:sldId id="449" r:id="rId10"/>
    <p:sldId id="450" r:id="rId11"/>
  </p:sldIdLst>
  <p:sldSz cx="9144000" cy="5143500" type="screen16x9"/>
  <p:notesSz cx="6797675"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49">
          <p15:clr>
            <a:srgbClr val="A4A3A4"/>
          </p15:clr>
        </p15:guide>
        <p15:guide id="2" orient="horz" pos="2618">
          <p15:clr>
            <a:srgbClr val="A4A3A4"/>
          </p15:clr>
        </p15:guide>
        <p15:guide id="3" orient="horz" pos="1756">
          <p15:clr>
            <a:srgbClr val="A4A3A4"/>
          </p15:clr>
        </p15:guide>
        <p15:guide id="4" orient="horz" pos="1711">
          <p15:clr>
            <a:srgbClr val="A4A3A4"/>
          </p15:clr>
        </p15:guide>
        <p15:guide id="5" orient="horz" pos="123">
          <p15:clr>
            <a:srgbClr val="A4A3A4"/>
          </p15:clr>
        </p15:guide>
        <p15:guide id="6" orient="horz" pos="3117">
          <p15:clr>
            <a:srgbClr val="A4A3A4"/>
          </p15:clr>
        </p15:guide>
        <p15:guide id="7" orient="horz" pos="3026">
          <p15:clr>
            <a:srgbClr val="A4A3A4"/>
          </p15:clr>
        </p15:guide>
        <p15:guide id="8" orient="horz" pos="2845">
          <p15:clr>
            <a:srgbClr val="A4A3A4"/>
          </p15:clr>
        </p15:guide>
        <p15:guide id="9" pos="249">
          <p15:clr>
            <a:srgbClr val="A4A3A4"/>
          </p15:clr>
        </p15:guide>
        <p15:guide id="10" pos="2857">
          <p15:clr>
            <a:srgbClr val="A4A3A4"/>
          </p15:clr>
        </p15:guide>
        <p15:guide id="11" pos="2903">
          <p15:clr>
            <a:srgbClr val="A4A3A4"/>
          </p15:clr>
        </p15:guide>
        <p15:guide id="12" pos="3787">
          <p15:clr>
            <a:srgbClr val="A4A3A4"/>
          </p15:clr>
        </p15:guide>
        <p15:guide id="13" pos="3742">
          <p15:clr>
            <a:srgbClr val="A4A3A4"/>
          </p15:clr>
        </p15:guide>
        <p15:guide id="14" pos="2018">
          <p15:clr>
            <a:srgbClr val="A4A3A4"/>
          </p15:clr>
        </p15:guide>
        <p15:guide id="15" pos="1973">
          <p15:clr>
            <a:srgbClr val="A4A3A4"/>
          </p15:clr>
        </p15:guide>
        <p15:guide id="16" pos="5511">
          <p15:clr>
            <a:srgbClr val="A4A3A4"/>
          </p15:clr>
        </p15:guide>
        <p15:guide id="17" pos="113">
          <p15:clr>
            <a:srgbClr val="A4A3A4"/>
          </p15:clr>
        </p15:guide>
        <p15:guide id="18" pos="5647">
          <p15:clr>
            <a:srgbClr val="A4A3A4"/>
          </p15:clr>
        </p15:guide>
        <p15:guide id="19" pos="546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CC00"/>
    <a:srgbClr val="000000"/>
    <a:srgbClr val="A6A6A6"/>
    <a:srgbClr val="0000FF"/>
    <a:srgbClr val="FAC090"/>
    <a:srgbClr val="008000"/>
    <a:srgbClr val="4F81BD"/>
    <a:srgbClr val="FFCDC9"/>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961" autoAdjust="0"/>
    <p:restoredTop sz="94675" autoAdjust="0"/>
  </p:normalViewPr>
  <p:slideViewPr>
    <p:cSldViewPr snapToObjects="1" showGuides="1">
      <p:cViewPr varScale="1">
        <p:scale>
          <a:sx n="147" d="100"/>
          <a:sy n="147" d="100"/>
        </p:scale>
        <p:origin x="1278" y="132"/>
      </p:cViewPr>
      <p:guideLst>
        <p:guide orient="horz" pos="849"/>
        <p:guide orient="horz" pos="2618"/>
        <p:guide orient="horz" pos="1756"/>
        <p:guide orient="horz" pos="1711"/>
        <p:guide orient="horz" pos="123"/>
        <p:guide orient="horz" pos="3117"/>
        <p:guide orient="horz" pos="3026"/>
        <p:guide orient="horz" pos="2845"/>
        <p:guide pos="249"/>
        <p:guide pos="2857"/>
        <p:guide pos="2903"/>
        <p:guide pos="3787"/>
        <p:guide pos="3742"/>
        <p:guide pos="2018"/>
        <p:guide pos="1973"/>
        <p:guide pos="5511"/>
        <p:guide pos="113"/>
        <p:guide pos="5647"/>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5" d="100"/>
        <a:sy n="125" d="100"/>
      </p:scale>
      <p:origin x="0" y="246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5921430B-985A-457F-9028-DB011768E3A0}" type="datetimeFigureOut">
              <a:rPr lang="en-US" smtClean="0"/>
              <a:t>8/25/2017</a:t>
            </a:fld>
            <a:endParaRPr lang="en-US" dirty="0"/>
          </a:p>
        </p:txBody>
      </p:sp>
      <p:sp>
        <p:nvSpPr>
          <p:cNvPr id="4" name="Slide Image Placehold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0330E374-915F-4418-935B-0D1C525ED626}" type="slidenum">
              <a:rPr lang="en-US" smtClean="0"/>
              <a:t>‹Nr.›</a:t>
            </a:fld>
            <a:endParaRPr lang="en-US" dirty="0"/>
          </a:p>
        </p:txBody>
      </p:sp>
    </p:spTree>
    <p:extLst>
      <p:ext uri="{BB962C8B-B14F-4D97-AF65-F5344CB8AC3E}">
        <p14:creationId xmlns:p14="http://schemas.microsoft.com/office/powerpoint/2010/main" val="22985718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2</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3</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4</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5</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6</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7</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8</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9</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330E374-915F-4418-935B-0D1C525ED626}" type="slidenum">
              <a:rPr lang="en-US" smtClean="0">
                <a:solidFill>
                  <a:prstClr val="black"/>
                </a:solidFill>
              </a:rPr>
              <a:pPr/>
              <a:t>10</a:t>
            </a:fld>
            <a:endParaRPr lang="en-US" dirty="0">
              <a:solidFill>
                <a:prstClr val="black"/>
              </a:solidFill>
            </a:endParaRPr>
          </a:p>
        </p:txBody>
      </p:sp>
    </p:spTree>
    <p:extLst>
      <p:ext uri="{BB962C8B-B14F-4D97-AF65-F5344CB8AC3E}">
        <p14:creationId xmlns:p14="http://schemas.microsoft.com/office/powerpoint/2010/main" val="13025475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1481476781"/>
      </p:ext>
    </p:extLst>
  </p:cSld>
  <p:clrMapOvr>
    <a:masterClrMapping/>
  </p:clrMapOvr>
  <p:timing>
    <p:tnLst>
      <p:par>
        <p:cTn id="1" dur="indefinite" restart="never" nodeType="tmRoot"/>
      </p:par>
    </p:tnLst>
  </p:timing>
  <p:hf hdr="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1191156908"/>
      </p:ext>
    </p:extLst>
  </p:cSld>
  <p:clrMapOvr>
    <a:masterClrMapping/>
  </p:clrMapOvr>
  <p:timing>
    <p:tnLst>
      <p:par>
        <p:cTn id="1" dur="indefinite" restart="never" nodeType="tmRoot"/>
      </p:par>
    </p:tnLst>
  </p:timing>
  <p:hf hdr="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2893721448"/>
      </p:ext>
    </p:extLst>
  </p:cSld>
  <p:clrMapOvr>
    <a:masterClrMapping/>
  </p:clrMapOvr>
  <p:timing>
    <p:tnLst>
      <p:par>
        <p:cTn id="1" dur="indefinite" restart="never" nodeType="tmRoot"/>
      </p:par>
    </p:tnLst>
  </p:timing>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Content ">
    <p:spTree>
      <p:nvGrpSpPr>
        <p:cNvPr id="1" name=""/>
        <p:cNvGrpSpPr/>
        <p:nvPr/>
      </p:nvGrpSpPr>
      <p:grpSpPr>
        <a:xfrm>
          <a:off x="0" y="0"/>
          <a:ext cx="0" cy="0"/>
          <a:chOff x="0" y="0"/>
          <a:chExt cx="0" cy="0"/>
        </a:xfrm>
      </p:grpSpPr>
      <p:sp>
        <p:nvSpPr>
          <p:cNvPr id="3" name="Inhaltsplatzhalter 2"/>
          <p:cNvSpPr>
            <a:spLocks noGrp="1"/>
          </p:cNvSpPr>
          <p:nvPr>
            <p:ph idx="1"/>
          </p:nvPr>
        </p:nvSpPr>
        <p:spPr>
          <a:xfrm>
            <a:off x="395289" y="1347788"/>
            <a:ext cx="8353425" cy="2808287"/>
          </a:xfrm>
        </p:spPr>
        <p:txBody>
          <a:bodyPr/>
          <a:lstStyle>
            <a:lvl1pPr marL="177800" indent="-177800">
              <a:buSzPct val="125000"/>
              <a:buFont typeface="Arial" pitchFamily="34" charset="0"/>
              <a:buChar char="›"/>
              <a:defRPr>
                <a:solidFill>
                  <a:schemeClr val="tx1"/>
                </a:solidFill>
              </a:defRPr>
            </a:lvl1pPr>
            <a:lvl2pPr marL="541338" indent="-184150">
              <a:buSzPct val="125000"/>
              <a:buFont typeface="Arial" pitchFamily="34" charset="0"/>
              <a:buChar char="›"/>
              <a:defRPr>
                <a:solidFill>
                  <a:schemeClr val="tx1"/>
                </a:solidFill>
              </a:defRPr>
            </a:lvl2pPr>
            <a:lvl3pPr marL="896938" indent="-177800">
              <a:buSzPct val="125000"/>
              <a:buFont typeface="Arial" pitchFamily="34" charset="0"/>
              <a:buChar char="›"/>
              <a:defRPr>
                <a:solidFill>
                  <a:schemeClr val="tx1"/>
                </a:solidFill>
              </a:defRPr>
            </a:lvl3pPr>
            <a:lvl4pPr marL="1254125" indent="-179388">
              <a:buSzPct val="125000"/>
              <a:buFont typeface="Arial" pitchFamily="34" charset="0"/>
              <a:buChar char="›"/>
              <a:defRPr>
                <a:solidFill>
                  <a:schemeClr val="tx1"/>
                </a:solidFill>
              </a:defRPr>
            </a:lvl4pPr>
            <a:lvl5pPr marL="1616075" indent="-177800">
              <a:buSzPct val="125000"/>
              <a:buFont typeface="Arial" pitchFamily="34" charset="0"/>
              <a:buChar char="›"/>
              <a:defRPr>
                <a:solidFill>
                  <a:schemeClr val="tx1"/>
                </a:solidFill>
              </a:defRPr>
            </a:lvl5pPr>
          </a:lstStyle>
          <a:p>
            <a:pPr lvl="0"/>
            <a:r>
              <a:rPr lang="en-US" noProof="0" dirty="0" err="1" smtClean="0"/>
              <a:t>Textmasterformate</a:t>
            </a:r>
            <a:r>
              <a:rPr lang="en-US" noProof="0" dirty="0" smtClean="0"/>
              <a:t> </a:t>
            </a:r>
            <a:r>
              <a:rPr lang="en-US" noProof="0" dirty="0" err="1" smtClean="0"/>
              <a:t>durch</a:t>
            </a:r>
            <a:r>
              <a:rPr lang="en-US" noProof="0" dirty="0" smtClean="0"/>
              <a:t> </a:t>
            </a:r>
            <a:r>
              <a:rPr lang="en-US" noProof="0" dirty="0" err="1" smtClean="0"/>
              <a:t>Klicken</a:t>
            </a:r>
            <a:r>
              <a:rPr lang="en-US" noProof="0" dirty="0" smtClean="0"/>
              <a:t> </a:t>
            </a:r>
            <a:r>
              <a:rPr lang="en-US" noProof="0" dirty="0" err="1" smtClean="0"/>
              <a:t>bearbeiten</a:t>
            </a:r>
            <a:endParaRPr lang="en-US" noProof="0" dirty="0" smtClean="0"/>
          </a:p>
          <a:p>
            <a:pPr lvl="1"/>
            <a:r>
              <a:rPr lang="en-US" noProof="0" dirty="0" err="1" smtClean="0"/>
              <a:t>Zweite</a:t>
            </a:r>
            <a:r>
              <a:rPr lang="en-US" noProof="0" dirty="0" smtClean="0"/>
              <a:t> </a:t>
            </a:r>
            <a:r>
              <a:rPr lang="en-US" noProof="0" dirty="0" err="1" smtClean="0"/>
              <a:t>Ebene</a:t>
            </a:r>
            <a:endParaRPr lang="en-US" noProof="0" dirty="0" smtClean="0"/>
          </a:p>
          <a:p>
            <a:pPr lvl="2"/>
            <a:r>
              <a:rPr lang="en-US" noProof="0" dirty="0" err="1" smtClean="0"/>
              <a:t>Dritte</a:t>
            </a:r>
            <a:r>
              <a:rPr lang="en-US" noProof="0" dirty="0" smtClean="0"/>
              <a:t> </a:t>
            </a:r>
            <a:r>
              <a:rPr lang="en-US" noProof="0" dirty="0" err="1" smtClean="0"/>
              <a:t>Ebene</a:t>
            </a:r>
            <a:endParaRPr lang="en-US" noProof="0" dirty="0" smtClean="0"/>
          </a:p>
          <a:p>
            <a:pPr lvl="3"/>
            <a:r>
              <a:rPr lang="en-US" noProof="0" dirty="0" err="1" smtClean="0"/>
              <a:t>Vierte</a:t>
            </a:r>
            <a:r>
              <a:rPr lang="en-US" noProof="0" dirty="0" smtClean="0"/>
              <a:t> </a:t>
            </a:r>
            <a:r>
              <a:rPr lang="en-US" noProof="0" dirty="0" err="1" smtClean="0"/>
              <a:t>Ebene</a:t>
            </a:r>
            <a:endParaRPr lang="en-US" noProof="0" dirty="0" smtClean="0"/>
          </a:p>
          <a:p>
            <a:pPr lvl="4"/>
            <a:r>
              <a:rPr lang="en-US" noProof="0" dirty="0" err="1" smtClean="0"/>
              <a:t>Fünfte</a:t>
            </a:r>
            <a:r>
              <a:rPr lang="en-US" noProof="0" dirty="0" smtClean="0"/>
              <a:t> </a:t>
            </a:r>
            <a:r>
              <a:rPr lang="en-US" noProof="0" dirty="0" err="1" smtClean="0"/>
              <a:t>Ebene</a:t>
            </a:r>
            <a:endParaRPr lang="en-US" noProof="0" dirty="0"/>
          </a:p>
        </p:txBody>
      </p:sp>
      <p:sp>
        <p:nvSpPr>
          <p:cNvPr id="8" name="Titel 7"/>
          <p:cNvSpPr>
            <a:spLocks noGrp="1"/>
          </p:cNvSpPr>
          <p:nvPr>
            <p:ph type="title"/>
          </p:nvPr>
        </p:nvSpPr>
        <p:spPr>
          <a:xfrm>
            <a:off x="395289" y="303213"/>
            <a:ext cx="8353425" cy="720725"/>
          </a:xfrm>
        </p:spPr>
        <p:txBody>
          <a:bodyPr/>
          <a:lstStyle>
            <a:lvl1pPr>
              <a:defRPr>
                <a:solidFill>
                  <a:schemeClr val="bg1">
                    <a:lumMod val="50000"/>
                  </a:schemeClr>
                </a:solidFill>
              </a:defRPr>
            </a:lvl1pPr>
          </a:lstStyle>
          <a:p>
            <a:r>
              <a:rPr lang="en-US" noProof="0" dirty="0" err="1" smtClean="0"/>
              <a:t>Titelmasterformat</a:t>
            </a:r>
            <a:r>
              <a:rPr lang="en-US" noProof="0" dirty="0" smtClean="0"/>
              <a:t> </a:t>
            </a:r>
            <a:r>
              <a:rPr lang="en-US" noProof="0" dirty="0" err="1" smtClean="0"/>
              <a:t>durch</a:t>
            </a:r>
            <a:r>
              <a:rPr lang="en-US" noProof="0" dirty="0" smtClean="0"/>
              <a:t> </a:t>
            </a:r>
            <a:r>
              <a:rPr lang="en-US" noProof="0" dirty="0" err="1" smtClean="0"/>
              <a:t>Klicken</a:t>
            </a:r>
            <a:r>
              <a:rPr lang="en-US" noProof="0" dirty="0" smtClean="0"/>
              <a:t> </a:t>
            </a:r>
            <a:r>
              <a:rPr lang="en-US" noProof="0" dirty="0" err="1" smtClean="0"/>
              <a:t>bearbeiten</a:t>
            </a:r>
            <a:endParaRPr lang="en-US" noProof="0" dirty="0"/>
          </a:p>
        </p:txBody>
      </p:sp>
      <p:sp>
        <p:nvSpPr>
          <p:cNvPr id="10" name="Foliennummernplatzhalter 9"/>
          <p:cNvSpPr>
            <a:spLocks noGrp="1"/>
          </p:cNvSpPr>
          <p:nvPr>
            <p:ph type="sldNum" sz="quarter" idx="11"/>
          </p:nvPr>
        </p:nvSpPr>
        <p:spPr/>
        <p:txBody>
          <a:bodyPr/>
          <a:lstStyle>
            <a:lvl1pPr>
              <a:defRPr>
                <a:solidFill>
                  <a:schemeClr val="tx1"/>
                </a:solidFill>
              </a:defRPr>
            </a:lvl1pPr>
          </a:lstStyle>
          <a:p>
            <a:fld id="{ADA48181-2C78-49CB-8C52-912A07842C2E}" type="slidenum">
              <a:rPr lang="en-US" smtClean="0">
                <a:solidFill>
                  <a:prstClr val="black"/>
                </a:solidFill>
              </a:rPr>
              <a:pPr/>
              <a:t>‹Nr.›</a:t>
            </a:fld>
            <a:endParaRPr lang="en-US" dirty="0">
              <a:solidFill>
                <a:prstClr val="black"/>
              </a:solidFill>
            </a:endParaRPr>
          </a:p>
        </p:txBody>
      </p:sp>
      <p:sp>
        <p:nvSpPr>
          <p:cNvPr id="7" name="Fußzeilenplatzhalter 24"/>
          <p:cNvSpPr>
            <a:spLocks noGrp="1"/>
          </p:cNvSpPr>
          <p:nvPr>
            <p:ph type="ftr" sz="quarter" idx="3"/>
          </p:nvPr>
        </p:nvSpPr>
        <p:spPr>
          <a:xfrm>
            <a:off x="6350486" y="4665239"/>
            <a:ext cx="2001935" cy="112830"/>
          </a:xfrm>
          <a:prstGeom prst="rect">
            <a:avLst/>
          </a:prstGeom>
        </p:spPr>
        <p:txBody>
          <a:bodyPr vert="horz" wrap="none" lIns="0" tIns="0" rIns="0" bIns="0" rtlCol="0" anchor="t" anchorCtr="0"/>
          <a:lstStyle>
            <a:lvl1pPr algn="l">
              <a:defRPr sz="700">
                <a:solidFill>
                  <a:schemeClr val="tx1"/>
                </a:solidFill>
                <a:latin typeface="+mn-lt"/>
              </a:defRPr>
            </a:lvl1pPr>
          </a:lstStyle>
          <a:p>
            <a:r>
              <a:rPr lang="en-US" dirty="0" smtClean="0">
                <a:solidFill>
                  <a:prstClr val="black"/>
                </a:solidFill>
              </a:rPr>
              <a:t>M. Mages, H. Hunold, © Continental AG</a:t>
            </a:r>
            <a:endParaRPr lang="en-US" dirty="0">
              <a:solidFill>
                <a:prstClr val="black"/>
              </a:solidFill>
            </a:endParaRPr>
          </a:p>
        </p:txBody>
      </p:sp>
    </p:spTree>
    <p:extLst>
      <p:ext uri="{BB962C8B-B14F-4D97-AF65-F5344CB8AC3E}">
        <p14:creationId xmlns:p14="http://schemas.microsoft.com/office/powerpoint/2010/main" val="2166813600"/>
      </p:ext>
    </p:extLst>
  </p:cSld>
  <p:clrMapOvr>
    <a:masterClrMapping/>
  </p:clrMapOvr>
  <p:transition>
    <p:fade/>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2494046288"/>
      </p:ext>
    </p:extLst>
  </p:cSld>
  <p:clrMapOvr>
    <a:masterClrMapping/>
  </p:clrMapOvr>
  <p:timing>
    <p:tnLst>
      <p:par>
        <p:cTn id="1" dur="indefinite" restart="never" nodeType="tmRoot"/>
      </p:par>
    </p:tnLst>
  </p:timing>
  <p:hf hdr="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4101822132"/>
      </p:ext>
    </p:extLst>
  </p:cSld>
  <p:clrMapOvr>
    <a:masterClrMapping/>
  </p:clrMapOvr>
  <p:timing>
    <p:tnLst>
      <p:par>
        <p:cTn id="1" dur="indefinite" restart="never" nodeType="tmRoot"/>
      </p:par>
    </p:tnLst>
  </p:timing>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765349907"/>
      </p:ext>
    </p:extLst>
  </p:cSld>
  <p:clrMapOvr>
    <a:masterClrMapping/>
  </p:clrMapOvr>
  <p:timing>
    <p:tnLst>
      <p:par>
        <p:cTn id="1" dur="indefinite" restart="never" nodeType="tmRoot"/>
      </p:par>
    </p:tnLst>
  </p:timing>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1105364174"/>
      </p:ext>
    </p:extLst>
  </p:cSld>
  <p:clrMapOvr>
    <a:masterClrMapping/>
  </p:clrMapOvr>
  <p:timing>
    <p:tnLst>
      <p:par>
        <p:cTn id="1" dur="indefinite" restart="never" nodeType="tmRoot"/>
      </p:par>
    </p:tnLst>
  </p:timing>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3635803098"/>
      </p:ext>
    </p:extLst>
  </p:cSld>
  <p:clrMapOvr>
    <a:masterClrMapping/>
  </p:clrMapOvr>
  <p:timing>
    <p:tnLst>
      <p:par>
        <p:cTn id="1" dur="indefinite" restart="never" nodeType="tmRoot"/>
      </p:par>
    </p:tnLst>
  </p:timing>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3" name="Footer Placeholder 2"/>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4" name="Slide Number Placeholder 3"/>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68240750"/>
      </p:ext>
    </p:extLst>
  </p:cSld>
  <p:clrMapOvr>
    <a:masterClrMapping/>
  </p:clrMapOvr>
  <p:timing>
    <p:tnLst>
      <p:par>
        <p:cTn id="1" dur="indefinite" restart="never" nodeType="tmRoot"/>
      </p:par>
    </p:tnLst>
  </p:timing>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1878340034"/>
      </p:ext>
    </p:extLst>
  </p:cSld>
  <p:clrMapOvr>
    <a:masterClrMapping/>
  </p:clrMapOvr>
  <p:timing>
    <p:tnLst>
      <p:par>
        <p:cTn id="1" dur="indefinite" restart="never" nodeType="tmRoot"/>
      </p:par>
    </p:tnLst>
  </p:timing>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B97365-EBCA-4027-87D5-99FC1D4DF0BB}" type="datetimeFigureOut">
              <a:rPr lang="en-US" smtClean="0">
                <a:solidFill>
                  <a:prstClr val="black">
                    <a:tint val="75000"/>
                  </a:prstClr>
                </a:solidFill>
              </a:rPr>
              <a:pPr/>
              <a:t>8/25/2017</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Tree>
    <p:extLst>
      <p:ext uri="{BB962C8B-B14F-4D97-AF65-F5344CB8AC3E}">
        <p14:creationId xmlns:p14="http://schemas.microsoft.com/office/powerpoint/2010/main" val="1104814901"/>
      </p:ext>
    </p:extLst>
  </p:cSld>
  <p:clrMapOvr>
    <a:masterClrMapping/>
  </p:clrMapOvr>
  <p:timing>
    <p:tnLst>
      <p:par>
        <p:cTn id="1" dur="indefinite" restart="never" nodeType="tmRoot"/>
      </p:par>
    </p:tnLst>
  </p:timing>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7CB97365-EBCA-4027-87D5-99FC1D4DF0BB}" type="datetimeFigureOut">
              <a:rPr lang="en-US" smtClean="0">
                <a:solidFill>
                  <a:prstClr val="black">
                    <a:tint val="75000"/>
                  </a:prstClr>
                </a:solidFill>
              </a:rPr>
              <a:pPr/>
              <a:t>8/25/2017</a:t>
            </a:fld>
            <a:endParaRPr lang="en-US" dirty="0">
              <a:solidFill>
                <a:prstClr val="black">
                  <a:shade val="50000"/>
                </a:prstClr>
              </a:solidFill>
            </a:endParaRPr>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solidFill>
                  <a:prstClr val="black">
                    <a:tint val="75000"/>
                  </a:prstClr>
                </a:solidFill>
              </a:rPr>
              <a:t>M. Mages, H. Hunold, © Continental AG</a:t>
            </a:r>
            <a:endParaRPr lang="en-US" dirty="0">
              <a:solidFill>
                <a:prstClr val="black">
                  <a:tint val="75000"/>
                </a:prstClr>
              </a:solidFill>
            </a:endParaRPr>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ADA48181-2C78-49CB-8C52-912A07842C2E}" type="slidenum">
              <a:rPr lang="en-US" smtClean="0">
                <a:solidFill>
                  <a:prstClr val="black">
                    <a:tint val="75000"/>
                  </a:prstClr>
                </a:solidFill>
              </a:rPr>
              <a:pPr/>
              <a:t>‹Nr.›</a:t>
            </a:fld>
            <a:endParaRPr lang="en-US" dirty="0">
              <a:solidFill>
                <a:prstClr val="black">
                  <a:tint val="75000"/>
                </a:prstClr>
              </a:solidFill>
            </a:endParaRPr>
          </a:p>
        </p:txBody>
      </p:sp>
      <p:sp>
        <p:nvSpPr>
          <p:cNvPr id="7" name="Ellipse 3" hidden="1"/>
          <p:cNvSpPr/>
          <p:nvPr userDrawn="1">
            <p:custDataLst>
              <p:tags r:id="rId14"/>
            </p:custDataLst>
          </p:nvPr>
        </p:nvSpPr>
        <p:spPr>
          <a:xfrm>
            <a:off x="-1270000" y="-952500"/>
            <a:ext cx="0" cy="0"/>
          </a:xfrm>
          <a:prstGeom prst="ellipse">
            <a:avLst/>
          </a:prstGeom>
          <a:solidFill>
            <a:schemeClr val="accent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sp>
        <p:nvSpPr>
          <p:cNvPr id="9" name="Foliennummernplatzhalter 4"/>
          <p:cNvSpPr txBox="1">
            <a:spLocks/>
          </p:cNvSpPr>
          <p:nvPr userDrawn="1"/>
        </p:nvSpPr>
        <p:spPr>
          <a:xfrm>
            <a:off x="8752950" y="4802812"/>
            <a:ext cx="391050" cy="340688"/>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DA48181-2C78-49CB-8C52-912A07842C2E}" type="slidenum">
              <a:rPr lang="en-US" sz="1200" smtClean="0">
                <a:solidFill>
                  <a:prstClr val="black"/>
                </a:solidFill>
              </a:rPr>
              <a:pPr/>
              <a:t>‹Nr.›</a:t>
            </a:fld>
            <a:endParaRPr lang="en-US" sz="1200" dirty="0">
              <a:solidFill>
                <a:prstClr val="black"/>
              </a:solidFill>
            </a:endParaRPr>
          </a:p>
        </p:txBody>
      </p:sp>
    </p:spTree>
    <p:extLst>
      <p:ext uri="{BB962C8B-B14F-4D97-AF65-F5344CB8AC3E}">
        <p14:creationId xmlns:p14="http://schemas.microsoft.com/office/powerpoint/2010/main" val="90136664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Lst>
  <p:transition>
    <p:fade/>
  </p:transition>
  <p:timing>
    <p:tnLst>
      <p:par>
        <p:cTn id="1" dur="indefinite" restart="never" nodeType="tmRoot"/>
      </p:par>
    </p:tnLst>
  </p:timing>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1.png"/><Relationship Id="rId5" Type="http://schemas.openxmlformats.org/officeDocument/2006/relationships/image" Target="../media/image3.png"/><Relationship Id="rId4" Type="http://schemas.microsoft.com/office/2007/relationships/hdphoto" Target="../media/hdphoto1.wdp"/></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174941" y="1203598"/>
            <a:ext cx="4608512" cy="2090737"/>
          </a:xfrm>
          <a:prstGeom prst="rect">
            <a:avLst/>
          </a:prstGeom>
        </p:spPr>
        <p:txBody>
          <a:bodyPr anchor="t"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Presentation of ACSF C tests</a:t>
            </a:r>
            <a:endParaRPr lang="en-GB" sz="4800" b="1" dirty="0">
              <a:latin typeface="+mn-lt"/>
            </a:endParaRPr>
          </a:p>
        </p:txBody>
      </p:sp>
      <p:sp>
        <p:nvSpPr>
          <p:cNvPr id="6" name="Subtitle 2"/>
          <p:cNvSpPr txBox="1">
            <a:spLocks/>
          </p:cNvSpPr>
          <p:nvPr/>
        </p:nvSpPr>
        <p:spPr>
          <a:xfrm>
            <a:off x="1143000" y="3507854"/>
            <a:ext cx="6858000" cy="1143000"/>
          </a:xfrm>
          <a:prstGeom prst="rect">
            <a:avLst/>
          </a:prstGeom>
        </p:spPr>
        <p:txBody>
          <a:bodyPr>
            <a:normAutofit fontScale="85000" lnSpcReduction="2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GB" sz="2800" dirty="0" smtClean="0"/>
              <a:t>Industry input to ACSF IG</a:t>
            </a:r>
          </a:p>
          <a:p>
            <a:pPr marL="0" indent="0" algn="ctr">
              <a:buNone/>
            </a:pPr>
            <a:r>
              <a:rPr lang="en-GB" sz="2800" dirty="0" smtClean="0"/>
              <a:t>14</a:t>
            </a:r>
            <a:r>
              <a:rPr lang="en-GB" sz="2800" baseline="30000" dirty="0" smtClean="0"/>
              <a:t>th</a:t>
            </a:r>
            <a:r>
              <a:rPr lang="en-GB" sz="2800" dirty="0" smtClean="0"/>
              <a:t> meeting</a:t>
            </a:r>
          </a:p>
          <a:p>
            <a:pPr marL="0" indent="0" algn="ctr">
              <a:buNone/>
            </a:pPr>
            <a:r>
              <a:rPr lang="en-GB" sz="2800" dirty="0" smtClean="0"/>
              <a:t>August 2017, Köln</a:t>
            </a:r>
          </a:p>
        </p:txBody>
      </p:sp>
      <p:sp>
        <p:nvSpPr>
          <p:cNvPr id="7" name="TextBox 6"/>
          <p:cNvSpPr txBox="1"/>
          <p:nvPr/>
        </p:nvSpPr>
        <p:spPr>
          <a:xfrm>
            <a:off x="7740352" y="4629688"/>
            <a:ext cx="354584" cy="276999"/>
          </a:xfrm>
          <a:prstGeom prst="rect">
            <a:avLst/>
          </a:prstGeom>
          <a:noFill/>
        </p:spPr>
        <p:txBody>
          <a:bodyPr wrap="none" rtlCol="0">
            <a:spAutoFit/>
          </a:bodyPr>
          <a:lstStyle/>
          <a:p>
            <a:r>
              <a:rPr lang="en-GB" sz="1200" b="1" i="1" dirty="0" smtClean="0"/>
              <a:t>v2</a:t>
            </a:r>
            <a:endParaRPr lang="en-GB" sz="1200" b="1" i="1" dirty="0"/>
          </a:p>
        </p:txBody>
      </p:sp>
      <p:sp>
        <p:nvSpPr>
          <p:cNvPr id="8" name="Textfeld 2"/>
          <p:cNvSpPr txBox="1">
            <a:spLocks noChangeArrowheads="1"/>
          </p:cNvSpPr>
          <p:nvPr/>
        </p:nvSpPr>
        <p:spPr bwMode="auto">
          <a:xfrm>
            <a:off x="6372200" y="323215"/>
            <a:ext cx="2273081" cy="28321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gn="ctr">
              <a:lnSpc>
                <a:spcPct val="115000"/>
              </a:lnSpc>
              <a:spcAft>
                <a:spcPts val="1000"/>
              </a:spcAft>
            </a:pPr>
            <a:r>
              <a:rPr lang="en-US" sz="1100" u="sng" kern="100" dirty="0">
                <a:effectLst/>
                <a:latin typeface="Calibri" panose="020F0502020204030204" pitchFamily="34" charset="0"/>
                <a:ea typeface="MS Mincho" panose="02020609040205080304" pitchFamily="49" charset="-128"/>
                <a:cs typeface="Times New Roman" panose="02020603050405020304" pitchFamily="18" charset="0"/>
              </a:rPr>
              <a:t>Informal Document: </a:t>
            </a:r>
            <a:r>
              <a:rPr lang="en-US" sz="1100" kern="100" dirty="0">
                <a:effectLst/>
                <a:latin typeface="Calibri" panose="020F0502020204030204" pitchFamily="34" charset="0"/>
                <a:ea typeface="MS Mincho" panose="02020609040205080304" pitchFamily="49" charset="-128"/>
                <a:cs typeface="Times New Roman" panose="02020603050405020304" pitchFamily="18" charset="0"/>
              </a:rPr>
              <a:t> </a:t>
            </a:r>
            <a:r>
              <a:rPr lang="en-US" sz="1100" kern="100" dirty="0" smtClean="0">
                <a:effectLst/>
                <a:latin typeface="Calibri" panose="020F0502020204030204" pitchFamily="34" charset="0"/>
                <a:ea typeface="MS Mincho" panose="02020609040205080304" pitchFamily="49" charset="-128"/>
                <a:cs typeface="Times New Roman" panose="02020603050405020304" pitchFamily="18" charset="0"/>
              </a:rPr>
              <a:t>ACSF-14-06</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feld 2_"/>
          <p:cNvSpPr txBox="1">
            <a:spLocks noChangeArrowheads="1"/>
          </p:cNvSpPr>
          <p:nvPr/>
        </p:nvSpPr>
        <p:spPr bwMode="auto">
          <a:xfrm>
            <a:off x="539552" y="332656"/>
            <a:ext cx="2808312" cy="28321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a:lnSpc>
                <a:spcPct val="115000"/>
              </a:lnSpc>
              <a:spcAft>
                <a:spcPts val="10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S</a:t>
            </a:r>
            <a:r>
              <a:rPr lang="en-US" sz="1100" kern="100" dirty="0">
                <a:effectLst/>
                <a:latin typeface="Calibri" panose="020F0502020204030204" pitchFamily="34" charset="0"/>
                <a:ea typeface="MS Mincho" panose="02020609040205080304" pitchFamily="49" charset="-128"/>
                <a:cs typeface="Times New Roman" panose="02020603050405020304" pitchFamily="18" charset="0"/>
              </a:rPr>
              <a:t>ubmitted by the experts of </a:t>
            </a:r>
            <a:r>
              <a:rPr lang="en-US" sz="1100" kern="100" dirty="0" smtClean="0">
                <a:effectLst/>
                <a:latin typeface="Calibri" panose="020F0502020204030204" pitchFamily="34" charset="0"/>
                <a:ea typeface="MS Mincho" panose="02020609040205080304" pitchFamily="49" charset="-128"/>
                <a:cs typeface="Times New Roman" panose="02020603050405020304" pitchFamily="18" charset="0"/>
              </a:rPr>
              <a:t>OICA and CLEPA</a:t>
            </a:r>
            <a:endParaRPr lang="de-DE"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263948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p:cNvSpPr/>
          <p:nvPr/>
        </p:nvSpPr>
        <p:spPr>
          <a:xfrm>
            <a:off x="8837562" y="1341150"/>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3" name="Rechteck 6"/>
          <p:cNvSpPr/>
          <p:nvPr/>
        </p:nvSpPr>
        <p:spPr>
          <a:xfrm>
            <a:off x="311736" y="1650632"/>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cxnSp>
        <p:nvCxnSpPr>
          <p:cNvPr id="14" name="Gerade Verbindung 10"/>
          <p:cNvCxnSpPr>
            <a:stCxn id="13" idx="1"/>
            <a:endCxn id="13" idx="3"/>
          </p:cNvCxnSpPr>
          <p:nvPr/>
        </p:nvCxnSpPr>
        <p:spPr>
          <a:xfrm>
            <a:off x="311736" y="2334898"/>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5" name="Gerade Verbindung 12"/>
          <p:cNvCxnSpPr/>
          <p:nvPr/>
        </p:nvCxnSpPr>
        <p:spPr>
          <a:xfrm>
            <a:off x="311737" y="1750520"/>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Gerade Verbindung 9"/>
          <p:cNvCxnSpPr/>
          <p:nvPr/>
        </p:nvCxnSpPr>
        <p:spPr>
          <a:xfrm>
            <a:off x="286747" y="2917266"/>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6637268" y="2477130"/>
            <a:ext cx="766736" cy="333364"/>
          </a:xfrm>
          <a:prstGeom prst="rect">
            <a:avLst/>
          </a:prstGeom>
          <a:noFill/>
          <a:ln w="9525">
            <a:noFill/>
            <a:miter lim="800000"/>
            <a:headEnd/>
            <a:tailEnd/>
          </a:ln>
        </p:spPr>
      </p:pic>
      <p:sp>
        <p:nvSpPr>
          <p:cNvPr id="21" name="Oval 37"/>
          <p:cNvSpPr/>
          <p:nvPr/>
        </p:nvSpPr>
        <p:spPr>
          <a:xfrm>
            <a:off x="6444208" y="2021628"/>
            <a:ext cx="1155152" cy="1155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Rectangle 121"/>
          <p:cNvSpPr/>
          <p:nvPr/>
        </p:nvSpPr>
        <p:spPr>
          <a:xfrm>
            <a:off x="8837562" y="1631439"/>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6" name="Straight Connector 44"/>
          <p:cNvCxnSpPr/>
          <p:nvPr/>
        </p:nvCxnSpPr>
        <p:spPr>
          <a:xfrm>
            <a:off x="3728308" y="2582088"/>
            <a:ext cx="0" cy="8621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46"/>
          <p:cNvCxnSpPr/>
          <p:nvPr/>
        </p:nvCxnSpPr>
        <p:spPr>
          <a:xfrm>
            <a:off x="6651749" y="2582088"/>
            <a:ext cx="0" cy="83716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13"/>
          <p:cNvCxnSpPr/>
          <p:nvPr/>
        </p:nvCxnSpPr>
        <p:spPr>
          <a:xfrm>
            <a:off x="3728308" y="3131012"/>
            <a:ext cx="2946421" cy="0"/>
          </a:xfrm>
          <a:prstGeom prst="straightConnector1">
            <a:avLst/>
          </a:prstGeom>
          <a:ln w="1270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 name="Rectangle 49"/>
          <p:cNvSpPr/>
          <p:nvPr/>
        </p:nvSpPr>
        <p:spPr>
          <a:xfrm>
            <a:off x="4762641" y="3075806"/>
            <a:ext cx="833883" cy="349702"/>
          </a:xfrm>
          <a:prstGeom prst="rect">
            <a:avLst/>
          </a:prstGeom>
          <a:solidFill>
            <a:schemeClr val="bg1"/>
          </a:solidFill>
        </p:spPr>
        <p:txBody>
          <a:bodyPr wrap="none" tIns="36000" bIns="36000" anchor="ctr">
            <a:spAutoFit/>
          </a:bodyPr>
          <a:lstStyle/>
          <a:p>
            <a:r>
              <a:rPr lang="ja-JP" altLang="en-US" dirty="0" smtClean="0"/>
              <a:t>≦</a:t>
            </a:r>
            <a:r>
              <a:rPr lang="en-US" altLang="ja-JP" dirty="0" smtClean="0"/>
              <a:t>48m</a:t>
            </a:r>
            <a:endParaRPr lang="en-US" dirty="0"/>
          </a:p>
        </p:txBody>
      </p:sp>
      <p:cxnSp>
        <p:nvCxnSpPr>
          <p:cNvPr id="56" name="Straight Connector 31"/>
          <p:cNvCxnSpPr/>
          <p:nvPr/>
        </p:nvCxnSpPr>
        <p:spPr>
          <a:xfrm>
            <a:off x="5819422" y="2637294"/>
            <a:ext cx="1635692" cy="0"/>
          </a:xfrm>
          <a:prstGeom prst="line">
            <a:avLst/>
          </a:prstGeom>
          <a:ln w="1905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0" name="Straight Arrow Connector 55"/>
          <p:cNvCxnSpPr/>
          <p:nvPr/>
        </p:nvCxnSpPr>
        <p:spPr>
          <a:xfrm>
            <a:off x="6078819" y="2074821"/>
            <a:ext cx="0" cy="562473"/>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4" name="Rectangle 61"/>
          <p:cNvSpPr/>
          <p:nvPr/>
        </p:nvSpPr>
        <p:spPr>
          <a:xfrm rot="16200000">
            <a:off x="5515257" y="2159711"/>
            <a:ext cx="715260" cy="302647"/>
          </a:xfrm>
          <a:prstGeom prst="rect">
            <a:avLst/>
          </a:prstGeom>
        </p:spPr>
        <p:txBody>
          <a:bodyPr wrap="none">
            <a:spAutoFit/>
          </a:bodyPr>
          <a:lstStyle/>
          <a:p>
            <a:pPr algn="ctr">
              <a:lnSpc>
                <a:spcPts val="1600"/>
              </a:lnSpc>
            </a:pPr>
            <a:r>
              <a:rPr lang="ja-JP" altLang="en-US" dirty="0" smtClean="0"/>
              <a:t>≦</a:t>
            </a:r>
            <a:r>
              <a:rPr lang="de-DE" dirty="0" smtClean="0"/>
              <a:t>6m</a:t>
            </a:r>
            <a:endParaRPr lang="de-DE" dirty="0"/>
          </a:p>
        </p:txBody>
      </p:sp>
      <p:cxnSp>
        <p:nvCxnSpPr>
          <p:cNvPr id="69" name="Straight Connector 31"/>
          <p:cNvCxnSpPr>
            <a:stCxn id="38" idx="3"/>
          </p:cNvCxnSpPr>
          <p:nvPr/>
        </p:nvCxnSpPr>
        <p:spPr>
          <a:xfrm>
            <a:off x="2248200" y="2074821"/>
            <a:ext cx="4196008" cy="0"/>
          </a:xfrm>
          <a:prstGeom prst="line">
            <a:avLst/>
          </a:prstGeom>
          <a:ln w="19050">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5652120" y="555468"/>
            <a:ext cx="1297050" cy="4321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Rear</a:t>
            </a:r>
            <a:r>
              <a:rPr kumimoji="1" lang="ja-JP" altLang="en-US" dirty="0" smtClean="0"/>
              <a:t> </a:t>
            </a:r>
            <a:r>
              <a:rPr kumimoji="1" lang="en-US" altLang="ja-JP" dirty="0" smtClean="0"/>
              <a:t>sensor</a:t>
            </a:r>
            <a:endParaRPr kumimoji="1" lang="ja-JP" altLang="en-US" dirty="0"/>
          </a:p>
        </p:txBody>
      </p:sp>
      <p:sp>
        <p:nvSpPr>
          <p:cNvPr id="73" name="正方形/長方形 72"/>
          <p:cNvSpPr/>
          <p:nvPr/>
        </p:nvSpPr>
        <p:spPr>
          <a:xfrm>
            <a:off x="7668344" y="1034181"/>
            <a:ext cx="100901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ECUs</a:t>
            </a:r>
            <a:endParaRPr kumimoji="1" lang="ja-JP" altLang="en-US" dirty="0"/>
          </a:p>
        </p:txBody>
      </p:sp>
      <p:cxnSp>
        <p:nvCxnSpPr>
          <p:cNvPr id="9" name="カギ線コネクタ 8"/>
          <p:cNvCxnSpPr>
            <a:stCxn id="7" idx="3"/>
            <a:endCxn id="73" idx="1"/>
          </p:cNvCxnSpPr>
          <p:nvPr/>
        </p:nvCxnSpPr>
        <p:spPr>
          <a:xfrm>
            <a:off x="6949170" y="771521"/>
            <a:ext cx="719174" cy="478684"/>
          </a:xfrm>
          <a:prstGeom prst="bentConnector3">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74" name="Rectangle 43"/>
          <p:cNvSpPr/>
          <p:nvPr/>
        </p:nvSpPr>
        <p:spPr>
          <a:xfrm>
            <a:off x="7225210" y="555411"/>
            <a:ext cx="388495" cy="288147"/>
          </a:xfrm>
          <a:prstGeom prst="rect">
            <a:avLst/>
          </a:prstGeom>
        </p:spPr>
        <p:txBody>
          <a:bodyPr wrap="none" lIns="36000" tIns="36000" rIns="36000" bIns="36000" anchor="ctr" anchorCtr="0">
            <a:spAutoFit/>
          </a:bodyPr>
          <a:lstStyle/>
          <a:p>
            <a:pPr algn="ctr"/>
            <a:r>
              <a:rPr lang="en-US" altLang="ja-JP" sz="1400" dirty="0" smtClean="0">
                <a:solidFill>
                  <a:srgbClr val="4F81BD">
                    <a:lumMod val="75000"/>
                  </a:srgbClr>
                </a:solidFill>
              </a:rPr>
              <a:t>CAN</a:t>
            </a:r>
            <a:endParaRPr lang="en-US" sz="1400" dirty="0" smtClean="0">
              <a:solidFill>
                <a:srgbClr val="4F81BD">
                  <a:lumMod val="75000"/>
                </a:srgbClr>
              </a:solidFill>
            </a:endParaRPr>
          </a:p>
        </p:txBody>
      </p:sp>
      <p:sp>
        <p:nvSpPr>
          <p:cNvPr id="75" name="正方形/長方形 74"/>
          <p:cNvSpPr/>
          <p:nvPr/>
        </p:nvSpPr>
        <p:spPr>
          <a:xfrm>
            <a:off x="4212712" y="795909"/>
            <a:ext cx="1003353" cy="357440"/>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C00000"/>
              </a:solidFill>
            </a:endParaRPr>
          </a:p>
        </p:txBody>
      </p:sp>
      <p:sp>
        <p:nvSpPr>
          <p:cNvPr id="77" name="テキスト ボックス 76"/>
          <p:cNvSpPr txBox="1"/>
          <p:nvPr/>
        </p:nvSpPr>
        <p:spPr>
          <a:xfrm>
            <a:off x="4175899" y="781888"/>
            <a:ext cx="1130309" cy="307777"/>
          </a:xfrm>
          <a:prstGeom prst="rect">
            <a:avLst/>
          </a:prstGeom>
          <a:noFill/>
          <a:ln>
            <a:noFill/>
          </a:ln>
        </p:spPr>
        <p:txBody>
          <a:bodyPr wrap="none" rtlCol="0">
            <a:spAutoFit/>
          </a:bodyPr>
          <a:lstStyle/>
          <a:p>
            <a:r>
              <a:rPr kumimoji="1" lang="en-US" altLang="ja-JP" sz="1400" dirty="0" smtClean="0">
                <a:solidFill>
                  <a:srgbClr val="C00000"/>
                </a:solidFill>
              </a:rPr>
              <a:t>CAN</a:t>
            </a:r>
            <a:r>
              <a:rPr kumimoji="1" lang="ja-JP" altLang="en-US" sz="1400" dirty="0" smtClean="0">
                <a:solidFill>
                  <a:srgbClr val="C00000"/>
                </a:solidFill>
              </a:rPr>
              <a:t> </a:t>
            </a:r>
            <a:r>
              <a:rPr kumimoji="1" lang="en-US" altLang="ja-JP" sz="1400" dirty="0" smtClean="0">
                <a:solidFill>
                  <a:srgbClr val="C00000"/>
                </a:solidFill>
              </a:rPr>
              <a:t>monitor</a:t>
            </a:r>
            <a:endParaRPr kumimoji="1" lang="ja-JP" altLang="en-US" sz="1400" dirty="0">
              <a:solidFill>
                <a:srgbClr val="C00000"/>
              </a:solidFill>
            </a:endParaRPr>
          </a:p>
        </p:txBody>
      </p:sp>
      <p:sp>
        <p:nvSpPr>
          <p:cNvPr id="79" name="フローチャート: データ 78"/>
          <p:cNvSpPr/>
          <p:nvPr/>
        </p:nvSpPr>
        <p:spPr>
          <a:xfrm>
            <a:off x="3960902" y="1163455"/>
            <a:ext cx="1265209" cy="209560"/>
          </a:xfrm>
          <a:prstGeom prst="flowChartInputOutpu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C00000"/>
              </a:solidFill>
            </a:endParaRPr>
          </a:p>
        </p:txBody>
      </p:sp>
      <p:cxnSp>
        <p:nvCxnSpPr>
          <p:cNvPr id="11" name="曲線コネクタ 10"/>
          <p:cNvCxnSpPr>
            <a:endCxn id="79" idx="5"/>
          </p:cNvCxnSpPr>
          <p:nvPr/>
        </p:nvCxnSpPr>
        <p:spPr>
          <a:xfrm rot="10800000" flipV="1">
            <a:off x="5099590" y="1265267"/>
            <a:ext cx="2568754" cy="2967"/>
          </a:xfrm>
          <a:prstGeom prst="curvedConnector3">
            <a:avLst>
              <a:gd name="adj1" fmla="val 50000"/>
            </a:avLst>
          </a:prstGeom>
          <a:ln w="12700">
            <a:headEnd type="arrow"/>
            <a:tailEnd type="arrow"/>
          </a:ln>
        </p:spPr>
        <p:style>
          <a:lnRef idx="1">
            <a:schemeClr val="accent1"/>
          </a:lnRef>
          <a:fillRef idx="0">
            <a:schemeClr val="accent1"/>
          </a:fillRef>
          <a:effectRef idx="0">
            <a:schemeClr val="accent1"/>
          </a:effectRef>
          <a:fontRef idx="minor">
            <a:schemeClr val="tx1"/>
          </a:fontRef>
        </p:style>
      </p:cxnSp>
      <p:cxnSp>
        <p:nvCxnSpPr>
          <p:cNvPr id="84" name="曲線コネクタ 83"/>
          <p:cNvCxnSpPr>
            <a:endCxn id="79" idx="4"/>
          </p:cNvCxnSpPr>
          <p:nvPr/>
        </p:nvCxnSpPr>
        <p:spPr>
          <a:xfrm rot="5400000" flipH="1" flipV="1">
            <a:off x="3843257" y="1260523"/>
            <a:ext cx="637757" cy="862743"/>
          </a:xfrm>
          <a:prstGeom prst="curvedConnector3">
            <a:avLst>
              <a:gd name="adj1" fmla="val 50000"/>
            </a:avLst>
          </a:prstGeom>
          <a:ln w="19050">
            <a:solidFill>
              <a:srgbClr val="C0000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89" name="Rectangle 49"/>
          <p:cNvSpPr/>
          <p:nvPr/>
        </p:nvSpPr>
        <p:spPr>
          <a:xfrm>
            <a:off x="4499992" y="1347499"/>
            <a:ext cx="1310295" cy="288147"/>
          </a:xfrm>
          <a:prstGeom prst="rect">
            <a:avLst/>
          </a:prstGeom>
          <a:noFill/>
        </p:spPr>
        <p:txBody>
          <a:bodyPr wrap="none" tIns="36000" bIns="36000" anchor="ctr">
            <a:spAutoFit/>
          </a:bodyPr>
          <a:lstStyle/>
          <a:p>
            <a:r>
              <a:rPr lang="en-US" altLang="ja-JP" sz="1400" dirty="0" smtClean="0">
                <a:solidFill>
                  <a:srgbClr val="C00000"/>
                </a:solidFill>
              </a:rPr>
              <a:t>Capture</a:t>
            </a:r>
            <a:r>
              <a:rPr lang="ja-JP" altLang="en-US" sz="1400" dirty="0">
                <a:solidFill>
                  <a:srgbClr val="C00000"/>
                </a:solidFill>
              </a:rPr>
              <a:t> </a:t>
            </a:r>
            <a:r>
              <a:rPr lang="en-US" altLang="ja-JP" sz="1400" dirty="0" smtClean="0">
                <a:solidFill>
                  <a:srgbClr val="C00000"/>
                </a:solidFill>
              </a:rPr>
              <a:t>Trigger</a:t>
            </a:r>
            <a:endParaRPr lang="en-US" sz="1400" dirty="0">
              <a:solidFill>
                <a:srgbClr val="C00000"/>
              </a:solidFill>
            </a:endParaRPr>
          </a:p>
        </p:txBody>
      </p:sp>
      <p:sp>
        <p:nvSpPr>
          <p:cNvPr id="90" name="Rectangle 43"/>
          <p:cNvSpPr/>
          <p:nvPr/>
        </p:nvSpPr>
        <p:spPr>
          <a:xfrm>
            <a:off x="428017" y="4137923"/>
            <a:ext cx="5823084" cy="954107"/>
          </a:xfrm>
          <a:prstGeom prst="rect">
            <a:avLst/>
          </a:prstGeom>
        </p:spPr>
        <p:txBody>
          <a:bodyPr wrap="square">
            <a:spAutoFit/>
          </a:bodyPr>
          <a:lstStyle/>
          <a:p>
            <a:r>
              <a:rPr lang="en-US" sz="1400" i="1" u="sng" dirty="0" smtClean="0"/>
              <a:t>Measurement</a:t>
            </a:r>
          </a:p>
          <a:p>
            <a:pPr marL="285750" indent="-285750">
              <a:buFont typeface="Arial" panose="020B0604020202020204" pitchFamily="34" charset="0"/>
              <a:buChar char="•"/>
            </a:pPr>
            <a:r>
              <a:rPr lang="en-US" sz="1400" i="1" dirty="0" smtClean="0"/>
              <a:t>Capture the sensor data at the timing the rear vehicle is detected </a:t>
            </a:r>
          </a:p>
          <a:p>
            <a:pPr marL="285750" indent="-285750">
              <a:buFont typeface="Arial" panose="020B0604020202020204" pitchFamily="34" charset="0"/>
              <a:buChar char="•"/>
            </a:pPr>
            <a:r>
              <a:rPr lang="en-US" sz="1400" i="1" dirty="0" smtClean="0"/>
              <a:t>Confirm the </a:t>
            </a:r>
            <a:r>
              <a:rPr lang="en-US" altLang="ja-JP" sz="1400" i="1" dirty="0" smtClean="0"/>
              <a:t>actual </a:t>
            </a:r>
            <a:r>
              <a:rPr lang="en-US" altLang="ja-JP" sz="1400" i="1" dirty="0"/>
              <a:t>distance to the rear</a:t>
            </a:r>
            <a:r>
              <a:rPr lang="en-US" sz="1400" i="1" dirty="0" smtClean="0"/>
              <a:t> by using GPS data of both vehicles</a:t>
            </a:r>
          </a:p>
          <a:p>
            <a:pPr marL="285750" indent="-285750">
              <a:buFont typeface="Arial" panose="020B0604020202020204" pitchFamily="34" charset="0"/>
              <a:buChar char="•"/>
            </a:pPr>
            <a:r>
              <a:rPr lang="en-US" altLang="ja-JP" sz="1400" b="1" i="1" dirty="0"/>
              <a:t>Connection of CAN monitor system should be allowed.</a:t>
            </a:r>
          </a:p>
        </p:txBody>
      </p:sp>
      <p:sp>
        <p:nvSpPr>
          <p:cNvPr id="104" name="Rectangle 36"/>
          <p:cNvSpPr/>
          <p:nvPr/>
        </p:nvSpPr>
        <p:spPr>
          <a:xfrm>
            <a:off x="6173445" y="1444499"/>
            <a:ext cx="2176109" cy="246221"/>
          </a:xfrm>
          <a:prstGeom prst="rect">
            <a:avLst/>
          </a:prstGeom>
          <a:noFill/>
        </p:spPr>
        <p:txBody>
          <a:bodyPr wrap="none" lIns="0" tIns="0" rIns="0" bIns="0">
            <a:spAutoFit/>
          </a:bodyPr>
          <a:lstStyle/>
          <a:p>
            <a:r>
              <a:rPr lang="de-DE" sz="1600" dirty="0" smtClean="0">
                <a:solidFill>
                  <a:srgbClr val="FF0000"/>
                </a:solidFill>
              </a:rPr>
              <a:t> </a:t>
            </a:r>
            <a:r>
              <a:rPr lang="en-US" altLang="ja-JP" sz="1600" dirty="0" smtClean="0">
                <a:solidFill>
                  <a:srgbClr val="FF0000"/>
                </a:solidFill>
              </a:rPr>
              <a:t>Vehicle</a:t>
            </a:r>
            <a:r>
              <a:rPr lang="ja-JP" altLang="en-US" sz="1600" dirty="0" smtClean="0">
                <a:solidFill>
                  <a:srgbClr val="FF0000"/>
                </a:solidFill>
              </a:rPr>
              <a:t> </a:t>
            </a:r>
            <a:r>
              <a:rPr lang="en-US" altLang="ja-JP" sz="1600" dirty="0" smtClean="0">
                <a:solidFill>
                  <a:srgbClr val="FF0000"/>
                </a:solidFill>
              </a:rPr>
              <a:t>system under test</a:t>
            </a:r>
            <a:endParaRPr lang="de-DE" sz="1600" baseline="30000" dirty="0">
              <a:solidFill>
                <a:srgbClr val="FF0000"/>
              </a:solidFill>
            </a:endParaRPr>
          </a:p>
        </p:txBody>
      </p:sp>
      <p:pic>
        <p:nvPicPr>
          <p:cNvPr id="38" name="Picture 2"/>
          <p:cNvPicPr>
            <a:picLocks noChangeAspect="1" noChangeArrowheads="1"/>
          </p:cNvPicPr>
          <p:nvPr/>
        </p:nvPicPr>
        <p:blipFill>
          <a:blip r:embed="rId3" cstate="print">
            <a:clrChange>
              <a:clrFrom>
                <a:srgbClr val="FFFFFF"/>
              </a:clrFrom>
              <a:clrTo>
                <a:srgbClr val="FFFFFF">
                  <a:alpha val="0"/>
                </a:srgbClr>
              </a:clrTo>
            </a:clrChange>
            <a:grayscl/>
          </a:blip>
          <a:srcRect l="33221" t="31629" r="50204" b="56840"/>
          <a:stretch>
            <a:fillRect/>
          </a:stretch>
        </p:blipFill>
        <p:spPr bwMode="auto">
          <a:xfrm>
            <a:off x="1475656" y="1906876"/>
            <a:ext cx="772544" cy="335890"/>
          </a:xfrm>
          <a:prstGeom prst="rect">
            <a:avLst/>
          </a:prstGeom>
          <a:noFill/>
          <a:ln w="9525">
            <a:noFill/>
            <a:miter lim="800000"/>
            <a:headEnd/>
            <a:tailEnd/>
          </a:ln>
        </p:spPr>
      </p:pic>
      <p:sp>
        <p:nvSpPr>
          <p:cNvPr id="39" name="Rectangle 36"/>
          <p:cNvSpPr/>
          <p:nvPr/>
        </p:nvSpPr>
        <p:spPr>
          <a:xfrm>
            <a:off x="1241953" y="2209653"/>
            <a:ext cx="1797800" cy="246221"/>
          </a:xfrm>
          <a:prstGeom prst="rect">
            <a:avLst/>
          </a:prstGeom>
          <a:noFill/>
        </p:spPr>
        <p:txBody>
          <a:bodyPr wrap="none" lIns="0" tIns="0" rIns="0" bIns="0">
            <a:spAutoFit/>
          </a:bodyPr>
          <a:lstStyle/>
          <a:p>
            <a:r>
              <a:rPr lang="de-DE" sz="1600" dirty="0" smtClean="0"/>
              <a:t> v</a:t>
            </a:r>
            <a:r>
              <a:rPr lang="de-DE" sz="1600" baseline="-25000" dirty="0" smtClean="0"/>
              <a:t>test </a:t>
            </a:r>
            <a:r>
              <a:rPr lang="de-DE" sz="1600" dirty="0" smtClean="0"/>
              <a:t>+ 10 to 50 km/h </a:t>
            </a:r>
            <a:endParaRPr lang="de-DE" sz="1600" dirty="0"/>
          </a:p>
        </p:txBody>
      </p:sp>
      <p:sp>
        <p:nvSpPr>
          <p:cNvPr id="36" name="Rectangle 43"/>
          <p:cNvSpPr/>
          <p:nvPr/>
        </p:nvSpPr>
        <p:spPr>
          <a:xfrm>
            <a:off x="395536" y="1114788"/>
            <a:ext cx="3600400" cy="565146"/>
          </a:xfrm>
          <a:prstGeom prst="rect">
            <a:avLst/>
          </a:prstGeom>
          <a:noFill/>
        </p:spPr>
        <p:txBody>
          <a:bodyPr wrap="square" lIns="36000" tIns="36000" rIns="36000" bIns="36000">
            <a:spAutoFit/>
          </a:bodyPr>
          <a:lstStyle/>
          <a:p>
            <a:pPr algn="ctr"/>
            <a:r>
              <a:rPr lang="en-US" sz="1600" dirty="0" smtClean="0">
                <a:solidFill>
                  <a:srgbClr val="0000FF"/>
                </a:solidFill>
              </a:rPr>
              <a:t>A high volume series production passenger car of category M1 AA saloon</a:t>
            </a:r>
            <a:endParaRPr lang="de-DE" sz="1600" baseline="30000" dirty="0">
              <a:solidFill>
                <a:srgbClr val="0000FF"/>
              </a:solidFill>
            </a:endParaRPr>
          </a:p>
        </p:txBody>
      </p:sp>
      <p:sp>
        <p:nvSpPr>
          <p:cNvPr id="37" name="Rectangle 36"/>
          <p:cNvSpPr/>
          <p:nvPr/>
        </p:nvSpPr>
        <p:spPr>
          <a:xfrm>
            <a:off x="6448494" y="2187923"/>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sp>
        <p:nvSpPr>
          <p:cNvPr id="35" name="Titel 2"/>
          <p:cNvSpPr txBox="1">
            <a:spLocks/>
          </p:cNvSpPr>
          <p:nvPr/>
        </p:nvSpPr>
        <p:spPr>
          <a:xfrm>
            <a:off x="121327"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solidFill>
                  <a:prstClr val="white">
                    <a:lumMod val="50000"/>
                  </a:prstClr>
                </a:solidFill>
              </a:rPr>
              <a:t>3.5.7.3.</a:t>
            </a:r>
            <a:r>
              <a:rPr lang="ja-JP" altLang="en-US" sz="2800" dirty="0" smtClean="0">
                <a:solidFill>
                  <a:prstClr val="white">
                    <a:lumMod val="50000"/>
                  </a:prstClr>
                </a:solidFill>
              </a:rPr>
              <a:t> </a:t>
            </a:r>
            <a:r>
              <a:rPr lang="en-US" altLang="ja-JP" sz="2800" dirty="0" smtClean="0">
                <a:solidFill>
                  <a:prstClr val="white">
                    <a:lumMod val="50000"/>
                  </a:prstClr>
                </a:solidFill>
              </a:rPr>
              <a:t>Engine start/run cycle test (Phase 3)</a:t>
            </a:r>
            <a:r>
              <a:rPr lang="en-US" sz="2800" dirty="0">
                <a:solidFill>
                  <a:prstClr val="white">
                    <a:lumMod val="50000"/>
                  </a:prstClr>
                </a:solidFill>
              </a:rPr>
              <a:t/>
            </a:r>
            <a:br>
              <a:rPr lang="en-US" sz="2800" dirty="0">
                <a:solidFill>
                  <a:prstClr val="white">
                    <a:lumMod val="50000"/>
                  </a:prstClr>
                </a:solidFill>
              </a:rPr>
            </a:br>
            <a:endParaRPr lang="en-US" sz="1050" dirty="0">
              <a:solidFill>
                <a:prstClr val="white">
                  <a:lumMod val="50000"/>
                </a:prstClr>
              </a:solidFill>
            </a:endParaRPr>
          </a:p>
        </p:txBody>
      </p:sp>
      <p:sp>
        <p:nvSpPr>
          <p:cNvPr id="40" name="Rectangle 43"/>
          <p:cNvSpPr/>
          <p:nvPr/>
        </p:nvSpPr>
        <p:spPr>
          <a:xfrm>
            <a:off x="428017" y="3003798"/>
            <a:ext cx="5596195" cy="1169551"/>
          </a:xfrm>
          <a:prstGeom prst="rect">
            <a:avLst/>
          </a:prstGeom>
        </p:spPr>
        <p:txBody>
          <a:bodyPr wrap="square">
            <a:spAutoFit/>
          </a:bodyPr>
          <a:lstStyle/>
          <a:p>
            <a:r>
              <a:rPr lang="en-US" sz="1400" i="1" u="sng" dirty="0" smtClean="0"/>
              <a:t>Procedure</a:t>
            </a:r>
          </a:p>
          <a:p>
            <a:pPr marL="342900" indent="-342900">
              <a:buFont typeface="+mj-lt"/>
              <a:buAutoNum type="arabicPeriod"/>
            </a:pPr>
            <a:r>
              <a:rPr lang="en-US" altLang="ja-JP" sz="1400" i="1" dirty="0" smtClean="0"/>
              <a:t>Following the completion of the test phase 2</a:t>
            </a:r>
          </a:p>
          <a:p>
            <a:pPr marL="342900" indent="-342900">
              <a:buFont typeface="+mj-lt"/>
              <a:buAutoNum type="arabicPeriod"/>
            </a:pPr>
            <a:r>
              <a:rPr lang="en-US" altLang="ja-JP" sz="1400" i="1" dirty="0" smtClean="0"/>
              <a:t>A vehicle approaches from the rear on the adjacent lane</a:t>
            </a:r>
          </a:p>
          <a:p>
            <a:pPr marL="342900" indent="-342900">
              <a:buFont typeface="+mj-lt"/>
              <a:buAutoNum type="arabicPeriod"/>
            </a:pPr>
            <a:r>
              <a:rPr lang="en-US" altLang="ja-JP" sz="1400" i="1" dirty="0" smtClean="0"/>
              <a:t>After the rear coming vehicle entirely passed the test vehicle, the driver commands a lane change.</a:t>
            </a:r>
          </a:p>
        </p:txBody>
      </p:sp>
      <p:sp>
        <p:nvSpPr>
          <p:cNvPr id="41" name="Rectangle 43"/>
          <p:cNvSpPr/>
          <p:nvPr/>
        </p:nvSpPr>
        <p:spPr>
          <a:xfrm>
            <a:off x="6251101" y="3561879"/>
            <a:ext cx="2807174" cy="1600438"/>
          </a:xfrm>
          <a:prstGeom prst="rect">
            <a:avLst/>
          </a:prstGeom>
        </p:spPr>
        <p:txBody>
          <a:bodyPr wrap="square">
            <a:spAutoFit/>
          </a:bodyPr>
          <a:lstStyle/>
          <a:p>
            <a:r>
              <a:rPr lang="en-US" sz="1400" i="1" u="sng" dirty="0" smtClean="0"/>
              <a:t>Test is passed if:</a:t>
            </a:r>
          </a:p>
          <a:p>
            <a:pPr marL="285750" indent="-285750">
              <a:buFont typeface="Arial" panose="020B0604020202020204" pitchFamily="34" charset="0"/>
              <a:buChar char="•"/>
            </a:pPr>
            <a:r>
              <a:rPr lang="en-US" altLang="ja-JP" sz="1400" i="1" dirty="0"/>
              <a:t>The lane change is </a:t>
            </a:r>
            <a:r>
              <a:rPr lang="en-US" altLang="ja-JP" sz="1400" i="1" dirty="0" smtClean="0"/>
              <a:t>performed</a:t>
            </a:r>
            <a:br>
              <a:rPr lang="en-US" altLang="ja-JP" sz="1400" i="1" dirty="0" smtClean="0"/>
            </a:br>
            <a:r>
              <a:rPr lang="en-US" altLang="ja-JP" sz="1400" i="1" dirty="0" smtClean="0"/>
              <a:t>and</a:t>
            </a:r>
            <a:endParaRPr lang="en-US" altLang="ja-JP" sz="1400" i="1" dirty="0"/>
          </a:p>
          <a:p>
            <a:pPr marL="285750" indent="-285750">
              <a:buFont typeface="Arial" panose="020B0604020202020204" pitchFamily="34" charset="0"/>
              <a:buChar char="•"/>
            </a:pPr>
            <a:r>
              <a:rPr lang="en-US" altLang="ja-JP" sz="1400" i="1" dirty="0"/>
              <a:t>The distance between both vehicles at the time ACSF detects the </a:t>
            </a:r>
            <a:r>
              <a:rPr lang="en-US" altLang="ja-JP" sz="1400" i="1" dirty="0" smtClean="0"/>
              <a:t>rear </a:t>
            </a:r>
            <a:r>
              <a:rPr lang="en-US" altLang="ja-JP" sz="1400" i="1" dirty="0"/>
              <a:t>coming vehicle is </a:t>
            </a:r>
            <a:r>
              <a:rPr lang="en-GB" altLang="ja-JP" sz="1400" i="1" dirty="0"/>
              <a:t>≧ </a:t>
            </a:r>
            <a:r>
              <a:rPr lang="en-US" altLang="ja-JP" sz="1400" i="1" dirty="0"/>
              <a:t>48m</a:t>
            </a:r>
          </a:p>
        </p:txBody>
      </p:sp>
    </p:spTree>
    <p:extLst>
      <p:ext uri="{BB962C8B-B14F-4D97-AF65-F5344CB8AC3E}">
        <p14:creationId xmlns:p14="http://schemas.microsoft.com/office/powerpoint/2010/main" val="2685358367"/>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hteck 6"/>
          <p:cNvSpPr/>
          <p:nvPr/>
        </p:nvSpPr>
        <p:spPr>
          <a:xfrm>
            <a:off x="311736" y="2881232"/>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dirty="0" smtClean="0">
              <a:solidFill>
                <a:srgbClr val="EEECE1">
                  <a:lumMod val="10000"/>
                </a:srgbClr>
              </a:solidFill>
            </a:endParaRPr>
          </a:p>
        </p:txBody>
      </p:sp>
      <p:cxnSp>
        <p:nvCxnSpPr>
          <p:cNvPr id="107" name="Gerade Verbindung 10"/>
          <p:cNvCxnSpPr>
            <a:stCxn id="106" idx="1"/>
            <a:endCxn id="106" idx="3"/>
          </p:cNvCxnSpPr>
          <p:nvPr/>
        </p:nvCxnSpPr>
        <p:spPr>
          <a:xfrm>
            <a:off x="311736" y="3565498"/>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08" name="Gerade Verbindung 12"/>
          <p:cNvCxnSpPr/>
          <p:nvPr/>
        </p:nvCxnSpPr>
        <p:spPr>
          <a:xfrm>
            <a:off x="311737" y="2981120"/>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Gerade Verbindung 9"/>
          <p:cNvCxnSpPr/>
          <p:nvPr/>
        </p:nvCxnSpPr>
        <p:spPr>
          <a:xfrm>
            <a:off x="286747" y="4147866"/>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735028" y="3280166"/>
            <a:ext cx="8098958" cy="587728"/>
          </a:xfrm>
          <a:custGeom>
            <a:avLst/>
            <a:gdLst>
              <a:gd name="connsiteX0" fmla="*/ 0 w 6720009"/>
              <a:gd name="connsiteY0" fmla="*/ 821350 h 821350"/>
              <a:gd name="connsiteX1" fmla="*/ 6130137 w 6720009"/>
              <a:gd name="connsiteY1" fmla="*/ 67885 h 821350"/>
              <a:gd name="connsiteX2" fmla="*/ 6130137 w 6720009"/>
              <a:gd name="connsiteY2" fmla="*/ 82515 h 821350"/>
              <a:gd name="connsiteX0" fmla="*/ 0 w 6764977"/>
              <a:gd name="connsiteY0" fmla="*/ 782509 h 782509"/>
              <a:gd name="connsiteX1" fmla="*/ 6130137 w 6764977"/>
              <a:gd name="connsiteY1" fmla="*/ 29044 h 782509"/>
              <a:gd name="connsiteX2" fmla="*/ 6225234 w 6764977"/>
              <a:gd name="connsiteY2" fmla="*/ 182663 h 782509"/>
              <a:gd name="connsiteX0" fmla="*/ 0 w 6271141"/>
              <a:gd name="connsiteY0" fmla="*/ 604068 h 830840"/>
              <a:gd name="connsiteX1" fmla="*/ 1799538 w 6271141"/>
              <a:gd name="connsiteY1" fmla="*/ 830840 h 830840"/>
              <a:gd name="connsiteX2" fmla="*/ 6225234 w 6271141"/>
              <a:gd name="connsiteY2" fmla="*/ 4222 h 830840"/>
              <a:gd name="connsiteX0" fmla="*/ 0 w 6147924"/>
              <a:gd name="connsiteY0" fmla="*/ 233465 h 465179"/>
              <a:gd name="connsiteX1" fmla="*/ 1799538 w 6147924"/>
              <a:gd name="connsiteY1" fmla="*/ 460237 h 465179"/>
              <a:gd name="connsiteX2" fmla="*/ 6100875 w 6147924"/>
              <a:gd name="connsiteY2" fmla="*/ 6694 h 465179"/>
              <a:gd name="connsiteX0" fmla="*/ 0 w 6100875"/>
              <a:gd name="connsiteY0" fmla="*/ 226771 h 458485"/>
              <a:gd name="connsiteX1" fmla="*/ 1799538 w 6100875"/>
              <a:gd name="connsiteY1" fmla="*/ 453543 h 458485"/>
              <a:gd name="connsiteX2" fmla="*/ 6100875 w 6100875"/>
              <a:gd name="connsiteY2" fmla="*/ 0 h 458485"/>
              <a:gd name="connsiteX0" fmla="*/ 0 w 6152081"/>
              <a:gd name="connsiteY0" fmla="*/ 7315 h 234094"/>
              <a:gd name="connsiteX1" fmla="*/ 1799538 w 6152081"/>
              <a:gd name="connsiteY1" fmla="*/ 234087 h 234094"/>
              <a:gd name="connsiteX2" fmla="*/ 6152081 w 6152081"/>
              <a:gd name="connsiteY2" fmla="*/ 0 h 234094"/>
              <a:gd name="connsiteX0" fmla="*/ 0 w 6152081"/>
              <a:gd name="connsiteY0" fmla="*/ 7315 h 234094"/>
              <a:gd name="connsiteX1" fmla="*/ 1799538 w 6152081"/>
              <a:gd name="connsiteY1" fmla="*/ 234087 h 234094"/>
              <a:gd name="connsiteX2" fmla="*/ 3518612 w 6152081"/>
              <a:gd name="connsiteY2" fmla="*/ 160934 h 234094"/>
              <a:gd name="connsiteX3" fmla="*/ 6152081 w 6152081"/>
              <a:gd name="connsiteY3" fmla="*/ 0 h 234094"/>
              <a:gd name="connsiteX0" fmla="*/ 0 w 6152081"/>
              <a:gd name="connsiteY0" fmla="*/ 21945 h 248780"/>
              <a:gd name="connsiteX1" fmla="*/ 1799538 w 6152081"/>
              <a:gd name="connsiteY1" fmla="*/ 248717 h 248780"/>
              <a:gd name="connsiteX2" fmla="*/ 2889505 w 6152081"/>
              <a:gd name="connsiteY2" fmla="*/ 0 h 248780"/>
              <a:gd name="connsiteX3" fmla="*/ 6152081 w 6152081"/>
              <a:gd name="connsiteY3" fmla="*/ 14630 h 248780"/>
              <a:gd name="connsiteX0" fmla="*/ 0 w 5588811"/>
              <a:gd name="connsiteY0" fmla="*/ 460857 h 476955"/>
              <a:gd name="connsiteX1" fmla="*/ 1236268 w 5588811"/>
              <a:gd name="connsiteY1" fmla="*/ 248717 h 476955"/>
              <a:gd name="connsiteX2" fmla="*/ 2326235 w 5588811"/>
              <a:gd name="connsiteY2" fmla="*/ 0 h 476955"/>
              <a:gd name="connsiteX3" fmla="*/ 5588811 w 5588811"/>
              <a:gd name="connsiteY3" fmla="*/ 14630 h 476955"/>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8331 h 464313"/>
              <a:gd name="connsiteX1" fmla="*/ 1236268 w 5588811"/>
              <a:gd name="connsiteY1" fmla="*/ 236191 h 464313"/>
              <a:gd name="connsiteX2" fmla="*/ 2310577 w 5588811"/>
              <a:gd name="connsiteY2" fmla="*/ 0 h 464313"/>
              <a:gd name="connsiteX3" fmla="*/ 5588811 w 5588811"/>
              <a:gd name="connsiteY3" fmla="*/ 2104 h 464313"/>
              <a:gd name="connsiteX0" fmla="*/ 0 w 5588811"/>
              <a:gd name="connsiteY0" fmla="*/ 448331 h 448331"/>
              <a:gd name="connsiteX1" fmla="*/ 1236268 w 5588811"/>
              <a:gd name="connsiteY1" fmla="*/ 236191 h 448331"/>
              <a:gd name="connsiteX2" fmla="*/ 2310577 w 5588811"/>
              <a:gd name="connsiteY2" fmla="*/ 0 h 448331"/>
              <a:gd name="connsiteX3" fmla="*/ 5588811 w 5588811"/>
              <a:gd name="connsiteY3"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018"/>
              <a:gd name="connsiteX1" fmla="*/ 2307446 w 5585680"/>
              <a:gd name="connsiteY1" fmla="*/ 37771 h 555018"/>
              <a:gd name="connsiteX2" fmla="*/ 5585680 w 5585680"/>
              <a:gd name="connsiteY2" fmla="*/ 39875 h 555018"/>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277"/>
              <a:gd name="connsiteX1" fmla="*/ 2307446 w 5585680"/>
              <a:gd name="connsiteY1" fmla="*/ 37771 h 555277"/>
              <a:gd name="connsiteX2" fmla="*/ 5585680 w 5585680"/>
              <a:gd name="connsiteY2" fmla="*/ 39875 h 555277"/>
              <a:gd name="connsiteX0" fmla="*/ 0 w 5585680"/>
              <a:gd name="connsiteY0" fmla="*/ 554995 h 555423"/>
              <a:gd name="connsiteX1" fmla="*/ 2307446 w 5585680"/>
              <a:gd name="connsiteY1" fmla="*/ 37771 h 555423"/>
              <a:gd name="connsiteX2" fmla="*/ 5585680 w 5585680"/>
              <a:gd name="connsiteY2" fmla="*/ 39875 h 555423"/>
              <a:gd name="connsiteX0" fmla="*/ 0 w 5585680"/>
              <a:gd name="connsiteY0" fmla="*/ 516591 h 517099"/>
              <a:gd name="connsiteX1" fmla="*/ 2273000 w 5585680"/>
              <a:gd name="connsiteY1" fmla="*/ 71391 h 517099"/>
              <a:gd name="connsiteX2" fmla="*/ 5585680 w 5585680"/>
              <a:gd name="connsiteY2" fmla="*/ 1471 h 517099"/>
              <a:gd name="connsiteX0" fmla="*/ 0 w 5585680"/>
              <a:gd name="connsiteY0" fmla="*/ 515120 h 515628"/>
              <a:gd name="connsiteX1" fmla="*/ 2273000 w 5585680"/>
              <a:gd name="connsiteY1" fmla="*/ 69920 h 515628"/>
              <a:gd name="connsiteX2" fmla="*/ 5585680 w 5585680"/>
              <a:gd name="connsiteY2" fmla="*/ 0 h 515628"/>
              <a:gd name="connsiteX0" fmla="*/ 0 w 5585680"/>
              <a:gd name="connsiteY0" fmla="*/ 515120 h 515536"/>
              <a:gd name="connsiteX1" fmla="*/ 2273000 w 5585680"/>
              <a:gd name="connsiteY1" fmla="*/ 69920 h 515536"/>
              <a:gd name="connsiteX2" fmla="*/ 5585680 w 5585680"/>
              <a:gd name="connsiteY2" fmla="*/ 0 h 515536"/>
              <a:gd name="connsiteX0" fmla="*/ 0 w 5585680"/>
              <a:gd name="connsiteY0" fmla="*/ 515120 h 515541"/>
              <a:gd name="connsiteX1" fmla="*/ 2273000 w 5585680"/>
              <a:gd name="connsiteY1" fmla="*/ 69920 h 515541"/>
              <a:gd name="connsiteX2" fmla="*/ 5585680 w 5585680"/>
              <a:gd name="connsiteY2" fmla="*/ 0 h 515541"/>
              <a:gd name="connsiteX0" fmla="*/ 0 w 5585680"/>
              <a:gd name="connsiteY0" fmla="*/ 515120 h 515150"/>
              <a:gd name="connsiteX1" fmla="*/ 2273000 w 5585680"/>
              <a:gd name="connsiteY1" fmla="*/ 69920 h 515150"/>
              <a:gd name="connsiteX2" fmla="*/ 5585680 w 5585680"/>
              <a:gd name="connsiteY2" fmla="*/ 0 h 515150"/>
              <a:gd name="connsiteX0" fmla="*/ 0 w 5585680"/>
              <a:gd name="connsiteY0" fmla="*/ 515120 h 515194"/>
              <a:gd name="connsiteX1" fmla="*/ 2273000 w 5585680"/>
              <a:gd name="connsiteY1" fmla="*/ 69920 h 515194"/>
              <a:gd name="connsiteX2" fmla="*/ 5585680 w 5585680"/>
              <a:gd name="connsiteY2" fmla="*/ 0 h 515194"/>
              <a:gd name="connsiteX0" fmla="*/ 0 w 5585680"/>
              <a:gd name="connsiteY0" fmla="*/ 515120 h 542219"/>
              <a:gd name="connsiteX1" fmla="*/ 260731 w 5585680"/>
              <a:gd name="connsiteY1" fmla="*/ 507440 h 542219"/>
              <a:gd name="connsiteX2" fmla="*/ 2273000 w 5585680"/>
              <a:gd name="connsiteY2" fmla="*/ 69920 h 542219"/>
              <a:gd name="connsiteX3" fmla="*/ 5585680 w 5585680"/>
              <a:gd name="connsiteY3" fmla="*/ 0 h 542219"/>
              <a:gd name="connsiteX0" fmla="*/ 0 w 5585680"/>
              <a:gd name="connsiteY0" fmla="*/ 515120 h 515120"/>
              <a:gd name="connsiteX1" fmla="*/ 260731 w 5585680"/>
              <a:gd name="connsiteY1" fmla="*/ 507440 h 515120"/>
              <a:gd name="connsiteX2" fmla="*/ 2273000 w 5585680"/>
              <a:gd name="connsiteY2" fmla="*/ 69920 h 515120"/>
              <a:gd name="connsiteX3" fmla="*/ 5585680 w 5585680"/>
              <a:gd name="connsiteY3" fmla="*/ 0 h 515120"/>
              <a:gd name="connsiteX0" fmla="*/ 0 w 5585680"/>
              <a:gd name="connsiteY0" fmla="*/ 515120 h 521728"/>
              <a:gd name="connsiteX1" fmla="*/ 296450 w 5585680"/>
              <a:gd name="connsiteY1" fmla="*/ 521728 h 521728"/>
              <a:gd name="connsiteX2" fmla="*/ 2273000 w 5585680"/>
              <a:gd name="connsiteY2" fmla="*/ 69920 h 521728"/>
              <a:gd name="connsiteX3" fmla="*/ 5585680 w 5585680"/>
              <a:gd name="connsiteY3" fmla="*/ 0 h 521728"/>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95205"/>
              <a:gd name="connsiteY0" fmla="*/ 472501 h 472501"/>
              <a:gd name="connsiteX1" fmla="*/ 296450 w 5595205"/>
              <a:gd name="connsiteY1" fmla="*/ 471965 h 472501"/>
              <a:gd name="connsiteX2" fmla="*/ 2273000 w 5595205"/>
              <a:gd name="connsiteY2" fmla="*/ 27301 h 472501"/>
              <a:gd name="connsiteX3" fmla="*/ 5595205 w 5595205"/>
              <a:gd name="connsiteY3" fmla="*/ 31200 h 472501"/>
              <a:gd name="connsiteX0" fmla="*/ 0 w 5595205"/>
              <a:gd name="connsiteY0" fmla="*/ 445200 h 445200"/>
              <a:gd name="connsiteX1" fmla="*/ 296450 w 5595205"/>
              <a:gd name="connsiteY1" fmla="*/ 444664 h 445200"/>
              <a:gd name="connsiteX2" fmla="*/ 2273000 w 5595205"/>
              <a:gd name="connsiteY2" fmla="*/ 0 h 445200"/>
              <a:gd name="connsiteX3" fmla="*/ 5595205 w 5595205"/>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1301 h 441301"/>
              <a:gd name="connsiteX1" fmla="*/ 875094 w 6173849"/>
              <a:gd name="connsiteY1" fmla="*/ 440765 h 441301"/>
              <a:gd name="connsiteX2" fmla="*/ 3330865 w 6173849"/>
              <a:gd name="connsiteY2" fmla="*/ 3362 h 441301"/>
              <a:gd name="connsiteX3" fmla="*/ 6173849 w 6173849"/>
              <a:gd name="connsiteY3" fmla="*/ 0 h 441301"/>
              <a:gd name="connsiteX0" fmla="*/ 0 w 6173849"/>
              <a:gd name="connsiteY0" fmla="*/ 441301 h 441301"/>
              <a:gd name="connsiteX1" fmla="*/ 875094 w 6173849"/>
              <a:gd name="connsiteY1" fmla="*/ 440765 h 441301"/>
              <a:gd name="connsiteX2" fmla="*/ 3846391 w 6173849"/>
              <a:gd name="connsiteY2" fmla="*/ 10623 h 441301"/>
              <a:gd name="connsiteX3" fmla="*/ 6173849 w 6173849"/>
              <a:gd name="connsiteY3" fmla="*/ 0 h 441301"/>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Lst>
            <a:ahLst/>
            <a:cxnLst>
              <a:cxn ang="0">
                <a:pos x="connsiteX0" y="connsiteY0"/>
              </a:cxn>
              <a:cxn ang="0">
                <a:pos x="connsiteX1" y="connsiteY1"/>
              </a:cxn>
              <a:cxn ang="0">
                <a:pos x="connsiteX2" y="connsiteY2"/>
              </a:cxn>
              <a:cxn ang="0">
                <a:pos x="connsiteX3" y="connsiteY3"/>
              </a:cxn>
            </a:cxnLst>
            <a:rect l="l" t="t" r="r" b="b"/>
            <a:pathLst>
              <a:path w="6173849" h="448026">
                <a:moveTo>
                  <a:pt x="0" y="441301"/>
                </a:moveTo>
                <a:lnTo>
                  <a:pt x="1376098" y="448026"/>
                </a:lnTo>
                <a:cubicBezTo>
                  <a:pt x="2001373" y="447762"/>
                  <a:pt x="2879937" y="18760"/>
                  <a:pt x="3846391" y="10623"/>
                </a:cubicBezTo>
                <a:lnTo>
                  <a:pt x="6173849" y="0"/>
                </a:lnTo>
              </a:path>
            </a:pathLst>
          </a:custGeom>
          <a:noFill/>
          <a:ln>
            <a:solidFill>
              <a:srgbClr val="FF0000"/>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112"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3698192"/>
            <a:ext cx="766736" cy="333364"/>
          </a:xfrm>
          <a:prstGeom prst="rect">
            <a:avLst/>
          </a:prstGeom>
          <a:noFill/>
          <a:ln w="9525">
            <a:noFill/>
            <a:miter lim="800000"/>
            <a:headEnd/>
            <a:tailEnd/>
          </a:ln>
        </p:spPr>
      </p:pic>
      <p:grpSp>
        <p:nvGrpSpPr>
          <p:cNvPr id="36" name="Group 35"/>
          <p:cNvGrpSpPr/>
          <p:nvPr/>
        </p:nvGrpSpPr>
        <p:grpSpPr>
          <a:xfrm>
            <a:off x="514255" y="3282470"/>
            <a:ext cx="1155152" cy="1155152"/>
            <a:chOff x="2632097" y="1395829"/>
            <a:chExt cx="880574" cy="880574"/>
          </a:xfrm>
        </p:grpSpPr>
        <p:grpSp>
          <p:nvGrpSpPr>
            <p:cNvPr id="37" name="Group 36"/>
            <p:cNvGrpSpPr/>
            <p:nvPr/>
          </p:nvGrpSpPr>
          <p:grpSpPr>
            <a:xfrm>
              <a:off x="2765750" y="1623975"/>
              <a:ext cx="598281" cy="221951"/>
              <a:chOff x="3394857" y="2262419"/>
              <a:chExt cx="297053" cy="110201"/>
            </a:xfrm>
          </p:grpSpPr>
          <p:sp>
            <p:nvSpPr>
              <p:cNvPr id="39"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0"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41"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grpSp>
        <p:sp>
          <p:nvSpPr>
            <p:cNvPr id="38" name="Oval 37"/>
            <p:cNvSpPr/>
            <p:nvPr/>
          </p:nvSpPr>
          <p:spPr>
            <a:xfrm>
              <a:off x="2632097" y="1395829"/>
              <a:ext cx="880574" cy="88057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grpSp>
      <p:sp>
        <p:nvSpPr>
          <p:cNvPr id="122" name="Rectangle 121"/>
          <p:cNvSpPr/>
          <p:nvPr/>
        </p:nvSpPr>
        <p:spPr>
          <a:xfrm>
            <a:off x="8837562" y="2862039"/>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cxnSp>
        <p:nvCxnSpPr>
          <p:cNvPr id="45" name="Straight Connector 44"/>
          <p:cNvCxnSpPr/>
          <p:nvPr/>
        </p:nvCxnSpPr>
        <p:spPr>
          <a:xfrm>
            <a:off x="1486272" y="4085855"/>
            <a:ext cx="0" cy="862159"/>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7446413" y="4098350"/>
            <a:ext cx="0" cy="837169"/>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1498767" y="4912644"/>
            <a:ext cx="5947646" cy="0"/>
          </a:xfrm>
          <a:prstGeom prst="straightConnector1">
            <a:avLst/>
          </a:prstGeom>
          <a:ln>
            <a:solidFill>
              <a:srgbClr val="7030A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3340583" y="4804578"/>
            <a:ext cx="1879489" cy="215444"/>
          </a:xfrm>
          <a:prstGeom prst="rect">
            <a:avLst/>
          </a:prstGeom>
          <a:solidFill>
            <a:schemeClr val="bg1"/>
          </a:solidFill>
        </p:spPr>
        <p:txBody>
          <a:bodyPr wrap="none" tIns="0" bIns="0">
            <a:spAutoFit/>
          </a:bodyPr>
          <a:lstStyle/>
          <a:p>
            <a:r>
              <a:rPr lang="en-GB" sz="1400" i="1" dirty="0" smtClean="0">
                <a:solidFill>
                  <a:srgbClr val="7030A0"/>
                </a:solidFill>
              </a:rPr>
              <a:t>Lane change procedure</a:t>
            </a:r>
            <a:endParaRPr lang="en-GB" sz="1400" i="1" baseline="-25000" dirty="0">
              <a:solidFill>
                <a:srgbClr val="7030A0"/>
              </a:solidFill>
            </a:endParaRPr>
          </a:p>
        </p:txBody>
      </p:sp>
      <p:grpSp>
        <p:nvGrpSpPr>
          <p:cNvPr id="28" name="Group 27"/>
          <p:cNvGrpSpPr/>
          <p:nvPr/>
        </p:nvGrpSpPr>
        <p:grpSpPr>
          <a:xfrm rot="20818418">
            <a:off x="3547558" y="2544691"/>
            <a:ext cx="4569813" cy="1330084"/>
            <a:chOff x="666655" y="1877756"/>
            <a:chExt cx="4569813" cy="1330084"/>
          </a:xfrm>
        </p:grpSpPr>
        <p:sp>
          <p:nvSpPr>
            <p:cNvPr id="65" name="Oval 64"/>
            <p:cNvSpPr/>
            <p:nvPr/>
          </p:nvSpPr>
          <p:spPr>
            <a:xfrm>
              <a:off x="666655" y="1877756"/>
              <a:ext cx="1155152" cy="1155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69"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rot="781582">
              <a:off x="4469732" y="2874476"/>
              <a:ext cx="766736" cy="333364"/>
            </a:xfrm>
            <a:prstGeom prst="rect">
              <a:avLst/>
            </a:prstGeom>
            <a:noFill/>
            <a:ln w="9525">
              <a:noFill/>
              <a:miter lim="800000"/>
              <a:headEnd/>
              <a:tailEnd/>
            </a:ln>
          </p:spPr>
        </p:pic>
      </p:grpSp>
      <p:cxnSp>
        <p:nvCxnSpPr>
          <p:cNvPr id="71" name="Straight Connector 70"/>
          <p:cNvCxnSpPr/>
          <p:nvPr/>
        </p:nvCxnSpPr>
        <p:spPr>
          <a:xfrm>
            <a:off x="3574268" y="4138952"/>
            <a:ext cx="0" cy="443059"/>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p:nvPr/>
        </p:nvCxnSpPr>
        <p:spPr>
          <a:xfrm>
            <a:off x="3583421" y="4454090"/>
            <a:ext cx="1900822" cy="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5" name="Rectangle 74"/>
          <p:cNvSpPr/>
          <p:nvPr/>
        </p:nvSpPr>
        <p:spPr>
          <a:xfrm>
            <a:off x="3927256" y="4343886"/>
            <a:ext cx="1220808" cy="410369"/>
          </a:xfrm>
          <a:prstGeom prst="rect">
            <a:avLst/>
          </a:prstGeom>
          <a:solidFill>
            <a:schemeClr val="bg1"/>
          </a:solidFill>
        </p:spPr>
        <p:txBody>
          <a:bodyPr wrap="square" lIns="0" tIns="0" rIns="0" bIns="0">
            <a:spAutoFit/>
          </a:bodyPr>
          <a:lstStyle/>
          <a:p>
            <a:pPr algn="ctr">
              <a:lnSpc>
                <a:spcPts val="1600"/>
              </a:lnSpc>
            </a:pPr>
            <a:r>
              <a:rPr lang="en-GB" sz="1200" i="1" dirty="0" smtClean="0">
                <a:solidFill>
                  <a:srgbClr val="FF0000"/>
                </a:solidFill>
              </a:rPr>
              <a:t>Lane change manoeuvre </a:t>
            </a:r>
            <a:r>
              <a:rPr lang="en-GB" altLang="ja-JP" sz="1200" i="1" dirty="0" smtClean="0">
                <a:solidFill>
                  <a:srgbClr val="FF0000"/>
                </a:solidFill>
              </a:rPr>
              <a:t>≦ 5sec.</a:t>
            </a:r>
            <a:endParaRPr lang="en-GB" sz="1200" i="1" baseline="-25000" dirty="0">
              <a:solidFill>
                <a:srgbClr val="FF0000"/>
              </a:solidFill>
            </a:endParaRPr>
          </a:p>
        </p:txBody>
      </p:sp>
      <p:sp>
        <p:nvSpPr>
          <p:cNvPr id="42" name="Titel 2"/>
          <p:cNvSpPr txBox="1">
            <a:spLocks/>
          </p:cNvSpPr>
          <p:nvPr/>
        </p:nvSpPr>
        <p:spPr>
          <a:xfrm>
            <a:off x="95409"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GB" altLang="ja-JP" sz="2800" dirty="0" smtClean="0">
                <a:solidFill>
                  <a:prstClr val="white">
                    <a:lumMod val="50000"/>
                  </a:prstClr>
                </a:solidFill>
              </a:rPr>
              <a:t>3.5.1. Lane change functional test</a:t>
            </a:r>
            <a:r>
              <a:rPr lang="en-GB" sz="2800" dirty="0" smtClean="0">
                <a:solidFill>
                  <a:prstClr val="white">
                    <a:lumMod val="50000"/>
                  </a:prstClr>
                </a:solidFill>
              </a:rPr>
              <a:t/>
            </a:r>
            <a:br>
              <a:rPr lang="en-GB" sz="2800" dirty="0" smtClean="0">
                <a:solidFill>
                  <a:prstClr val="white">
                    <a:lumMod val="50000"/>
                  </a:prstClr>
                </a:solidFill>
              </a:rPr>
            </a:br>
            <a:endParaRPr lang="en-GB" sz="1050" dirty="0">
              <a:solidFill>
                <a:prstClr val="white">
                  <a:lumMod val="50000"/>
                </a:prstClr>
              </a:solidFill>
            </a:endParaRPr>
          </a:p>
        </p:txBody>
      </p:sp>
      <p:sp>
        <p:nvSpPr>
          <p:cNvPr id="44" name="Rectangle 43"/>
          <p:cNvSpPr/>
          <p:nvPr/>
        </p:nvSpPr>
        <p:spPr>
          <a:xfrm>
            <a:off x="319415" y="687284"/>
            <a:ext cx="8317149" cy="369332"/>
          </a:xfrm>
          <a:prstGeom prst="rect">
            <a:avLst/>
          </a:prstGeom>
        </p:spPr>
        <p:txBody>
          <a:bodyPr wrap="square">
            <a:spAutoFit/>
          </a:bodyPr>
          <a:lstStyle/>
          <a:p>
            <a:r>
              <a:rPr lang="en-GB" u="sng" dirty="0" smtClean="0">
                <a:solidFill>
                  <a:srgbClr val="4F81BD">
                    <a:lumMod val="75000"/>
                  </a:srgbClr>
                </a:solidFill>
              </a:rPr>
              <a:t>Conditions are not met</a:t>
            </a:r>
          </a:p>
        </p:txBody>
      </p:sp>
      <p:grpSp>
        <p:nvGrpSpPr>
          <p:cNvPr id="2" name="グループ化 1"/>
          <p:cNvGrpSpPr/>
          <p:nvPr/>
        </p:nvGrpSpPr>
        <p:grpSpPr>
          <a:xfrm rot="396722">
            <a:off x="2800148" y="3440488"/>
            <a:ext cx="800310" cy="470665"/>
            <a:chOff x="3884783" y="1832462"/>
            <a:chExt cx="800310" cy="470665"/>
          </a:xfrm>
        </p:grpSpPr>
        <p:pic>
          <p:nvPicPr>
            <p:cNvPr id="4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rot="20818418">
              <a:off x="3918357" y="1969763"/>
              <a:ext cx="766736" cy="333364"/>
            </a:xfrm>
            <a:prstGeom prst="rect">
              <a:avLst/>
            </a:prstGeom>
            <a:noFill/>
            <a:ln w="9525">
              <a:noFill/>
              <a:miter lim="800000"/>
              <a:headEnd/>
              <a:tailEnd/>
            </a:ln>
          </p:spPr>
        </p:pic>
        <p:sp>
          <p:nvSpPr>
            <p:cNvPr id="49" name="Explosion 1 65"/>
            <p:cNvSpPr/>
            <p:nvPr/>
          </p:nvSpPr>
          <p:spPr>
            <a:xfrm rot="20818418">
              <a:off x="4503718" y="1850736"/>
              <a:ext cx="150041" cy="226877"/>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1" name="Explosion 1 66"/>
            <p:cNvSpPr/>
            <p:nvPr/>
          </p:nvSpPr>
          <p:spPr>
            <a:xfrm rot="20818418">
              <a:off x="4262039" y="1832462"/>
              <a:ext cx="218032" cy="20091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2" name="Explosion 1 67"/>
            <p:cNvSpPr/>
            <p:nvPr/>
          </p:nvSpPr>
          <p:spPr>
            <a:xfrm rot="20818418">
              <a:off x="3884783" y="1993796"/>
              <a:ext cx="150717" cy="222727"/>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grpSp>
      <p:grpSp>
        <p:nvGrpSpPr>
          <p:cNvPr id="3" name="グループ化 2"/>
          <p:cNvGrpSpPr/>
          <p:nvPr/>
        </p:nvGrpSpPr>
        <p:grpSpPr>
          <a:xfrm rot="783587">
            <a:off x="5766956" y="2988206"/>
            <a:ext cx="800310" cy="470665"/>
            <a:chOff x="3866269" y="3972547"/>
            <a:chExt cx="800310" cy="470665"/>
          </a:xfrm>
        </p:grpSpPr>
        <p:pic>
          <p:nvPicPr>
            <p:cNvPr id="53"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rot="20818418">
              <a:off x="3899843" y="4109848"/>
              <a:ext cx="766736" cy="333364"/>
            </a:xfrm>
            <a:prstGeom prst="rect">
              <a:avLst/>
            </a:prstGeom>
            <a:noFill/>
            <a:ln w="9525">
              <a:noFill/>
              <a:miter lim="800000"/>
              <a:headEnd/>
              <a:tailEnd/>
            </a:ln>
          </p:spPr>
        </p:pic>
        <p:sp>
          <p:nvSpPr>
            <p:cNvPr id="54" name="Explosion 1 65"/>
            <p:cNvSpPr/>
            <p:nvPr/>
          </p:nvSpPr>
          <p:spPr>
            <a:xfrm rot="20818418">
              <a:off x="4485204" y="3990821"/>
              <a:ext cx="150041" cy="226877"/>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6" name="Explosion 1 66"/>
            <p:cNvSpPr/>
            <p:nvPr/>
          </p:nvSpPr>
          <p:spPr>
            <a:xfrm rot="20818418">
              <a:off x="4243525" y="3972547"/>
              <a:ext cx="218032" cy="20091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57" name="Explosion 1 67"/>
            <p:cNvSpPr/>
            <p:nvPr/>
          </p:nvSpPr>
          <p:spPr>
            <a:xfrm rot="20818418">
              <a:off x="3866269" y="4133881"/>
              <a:ext cx="150717" cy="222727"/>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grpSp>
      <p:grpSp>
        <p:nvGrpSpPr>
          <p:cNvPr id="58" name="グループ化 57"/>
          <p:cNvGrpSpPr/>
          <p:nvPr/>
        </p:nvGrpSpPr>
        <p:grpSpPr>
          <a:xfrm rot="396722">
            <a:off x="4693086" y="3093255"/>
            <a:ext cx="800310" cy="470665"/>
            <a:chOff x="3884783" y="1832462"/>
            <a:chExt cx="800310" cy="470665"/>
          </a:xfrm>
        </p:grpSpPr>
        <p:pic>
          <p:nvPicPr>
            <p:cNvPr id="59"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rot="20818418">
              <a:off x="3918357" y="1969763"/>
              <a:ext cx="766736" cy="333364"/>
            </a:xfrm>
            <a:prstGeom prst="rect">
              <a:avLst/>
            </a:prstGeom>
            <a:noFill/>
            <a:ln w="9525">
              <a:noFill/>
              <a:miter lim="800000"/>
              <a:headEnd/>
              <a:tailEnd/>
            </a:ln>
          </p:spPr>
        </p:pic>
        <p:sp>
          <p:nvSpPr>
            <p:cNvPr id="60" name="Explosion 1 65"/>
            <p:cNvSpPr/>
            <p:nvPr/>
          </p:nvSpPr>
          <p:spPr>
            <a:xfrm rot="20818418">
              <a:off x="4503718" y="1850736"/>
              <a:ext cx="150041" cy="226877"/>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64" name="Explosion 1 66"/>
            <p:cNvSpPr/>
            <p:nvPr/>
          </p:nvSpPr>
          <p:spPr>
            <a:xfrm rot="20818418">
              <a:off x="4262039" y="1832462"/>
              <a:ext cx="218032" cy="20091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sp>
          <p:nvSpPr>
            <p:cNvPr id="70" name="Explosion 1 67"/>
            <p:cNvSpPr/>
            <p:nvPr/>
          </p:nvSpPr>
          <p:spPr>
            <a:xfrm rot="20818418">
              <a:off x="3884783" y="1993796"/>
              <a:ext cx="150717" cy="222727"/>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grpSp>
      <p:cxnSp>
        <p:nvCxnSpPr>
          <p:cNvPr id="73" name="Straight Connector 70_"/>
          <p:cNvCxnSpPr/>
          <p:nvPr/>
        </p:nvCxnSpPr>
        <p:spPr>
          <a:xfrm>
            <a:off x="5476635" y="4132979"/>
            <a:ext cx="0" cy="443059"/>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Arrow Connector 71_"/>
          <p:cNvCxnSpPr/>
          <p:nvPr/>
        </p:nvCxnSpPr>
        <p:spPr>
          <a:xfrm>
            <a:off x="1481058" y="4458081"/>
            <a:ext cx="2110247" cy="0"/>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77" name="Rectangle 74_"/>
          <p:cNvSpPr/>
          <p:nvPr/>
        </p:nvSpPr>
        <p:spPr>
          <a:xfrm>
            <a:off x="1789489" y="4347877"/>
            <a:ext cx="1502399" cy="410369"/>
          </a:xfrm>
          <a:prstGeom prst="rect">
            <a:avLst/>
          </a:prstGeom>
          <a:solidFill>
            <a:schemeClr val="bg1"/>
          </a:solidFill>
        </p:spPr>
        <p:txBody>
          <a:bodyPr wrap="none" lIns="0" tIns="0" rIns="0" bIns="0">
            <a:spAutoFit/>
          </a:bodyPr>
          <a:lstStyle/>
          <a:p>
            <a:pPr algn="ctr">
              <a:lnSpc>
                <a:spcPts val="1600"/>
              </a:lnSpc>
            </a:pPr>
            <a:r>
              <a:rPr lang="en-GB" altLang="ja-JP" sz="1200" i="1" dirty="0" smtClean="0">
                <a:solidFill>
                  <a:srgbClr val="FF0000"/>
                </a:solidFill>
              </a:rPr>
              <a:t>Direction Indicator lamp</a:t>
            </a:r>
            <a:endParaRPr lang="en-GB" sz="1200" i="1" dirty="0" smtClean="0">
              <a:solidFill>
                <a:srgbClr val="FF0000"/>
              </a:solidFill>
            </a:endParaRPr>
          </a:p>
          <a:p>
            <a:pPr algn="ctr">
              <a:lnSpc>
                <a:spcPts val="1600"/>
              </a:lnSpc>
            </a:pPr>
            <a:r>
              <a:rPr lang="en-GB" altLang="ja-JP" sz="1200" i="1" dirty="0" smtClean="0">
                <a:solidFill>
                  <a:srgbClr val="FF0000"/>
                </a:solidFill>
              </a:rPr>
              <a:t>flashing time≧ 3sec.</a:t>
            </a:r>
            <a:endParaRPr lang="en-GB" sz="1200" i="1" baseline="-25000" dirty="0">
              <a:solidFill>
                <a:srgbClr val="FF0000"/>
              </a:solidFill>
            </a:endParaRPr>
          </a:p>
        </p:txBody>
      </p:sp>
      <p:sp>
        <p:nvSpPr>
          <p:cNvPr id="83" name="Rectangle 36"/>
          <p:cNvSpPr/>
          <p:nvPr/>
        </p:nvSpPr>
        <p:spPr>
          <a:xfrm>
            <a:off x="391099" y="3239389"/>
            <a:ext cx="1626010" cy="246221"/>
          </a:xfrm>
          <a:prstGeom prst="rect">
            <a:avLst/>
          </a:prstGeom>
          <a:noFill/>
        </p:spPr>
        <p:txBody>
          <a:bodyPr wrap="square" lIns="0" tIns="0" rIns="0" bIns="0">
            <a:spAutoFit/>
          </a:bodyPr>
          <a:lstStyle/>
          <a:p>
            <a:r>
              <a:rPr lang="en-GB" sz="1600" dirty="0" smtClean="0"/>
              <a:t> </a:t>
            </a:r>
            <a:r>
              <a:rPr lang="en-GB" altLang="ja-JP" sz="1600" dirty="0" err="1" smtClean="0"/>
              <a:t>V</a:t>
            </a:r>
            <a:r>
              <a:rPr lang="en-GB" altLang="ja-JP" sz="1600" baseline="-25000" dirty="0" err="1" smtClean="0"/>
              <a:t>smax≧</a:t>
            </a:r>
            <a:r>
              <a:rPr lang="en-GB" sz="1600" dirty="0" err="1" smtClean="0"/>
              <a:t>V</a:t>
            </a:r>
            <a:r>
              <a:rPr lang="en-GB" sz="1600" baseline="-25000" dirty="0" err="1" smtClean="0"/>
              <a:t>test</a:t>
            </a:r>
            <a:r>
              <a:rPr lang="en-GB" sz="1600" baseline="-25000" dirty="0" smtClean="0"/>
              <a:t> </a:t>
            </a:r>
            <a:r>
              <a:rPr lang="en-GB" altLang="ja-JP" sz="1600" baseline="-25000" dirty="0" smtClean="0"/>
              <a:t>≧</a:t>
            </a:r>
            <a:r>
              <a:rPr lang="en-GB" sz="1600" dirty="0" smtClean="0"/>
              <a:t> </a:t>
            </a:r>
            <a:r>
              <a:rPr lang="en-GB" altLang="ja-JP" sz="1600" dirty="0" err="1" smtClean="0"/>
              <a:t>V</a:t>
            </a:r>
            <a:r>
              <a:rPr lang="en-GB" altLang="ja-JP" sz="1600" baseline="-25000" dirty="0" err="1" smtClean="0"/>
              <a:t>smin</a:t>
            </a:r>
            <a:endParaRPr lang="en-GB" sz="1600" baseline="30000" dirty="0"/>
          </a:p>
        </p:txBody>
      </p:sp>
      <p:sp>
        <p:nvSpPr>
          <p:cNvPr id="55" name="Rechteck 6_"/>
          <p:cNvSpPr/>
          <p:nvPr/>
        </p:nvSpPr>
        <p:spPr>
          <a:xfrm>
            <a:off x="319414" y="1059582"/>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sz="1600" dirty="0" smtClean="0">
              <a:solidFill>
                <a:srgbClr val="EEECE1">
                  <a:lumMod val="10000"/>
                </a:srgbClr>
              </a:solidFill>
            </a:endParaRPr>
          </a:p>
        </p:txBody>
      </p:sp>
      <p:cxnSp>
        <p:nvCxnSpPr>
          <p:cNvPr id="61" name="Gerade Verbindung 10_"/>
          <p:cNvCxnSpPr>
            <a:stCxn id="55" idx="1"/>
            <a:endCxn id="55" idx="3"/>
          </p:cNvCxnSpPr>
          <p:nvPr/>
        </p:nvCxnSpPr>
        <p:spPr>
          <a:xfrm>
            <a:off x="319414" y="1743848"/>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62" name="Gerade Verbindung 12_"/>
          <p:cNvCxnSpPr/>
          <p:nvPr/>
        </p:nvCxnSpPr>
        <p:spPr>
          <a:xfrm>
            <a:off x="319415" y="1159470"/>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3" name="Gerade Verbindung 9_"/>
          <p:cNvCxnSpPr/>
          <p:nvPr/>
        </p:nvCxnSpPr>
        <p:spPr>
          <a:xfrm>
            <a:off x="294425" y="2326216"/>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66" name="Picture 2_"/>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14993" y="1876542"/>
            <a:ext cx="766736" cy="333364"/>
          </a:xfrm>
          <a:prstGeom prst="rect">
            <a:avLst/>
          </a:prstGeom>
          <a:noFill/>
          <a:ln w="9525">
            <a:noFill/>
            <a:miter lim="800000"/>
            <a:headEnd/>
            <a:tailEnd/>
          </a:ln>
        </p:spPr>
      </p:pic>
      <p:sp>
        <p:nvSpPr>
          <p:cNvPr id="74" name="Oval 37"/>
          <p:cNvSpPr/>
          <p:nvPr/>
        </p:nvSpPr>
        <p:spPr>
          <a:xfrm>
            <a:off x="521933" y="1723757"/>
            <a:ext cx="1155152" cy="1155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cxnSp>
        <p:nvCxnSpPr>
          <p:cNvPr id="5" name="直線コネクタ 4"/>
          <p:cNvCxnSpPr/>
          <p:nvPr/>
        </p:nvCxnSpPr>
        <p:spPr>
          <a:xfrm flipV="1">
            <a:off x="1677085" y="2020781"/>
            <a:ext cx="5415687" cy="17615"/>
          </a:xfrm>
          <a:prstGeom prst="line">
            <a:avLst/>
          </a:prstGeom>
          <a:ln w="317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85" name="Rectangle 43_"/>
          <p:cNvSpPr/>
          <p:nvPr/>
        </p:nvSpPr>
        <p:spPr>
          <a:xfrm>
            <a:off x="319415" y="2535061"/>
            <a:ext cx="8317149" cy="369332"/>
          </a:xfrm>
          <a:prstGeom prst="rect">
            <a:avLst/>
          </a:prstGeom>
        </p:spPr>
        <p:txBody>
          <a:bodyPr wrap="square">
            <a:spAutoFit/>
          </a:bodyPr>
          <a:lstStyle/>
          <a:p>
            <a:r>
              <a:rPr lang="en-GB" u="sng" dirty="0" smtClean="0">
                <a:solidFill>
                  <a:srgbClr val="4F81BD">
                    <a:lumMod val="75000"/>
                  </a:srgbClr>
                </a:solidFill>
              </a:rPr>
              <a:t>All conditions are met</a:t>
            </a:r>
          </a:p>
        </p:txBody>
      </p:sp>
      <p:sp>
        <p:nvSpPr>
          <p:cNvPr id="67" name="Rectangle 66"/>
          <p:cNvSpPr/>
          <p:nvPr/>
        </p:nvSpPr>
        <p:spPr>
          <a:xfrm>
            <a:off x="2960693" y="2450368"/>
            <a:ext cx="1323275" cy="410369"/>
          </a:xfrm>
          <a:prstGeom prst="rect">
            <a:avLst/>
          </a:prstGeom>
          <a:solidFill>
            <a:schemeClr val="bg1"/>
          </a:solidFill>
        </p:spPr>
        <p:txBody>
          <a:bodyPr wrap="square" lIns="0" tIns="0" rIns="0" bIns="0">
            <a:spAutoFit/>
          </a:bodyPr>
          <a:lstStyle/>
          <a:p>
            <a:pPr algn="ctr">
              <a:lnSpc>
                <a:spcPts val="1600"/>
              </a:lnSpc>
            </a:pPr>
            <a:r>
              <a:rPr lang="en-GB" sz="1200" i="1" dirty="0" smtClean="0">
                <a:solidFill>
                  <a:srgbClr val="FF0000"/>
                </a:solidFill>
              </a:rPr>
              <a:t>Lateral jerk and below max values</a:t>
            </a:r>
            <a:endParaRPr lang="en-GB" sz="1200" i="1" baseline="-25000" dirty="0">
              <a:solidFill>
                <a:srgbClr val="FF0000"/>
              </a:solidFill>
            </a:endParaRPr>
          </a:p>
        </p:txBody>
      </p:sp>
      <p:cxnSp>
        <p:nvCxnSpPr>
          <p:cNvPr id="7" name="Straight Arrow Connector 6"/>
          <p:cNvCxnSpPr>
            <a:stCxn id="67" idx="2"/>
          </p:cNvCxnSpPr>
          <p:nvPr/>
        </p:nvCxnSpPr>
        <p:spPr>
          <a:xfrm>
            <a:off x="3622331" y="2860737"/>
            <a:ext cx="373605" cy="704761"/>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68" name="Rectangle 67"/>
          <p:cNvSpPr/>
          <p:nvPr/>
        </p:nvSpPr>
        <p:spPr>
          <a:xfrm>
            <a:off x="4339591" y="2495580"/>
            <a:ext cx="1028079" cy="205184"/>
          </a:xfrm>
          <a:prstGeom prst="rect">
            <a:avLst/>
          </a:prstGeom>
          <a:solidFill>
            <a:schemeClr val="bg1"/>
          </a:solidFill>
        </p:spPr>
        <p:txBody>
          <a:bodyPr wrap="square" lIns="0" tIns="0" rIns="0" bIns="0">
            <a:spAutoFit/>
          </a:bodyPr>
          <a:lstStyle/>
          <a:p>
            <a:pPr algn="ctr">
              <a:lnSpc>
                <a:spcPts val="1600"/>
              </a:lnSpc>
            </a:pPr>
            <a:r>
              <a:rPr lang="en-GB" sz="1200" i="1" dirty="0" smtClean="0">
                <a:solidFill>
                  <a:srgbClr val="FF0000"/>
                </a:solidFill>
              </a:rPr>
              <a:t>B1 resumes</a:t>
            </a:r>
            <a:endParaRPr lang="en-GB" sz="1200" i="1" baseline="-25000" dirty="0">
              <a:solidFill>
                <a:srgbClr val="FF0000"/>
              </a:solidFill>
            </a:endParaRPr>
          </a:p>
        </p:txBody>
      </p:sp>
      <p:cxnSp>
        <p:nvCxnSpPr>
          <p:cNvPr id="78" name="Straight Arrow Connector 77"/>
          <p:cNvCxnSpPr>
            <a:stCxn id="68" idx="2"/>
            <a:endCxn id="59" idx="0"/>
          </p:cNvCxnSpPr>
          <p:nvPr/>
        </p:nvCxnSpPr>
        <p:spPr>
          <a:xfrm>
            <a:off x="4853631" y="2700764"/>
            <a:ext cx="229760" cy="532311"/>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Connector 70__"/>
          <p:cNvCxnSpPr/>
          <p:nvPr/>
        </p:nvCxnSpPr>
        <p:spPr>
          <a:xfrm>
            <a:off x="6562823" y="4147866"/>
            <a:ext cx="0" cy="443059"/>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5488026" y="4437622"/>
            <a:ext cx="1063789" cy="17064"/>
          </a:xfrm>
          <a:prstGeom prst="straightConnector1">
            <a:avLst/>
          </a:prstGeom>
          <a:ln>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87" name="Rectangle 86"/>
          <p:cNvSpPr/>
          <p:nvPr/>
        </p:nvSpPr>
        <p:spPr>
          <a:xfrm>
            <a:off x="5613980" y="4331430"/>
            <a:ext cx="791564" cy="410369"/>
          </a:xfrm>
          <a:prstGeom prst="rect">
            <a:avLst/>
          </a:prstGeom>
          <a:solidFill>
            <a:schemeClr val="bg1"/>
          </a:solidFill>
        </p:spPr>
        <p:txBody>
          <a:bodyPr wrap="square" lIns="0" tIns="0" rIns="0" bIns="0">
            <a:spAutoFit/>
          </a:bodyPr>
          <a:lstStyle/>
          <a:p>
            <a:pPr algn="ctr">
              <a:lnSpc>
                <a:spcPts val="1600"/>
              </a:lnSpc>
            </a:pPr>
            <a:r>
              <a:rPr lang="en-GB" sz="1200" i="1" dirty="0" smtClean="0">
                <a:solidFill>
                  <a:srgbClr val="FF0000"/>
                </a:solidFill>
              </a:rPr>
              <a:t>DI lamp off </a:t>
            </a:r>
            <a:r>
              <a:rPr lang="en-GB" altLang="ja-JP" sz="1200" i="1" dirty="0" smtClean="0">
                <a:solidFill>
                  <a:srgbClr val="FF0000"/>
                </a:solidFill>
              </a:rPr>
              <a:t>≦ 5sec.</a:t>
            </a:r>
            <a:endParaRPr lang="en-GB" sz="1200" i="1" baseline="-25000" dirty="0">
              <a:solidFill>
                <a:srgbClr val="FF0000"/>
              </a:solidFill>
            </a:endParaRPr>
          </a:p>
        </p:txBody>
      </p:sp>
    </p:spTree>
    <p:extLst>
      <p:ext uri="{BB962C8B-B14F-4D97-AF65-F5344CB8AC3E}">
        <p14:creationId xmlns:p14="http://schemas.microsoft.com/office/powerpoint/2010/main" val="3509924961"/>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el 2"/>
          <p:cNvSpPr txBox="1">
            <a:spLocks/>
          </p:cNvSpPr>
          <p:nvPr/>
        </p:nvSpPr>
        <p:spPr>
          <a:xfrm>
            <a:off x="95409"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t>3.5.2</a:t>
            </a:r>
            <a:r>
              <a:rPr lang="en-US" altLang="ja-JP" sz="2800" dirty="0"/>
              <a:t>. Abort of lane change test</a:t>
            </a:r>
            <a:endParaRPr lang="en-US" sz="1050" dirty="0">
              <a:solidFill>
                <a:prstClr val="white">
                  <a:lumMod val="50000"/>
                </a:prstClr>
              </a:solidFill>
            </a:endParaRPr>
          </a:p>
        </p:txBody>
      </p:sp>
      <p:cxnSp>
        <p:nvCxnSpPr>
          <p:cNvPr id="55" name="Gerade Verbindung 10"/>
          <p:cNvCxnSpPr/>
          <p:nvPr/>
        </p:nvCxnSpPr>
        <p:spPr>
          <a:xfrm>
            <a:off x="123827" y="1678314"/>
            <a:ext cx="8899138" cy="0"/>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sp>
        <p:nvSpPr>
          <p:cNvPr id="61" name="Rechteck 6"/>
          <p:cNvSpPr/>
          <p:nvPr/>
        </p:nvSpPr>
        <p:spPr>
          <a:xfrm>
            <a:off x="661972" y="1752016"/>
            <a:ext cx="8197639" cy="613543"/>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chemeClr val="bg2">
                  <a:lumMod val="10000"/>
                </a:schemeClr>
              </a:solidFill>
            </a:endParaRPr>
          </a:p>
        </p:txBody>
      </p:sp>
      <p:cxnSp>
        <p:nvCxnSpPr>
          <p:cNvPr id="62" name="Gerade Verbindung 10_"/>
          <p:cNvCxnSpPr/>
          <p:nvPr/>
        </p:nvCxnSpPr>
        <p:spPr>
          <a:xfrm>
            <a:off x="453935" y="2058559"/>
            <a:ext cx="8405674" cy="0"/>
          </a:xfrm>
          <a:prstGeom prst="line">
            <a:avLst/>
          </a:prstGeom>
          <a:ln w="12700">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63" name="Gerade Verbindung 12"/>
          <p:cNvCxnSpPr/>
          <p:nvPr/>
        </p:nvCxnSpPr>
        <p:spPr>
          <a:xfrm>
            <a:off x="661972" y="1796800"/>
            <a:ext cx="819763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6" name="Gerade Verbindung 9"/>
          <p:cNvCxnSpPr/>
          <p:nvPr/>
        </p:nvCxnSpPr>
        <p:spPr>
          <a:xfrm>
            <a:off x="661971" y="2319879"/>
            <a:ext cx="8197639"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67" name="Rectangle 30"/>
          <p:cNvSpPr/>
          <p:nvPr/>
        </p:nvSpPr>
        <p:spPr>
          <a:xfrm>
            <a:off x="8859609" y="1504562"/>
            <a:ext cx="160566" cy="86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68" name="Straight Connector 31"/>
          <p:cNvCxnSpPr/>
          <p:nvPr/>
        </p:nvCxnSpPr>
        <p:spPr>
          <a:xfrm flipV="1">
            <a:off x="4882680" y="1335261"/>
            <a:ext cx="0" cy="98461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74"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4880524" y="2125136"/>
            <a:ext cx="338329" cy="147101"/>
          </a:xfrm>
          <a:prstGeom prst="rect">
            <a:avLst/>
          </a:prstGeom>
          <a:noFill/>
          <a:ln w="9525">
            <a:noFill/>
            <a:miter lim="800000"/>
            <a:headEnd/>
            <a:tailEnd/>
          </a:ln>
        </p:spPr>
      </p:pic>
      <p:sp>
        <p:nvSpPr>
          <p:cNvPr id="78" name="Rectangle 36"/>
          <p:cNvSpPr/>
          <p:nvPr/>
        </p:nvSpPr>
        <p:spPr>
          <a:xfrm>
            <a:off x="4435953" y="2036143"/>
            <a:ext cx="350673" cy="246221"/>
          </a:xfrm>
          <a:prstGeom prst="rect">
            <a:avLst/>
          </a:prstGeom>
          <a:noFill/>
        </p:spPr>
        <p:txBody>
          <a:bodyPr wrap="none" lIns="0" tIns="0" rIns="0" bIns="0">
            <a:spAutoFit/>
          </a:bodyPr>
          <a:lstStyle/>
          <a:p>
            <a:r>
              <a:rPr lang="de-DE" sz="1600" dirty="0" smtClean="0">
                <a:solidFill>
                  <a:srgbClr val="FF0000"/>
                </a:solidFill>
              </a:rPr>
              <a:t> v</a:t>
            </a:r>
            <a:r>
              <a:rPr lang="de-DE" sz="1600" baseline="-25000" dirty="0" smtClean="0">
                <a:solidFill>
                  <a:srgbClr val="FF0000"/>
                </a:solidFill>
              </a:rPr>
              <a:t>test</a:t>
            </a:r>
            <a:endParaRPr lang="de-DE" sz="1600" baseline="30000" dirty="0">
              <a:solidFill>
                <a:srgbClr val="FF0000"/>
              </a:solidFill>
            </a:endParaRPr>
          </a:p>
        </p:txBody>
      </p:sp>
      <p:sp>
        <p:nvSpPr>
          <p:cNvPr id="79" name="Rectangle 43"/>
          <p:cNvSpPr/>
          <p:nvPr/>
        </p:nvSpPr>
        <p:spPr>
          <a:xfrm>
            <a:off x="3419872" y="1747531"/>
            <a:ext cx="387919" cy="318924"/>
          </a:xfrm>
          <a:prstGeom prst="rect">
            <a:avLst/>
          </a:prstGeom>
          <a:noFill/>
        </p:spPr>
        <p:txBody>
          <a:bodyPr wrap="none" lIns="36000" tIns="36000" rIns="36000" bIns="36000">
            <a:spAutoFit/>
          </a:bodyPr>
          <a:lstStyle/>
          <a:p>
            <a:pPr algn="ctr"/>
            <a:r>
              <a:rPr lang="de-DE" sz="1600" b="1" dirty="0" smtClean="0">
                <a:solidFill>
                  <a:srgbClr val="0000FF"/>
                </a:solidFill>
              </a:rPr>
              <a:t>v</a:t>
            </a:r>
            <a:r>
              <a:rPr lang="de-DE" sz="1600" b="1" baseline="-25000" dirty="0" smtClean="0">
                <a:solidFill>
                  <a:srgbClr val="0000FF"/>
                </a:solidFill>
              </a:rPr>
              <a:t>test</a:t>
            </a:r>
            <a:endParaRPr lang="de-DE" sz="1600" b="1" baseline="30000" dirty="0">
              <a:solidFill>
                <a:srgbClr val="0000FF"/>
              </a:solidFill>
            </a:endParaRPr>
          </a:p>
        </p:txBody>
      </p:sp>
      <p:cxnSp>
        <p:nvCxnSpPr>
          <p:cNvPr id="80" name="Straight Arrow Connector 55"/>
          <p:cNvCxnSpPr/>
          <p:nvPr/>
        </p:nvCxnSpPr>
        <p:spPr>
          <a:xfrm>
            <a:off x="4241621" y="1504562"/>
            <a:ext cx="638903" cy="0"/>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85" name="Straight Connector 59"/>
          <p:cNvCxnSpPr/>
          <p:nvPr/>
        </p:nvCxnSpPr>
        <p:spPr>
          <a:xfrm flipV="1">
            <a:off x="4239645" y="1335261"/>
            <a:ext cx="0" cy="68950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6" name="Rectangle 61"/>
          <p:cNvSpPr/>
          <p:nvPr/>
        </p:nvSpPr>
        <p:spPr>
          <a:xfrm>
            <a:off x="3495451" y="943408"/>
            <a:ext cx="2178802" cy="505523"/>
          </a:xfrm>
          <a:prstGeom prst="rect">
            <a:avLst/>
          </a:prstGeom>
        </p:spPr>
        <p:txBody>
          <a:bodyPr wrap="none">
            <a:spAutoFit/>
          </a:bodyPr>
          <a:lstStyle/>
          <a:p>
            <a:pPr algn="ctr">
              <a:lnSpc>
                <a:spcPts val="1600"/>
              </a:lnSpc>
            </a:pPr>
            <a:r>
              <a:rPr lang="de-DE" sz="1600" dirty="0" smtClean="0">
                <a:solidFill>
                  <a:schemeClr val="tx1">
                    <a:lumMod val="75000"/>
                    <a:lumOff val="25000"/>
                  </a:schemeClr>
                </a:solidFill>
              </a:rPr>
              <a:t>Minimum value of Sd</a:t>
            </a:r>
            <a:r>
              <a:rPr lang="de-DE" sz="1600" baseline="-25000" dirty="0" smtClean="0">
                <a:solidFill>
                  <a:schemeClr val="tx1">
                    <a:lumMod val="75000"/>
                    <a:lumOff val="25000"/>
                  </a:schemeClr>
                </a:solidFill>
              </a:rPr>
              <a:t>rear</a:t>
            </a:r>
            <a:endParaRPr lang="de-DE" sz="1600" dirty="0" smtClean="0">
              <a:solidFill>
                <a:schemeClr val="tx1">
                  <a:lumMod val="75000"/>
                  <a:lumOff val="25000"/>
                </a:schemeClr>
              </a:solidFill>
            </a:endParaRPr>
          </a:p>
          <a:p>
            <a:pPr algn="ctr">
              <a:lnSpc>
                <a:spcPts val="1600"/>
              </a:lnSpc>
            </a:pPr>
            <a:r>
              <a:rPr lang="ja-JP" altLang="en-US" sz="1600" dirty="0" smtClean="0">
                <a:solidFill>
                  <a:schemeClr val="tx1">
                    <a:lumMod val="75000"/>
                    <a:lumOff val="25000"/>
                  </a:schemeClr>
                </a:solidFill>
              </a:rPr>
              <a:t>≦</a:t>
            </a:r>
            <a:r>
              <a:rPr lang="de-DE" sz="1600" dirty="0" smtClean="0">
                <a:solidFill>
                  <a:schemeClr val="tx1">
                    <a:lumMod val="75000"/>
                    <a:lumOff val="25000"/>
                  </a:schemeClr>
                </a:solidFill>
              </a:rPr>
              <a:t>[15m]</a:t>
            </a:r>
            <a:endParaRPr lang="de-DE" sz="1600" dirty="0">
              <a:solidFill>
                <a:schemeClr val="tx1">
                  <a:lumMod val="75000"/>
                  <a:lumOff val="25000"/>
                </a:schemeClr>
              </a:solidFill>
            </a:endParaRPr>
          </a:p>
        </p:txBody>
      </p:sp>
      <p:sp>
        <p:nvSpPr>
          <p:cNvPr id="87" name="TextBox 80"/>
          <p:cNvSpPr txBox="1"/>
          <p:nvPr/>
        </p:nvSpPr>
        <p:spPr>
          <a:xfrm>
            <a:off x="661971" y="2904495"/>
            <a:ext cx="6286293" cy="2062103"/>
          </a:xfrm>
          <a:prstGeom prst="rect">
            <a:avLst/>
          </a:prstGeom>
          <a:noFill/>
        </p:spPr>
        <p:txBody>
          <a:bodyPr wrap="square" rtlCol="0">
            <a:spAutoFit/>
          </a:bodyPr>
          <a:lstStyle/>
          <a:p>
            <a:r>
              <a:rPr lang="de-DE" sz="1600" i="1" dirty="0" smtClean="0">
                <a:latin typeface="+mj-lt"/>
                <a:cs typeface="Times New Roman" panose="02020603050405020304" pitchFamily="18" charset="0"/>
              </a:rPr>
              <a:t>The driver shall initiate the lane change by the deliberate action.</a:t>
            </a:r>
          </a:p>
          <a:p>
            <a:endParaRPr lang="de-DE" sz="1600" i="1" dirty="0">
              <a:latin typeface="+mj-lt"/>
              <a:cs typeface="Times New Roman" panose="02020603050405020304" pitchFamily="18" charset="0"/>
            </a:endParaRPr>
          </a:p>
          <a:p>
            <a:pPr marL="342900" indent="-342900">
              <a:buFont typeface="+mj-lt"/>
              <a:buAutoNum type="arabicPeriod"/>
            </a:pPr>
            <a:r>
              <a:rPr lang="de-DE" sz="1600" i="1" dirty="0" smtClean="0">
                <a:latin typeface="+mj-lt"/>
                <a:cs typeface="Times New Roman" panose="02020603050405020304" pitchFamily="18" charset="0"/>
              </a:rPr>
              <a:t>The lane change </a:t>
            </a:r>
            <a:r>
              <a:rPr lang="en-US" altLang="ja-JP" sz="1600" i="1" dirty="0" smtClean="0">
                <a:latin typeface="+mj-lt"/>
                <a:cs typeface="Times New Roman" panose="02020603050405020304" pitchFamily="18" charset="0"/>
              </a:rPr>
              <a:t>procedure</a:t>
            </a:r>
            <a:r>
              <a:rPr lang="ja-JP" altLang="en-US" sz="1600" i="1" dirty="0" smtClean="0">
                <a:latin typeface="+mj-lt"/>
                <a:cs typeface="Times New Roman" panose="02020603050405020304" pitchFamily="18" charset="0"/>
              </a:rPr>
              <a:t> </a:t>
            </a:r>
            <a:r>
              <a:rPr lang="en-US" altLang="ja-JP" sz="1600" i="1" dirty="0" smtClean="0">
                <a:latin typeface="+mj-lt"/>
                <a:cs typeface="Times New Roman" panose="02020603050405020304" pitchFamily="18" charset="0"/>
              </a:rPr>
              <a:t>does not start.</a:t>
            </a:r>
            <a:br>
              <a:rPr lang="en-US" altLang="ja-JP" sz="1600" i="1" dirty="0" smtClean="0">
                <a:latin typeface="+mj-lt"/>
                <a:cs typeface="Times New Roman" panose="02020603050405020304" pitchFamily="18" charset="0"/>
              </a:rPr>
            </a:br>
            <a:r>
              <a:rPr lang="en-US" altLang="ja-JP" sz="1600" i="1" u="sng" dirty="0" smtClean="0">
                <a:latin typeface="+mj-lt"/>
                <a:cs typeface="Times New Roman" panose="02020603050405020304" pitchFamily="18" charset="0"/>
              </a:rPr>
              <a:t>or</a:t>
            </a:r>
          </a:p>
          <a:p>
            <a:pPr marL="342900" indent="-342900">
              <a:buFont typeface="+mj-lt"/>
              <a:buAutoNum type="arabicPeriod"/>
            </a:pPr>
            <a:r>
              <a:rPr lang="en-US" altLang="ja-JP" sz="1600" i="1" dirty="0" smtClean="0">
                <a:latin typeface="+mj-lt"/>
                <a:cs typeface="Times New Roman" panose="02020603050405020304" pitchFamily="18" charset="0"/>
              </a:rPr>
              <a:t>The lane change procedure is canceled no later than 10 seconds after the deliberate action of the driver, if the lane change procedure has started and the manoeuver is delayed. The driver is informed that the manoeuver is delayed.</a:t>
            </a:r>
          </a:p>
        </p:txBody>
      </p:sp>
      <p:sp>
        <p:nvSpPr>
          <p:cNvPr id="90" name="Rectangle 43_"/>
          <p:cNvSpPr/>
          <p:nvPr/>
        </p:nvSpPr>
        <p:spPr>
          <a:xfrm>
            <a:off x="674189" y="1203598"/>
            <a:ext cx="3576154" cy="565146"/>
          </a:xfrm>
          <a:prstGeom prst="rect">
            <a:avLst/>
          </a:prstGeom>
          <a:noFill/>
        </p:spPr>
        <p:txBody>
          <a:bodyPr wrap="square" lIns="36000" tIns="36000" rIns="36000" bIns="36000">
            <a:spAutoFit/>
          </a:bodyPr>
          <a:lstStyle/>
          <a:p>
            <a:pPr algn="ctr"/>
            <a:r>
              <a:rPr lang="en-US" sz="1600" dirty="0" smtClean="0">
                <a:solidFill>
                  <a:srgbClr val="0000FF"/>
                </a:solidFill>
              </a:rPr>
              <a:t>A high volume series production passenger car of category M1 AA saloon</a:t>
            </a:r>
            <a:endParaRPr lang="de-DE" sz="1600" baseline="30000" dirty="0">
              <a:solidFill>
                <a:srgbClr val="0000FF"/>
              </a:solidFill>
            </a:endParaRPr>
          </a:p>
        </p:txBody>
      </p:sp>
      <p:pic>
        <p:nvPicPr>
          <p:cNvPr id="91" name="Picture 2_"/>
          <p:cNvPicPr>
            <a:picLocks noChangeAspect="1" noChangeArrowheads="1"/>
          </p:cNvPicPr>
          <p:nvPr/>
        </p:nvPicPr>
        <p:blipFill>
          <a:blip r:embed="rId3" cstate="print">
            <a:clrChange>
              <a:clrFrom>
                <a:srgbClr val="FFFFFF"/>
              </a:clrFrom>
              <a:clrTo>
                <a:srgbClr val="FFFFFF">
                  <a:alpha val="0"/>
                </a:srgbClr>
              </a:clrTo>
            </a:clrChange>
            <a:grayscl/>
          </a:blip>
          <a:srcRect l="33221" t="31629" r="50204" b="56840"/>
          <a:stretch>
            <a:fillRect/>
          </a:stretch>
        </p:blipFill>
        <p:spPr bwMode="auto">
          <a:xfrm>
            <a:off x="3923928" y="1851670"/>
            <a:ext cx="326415" cy="141920"/>
          </a:xfrm>
          <a:prstGeom prst="rect">
            <a:avLst/>
          </a:prstGeom>
          <a:noFill/>
          <a:ln w="9525">
            <a:noFill/>
            <a:miter lim="800000"/>
            <a:headEnd/>
            <a:tailEnd/>
          </a:ln>
        </p:spPr>
      </p:pic>
      <p:cxnSp>
        <p:nvCxnSpPr>
          <p:cNvPr id="92" name="Straight Connector 31_"/>
          <p:cNvCxnSpPr/>
          <p:nvPr/>
        </p:nvCxnSpPr>
        <p:spPr>
          <a:xfrm>
            <a:off x="4572000" y="2200628"/>
            <a:ext cx="1635692" cy="0"/>
          </a:xfrm>
          <a:prstGeom prst="line">
            <a:avLst/>
          </a:prstGeom>
          <a:ln w="127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93" name="Straight Connector 31__"/>
          <p:cNvCxnSpPr/>
          <p:nvPr/>
        </p:nvCxnSpPr>
        <p:spPr>
          <a:xfrm>
            <a:off x="3779912" y="1923678"/>
            <a:ext cx="2316011" cy="0"/>
          </a:xfrm>
          <a:prstGeom prst="line">
            <a:avLst/>
          </a:prstGeom>
          <a:ln w="12700">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94" name="Rectangle 61_"/>
          <p:cNvSpPr/>
          <p:nvPr/>
        </p:nvSpPr>
        <p:spPr>
          <a:xfrm>
            <a:off x="6278530" y="1772002"/>
            <a:ext cx="2122312" cy="297517"/>
          </a:xfrm>
          <a:prstGeom prst="rect">
            <a:avLst/>
          </a:prstGeom>
        </p:spPr>
        <p:txBody>
          <a:bodyPr wrap="none">
            <a:spAutoFit/>
          </a:bodyPr>
          <a:lstStyle/>
          <a:p>
            <a:pPr algn="ctr">
              <a:lnSpc>
                <a:spcPts val="1600"/>
              </a:lnSpc>
            </a:pPr>
            <a:r>
              <a:rPr lang="en-US" sz="1400" b="1" dirty="0" smtClean="0">
                <a:solidFill>
                  <a:srgbClr val="0000FF"/>
                </a:solidFill>
              </a:rPr>
              <a:t>Center of the lane </a:t>
            </a:r>
            <a:r>
              <a:rPr lang="en-US" altLang="ja-JP" sz="1400" b="1" dirty="0" smtClean="0">
                <a:solidFill>
                  <a:srgbClr val="0000FF"/>
                </a:solidFill>
              </a:rPr>
              <a:t>±20cm</a:t>
            </a:r>
            <a:endParaRPr lang="de-DE" sz="1400" b="1" dirty="0">
              <a:solidFill>
                <a:srgbClr val="0000FF"/>
              </a:solidFill>
            </a:endParaRPr>
          </a:p>
        </p:txBody>
      </p:sp>
      <p:sp>
        <p:nvSpPr>
          <p:cNvPr id="95" name="Rectangle 61__"/>
          <p:cNvSpPr/>
          <p:nvPr/>
        </p:nvSpPr>
        <p:spPr>
          <a:xfrm>
            <a:off x="6288957" y="2058209"/>
            <a:ext cx="2122312" cy="297517"/>
          </a:xfrm>
          <a:prstGeom prst="rect">
            <a:avLst/>
          </a:prstGeom>
        </p:spPr>
        <p:txBody>
          <a:bodyPr wrap="none">
            <a:spAutoFit/>
          </a:bodyPr>
          <a:lstStyle/>
          <a:p>
            <a:pPr algn="ctr">
              <a:lnSpc>
                <a:spcPts val="1600"/>
              </a:lnSpc>
            </a:pPr>
            <a:r>
              <a:rPr lang="en-US" sz="1400" b="1" dirty="0" smtClean="0">
                <a:solidFill>
                  <a:srgbClr val="FF0000"/>
                </a:solidFill>
              </a:rPr>
              <a:t>Center of the lane </a:t>
            </a:r>
            <a:r>
              <a:rPr lang="en-US" altLang="ja-JP" sz="1400" b="1" dirty="0" smtClean="0">
                <a:solidFill>
                  <a:srgbClr val="FF0000"/>
                </a:solidFill>
              </a:rPr>
              <a:t>±20cm</a:t>
            </a:r>
            <a:endParaRPr lang="de-DE" sz="1400" b="1" dirty="0">
              <a:solidFill>
                <a:srgbClr val="FF0000"/>
              </a:solidFill>
            </a:endParaRPr>
          </a:p>
        </p:txBody>
      </p:sp>
      <p:sp>
        <p:nvSpPr>
          <p:cNvPr id="25" name="Rectangle 36_"/>
          <p:cNvSpPr/>
          <p:nvPr/>
        </p:nvSpPr>
        <p:spPr>
          <a:xfrm>
            <a:off x="3758995" y="2494864"/>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sp>
        <p:nvSpPr>
          <p:cNvPr id="2" name="TextBox 1"/>
          <p:cNvSpPr txBox="1"/>
          <p:nvPr/>
        </p:nvSpPr>
        <p:spPr>
          <a:xfrm>
            <a:off x="7379489" y="2884508"/>
            <a:ext cx="901209" cy="261610"/>
          </a:xfrm>
          <a:prstGeom prst="rect">
            <a:avLst/>
          </a:prstGeom>
          <a:noFill/>
        </p:spPr>
        <p:txBody>
          <a:bodyPr wrap="none" rtlCol="0">
            <a:spAutoFit/>
          </a:bodyPr>
          <a:lstStyle/>
          <a:p>
            <a:r>
              <a:rPr lang="en-GB" sz="1100" i="1" dirty="0" smtClean="0"/>
              <a:t>Is it needed?</a:t>
            </a:r>
            <a:endParaRPr lang="en-GB" sz="1100" i="1" dirty="0"/>
          </a:p>
        </p:txBody>
      </p:sp>
      <p:cxnSp>
        <p:nvCxnSpPr>
          <p:cNvPr id="4" name="Straight Arrow Connector 3"/>
          <p:cNvCxnSpPr>
            <a:stCxn id="2" idx="0"/>
          </p:cNvCxnSpPr>
          <p:nvPr/>
        </p:nvCxnSpPr>
        <p:spPr>
          <a:xfrm flipH="1" flipV="1">
            <a:off x="7596336" y="2282364"/>
            <a:ext cx="233758" cy="60214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433244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hteck 6"/>
          <p:cNvSpPr/>
          <p:nvPr/>
        </p:nvSpPr>
        <p:spPr>
          <a:xfrm>
            <a:off x="311736" y="1270920"/>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cxnSp>
        <p:nvCxnSpPr>
          <p:cNvPr id="107" name="Gerade Verbindung 10"/>
          <p:cNvCxnSpPr>
            <a:stCxn id="106" idx="1"/>
            <a:endCxn id="106" idx="3"/>
          </p:cNvCxnSpPr>
          <p:nvPr/>
        </p:nvCxnSpPr>
        <p:spPr>
          <a:xfrm>
            <a:off x="311736" y="1955186"/>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08" name="Gerade Verbindung 12"/>
          <p:cNvCxnSpPr/>
          <p:nvPr/>
        </p:nvCxnSpPr>
        <p:spPr>
          <a:xfrm>
            <a:off x="311737" y="1370808"/>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Gerade Verbindung 9"/>
          <p:cNvCxnSpPr/>
          <p:nvPr/>
        </p:nvCxnSpPr>
        <p:spPr>
          <a:xfrm>
            <a:off x="286747" y="2537554"/>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735028" y="1669854"/>
            <a:ext cx="8098958" cy="587728"/>
          </a:xfrm>
          <a:custGeom>
            <a:avLst/>
            <a:gdLst>
              <a:gd name="connsiteX0" fmla="*/ 0 w 6720009"/>
              <a:gd name="connsiteY0" fmla="*/ 821350 h 821350"/>
              <a:gd name="connsiteX1" fmla="*/ 6130137 w 6720009"/>
              <a:gd name="connsiteY1" fmla="*/ 67885 h 821350"/>
              <a:gd name="connsiteX2" fmla="*/ 6130137 w 6720009"/>
              <a:gd name="connsiteY2" fmla="*/ 82515 h 821350"/>
              <a:gd name="connsiteX0" fmla="*/ 0 w 6764977"/>
              <a:gd name="connsiteY0" fmla="*/ 782509 h 782509"/>
              <a:gd name="connsiteX1" fmla="*/ 6130137 w 6764977"/>
              <a:gd name="connsiteY1" fmla="*/ 29044 h 782509"/>
              <a:gd name="connsiteX2" fmla="*/ 6225234 w 6764977"/>
              <a:gd name="connsiteY2" fmla="*/ 182663 h 782509"/>
              <a:gd name="connsiteX0" fmla="*/ 0 w 6271141"/>
              <a:gd name="connsiteY0" fmla="*/ 604068 h 830840"/>
              <a:gd name="connsiteX1" fmla="*/ 1799538 w 6271141"/>
              <a:gd name="connsiteY1" fmla="*/ 830840 h 830840"/>
              <a:gd name="connsiteX2" fmla="*/ 6225234 w 6271141"/>
              <a:gd name="connsiteY2" fmla="*/ 4222 h 830840"/>
              <a:gd name="connsiteX0" fmla="*/ 0 w 6147924"/>
              <a:gd name="connsiteY0" fmla="*/ 233465 h 465179"/>
              <a:gd name="connsiteX1" fmla="*/ 1799538 w 6147924"/>
              <a:gd name="connsiteY1" fmla="*/ 460237 h 465179"/>
              <a:gd name="connsiteX2" fmla="*/ 6100875 w 6147924"/>
              <a:gd name="connsiteY2" fmla="*/ 6694 h 465179"/>
              <a:gd name="connsiteX0" fmla="*/ 0 w 6100875"/>
              <a:gd name="connsiteY0" fmla="*/ 226771 h 458485"/>
              <a:gd name="connsiteX1" fmla="*/ 1799538 w 6100875"/>
              <a:gd name="connsiteY1" fmla="*/ 453543 h 458485"/>
              <a:gd name="connsiteX2" fmla="*/ 6100875 w 6100875"/>
              <a:gd name="connsiteY2" fmla="*/ 0 h 458485"/>
              <a:gd name="connsiteX0" fmla="*/ 0 w 6152081"/>
              <a:gd name="connsiteY0" fmla="*/ 7315 h 234094"/>
              <a:gd name="connsiteX1" fmla="*/ 1799538 w 6152081"/>
              <a:gd name="connsiteY1" fmla="*/ 234087 h 234094"/>
              <a:gd name="connsiteX2" fmla="*/ 6152081 w 6152081"/>
              <a:gd name="connsiteY2" fmla="*/ 0 h 234094"/>
              <a:gd name="connsiteX0" fmla="*/ 0 w 6152081"/>
              <a:gd name="connsiteY0" fmla="*/ 7315 h 234094"/>
              <a:gd name="connsiteX1" fmla="*/ 1799538 w 6152081"/>
              <a:gd name="connsiteY1" fmla="*/ 234087 h 234094"/>
              <a:gd name="connsiteX2" fmla="*/ 3518612 w 6152081"/>
              <a:gd name="connsiteY2" fmla="*/ 160934 h 234094"/>
              <a:gd name="connsiteX3" fmla="*/ 6152081 w 6152081"/>
              <a:gd name="connsiteY3" fmla="*/ 0 h 234094"/>
              <a:gd name="connsiteX0" fmla="*/ 0 w 6152081"/>
              <a:gd name="connsiteY0" fmla="*/ 21945 h 248780"/>
              <a:gd name="connsiteX1" fmla="*/ 1799538 w 6152081"/>
              <a:gd name="connsiteY1" fmla="*/ 248717 h 248780"/>
              <a:gd name="connsiteX2" fmla="*/ 2889505 w 6152081"/>
              <a:gd name="connsiteY2" fmla="*/ 0 h 248780"/>
              <a:gd name="connsiteX3" fmla="*/ 6152081 w 6152081"/>
              <a:gd name="connsiteY3" fmla="*/ 14630 h 248780"/>
              <a:gd name="connsiteX0" fmla="*/ 0 w 5588811"/>
              <a:gd name="connsiteY0" fmla="*/ 460857 h 476955"/>
              <a:gd name="connsiteX1" fmla="*/ 1236268 w 5588811"/>
              <a:gd name="connsiteY1" fmla="*/ 248717 h 476955"/>
              <a:gd name="connsiteX2" fmla="*/ 2326235 w 5588811"/>
              <a:gd name="connsiteY2" fmla="*/ 0 h 476955"/>
              <a:gd name="connsiteX3" fmla="*/ 5588811 w 5588811"/>
              <a:gd name="connsiteY3" fmla="*/ 14630 h 476955"/>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8331 h 464313"/>
              <a:gd name="connsiteX1" fmla="*/ 1236268 w 5588811"/>
              <a:gd name="connsiteY1" fmla="*/ 236191 h 464313"/>
              <a:gd name="connsiteX2" fmla="*/ 2310577 w 5588811"/>
              <a:gd name="connsiteY2" fmla="*/ 0 h 464313"/>
              <a:gd name="connsiteX3" fmla="*/ 5588811 w 5588811"/>
              <a:gd name="connsiteY3" fmla="*/ 2104 h 464313"/>
              <a:gd name="connsiteX0" fmla="*/ 0 w 5588811"/>
              <a:gd name="connsiteY0" fmla="*/ 448331 h 448331"/>
              <a:gd name="connsiteX1" fmla="*/ 1236268 w 5588811"/>
              <a:gd name="connsiteY1" fmla="*/ 236191 h 448331"/>
              <a:gd name="connsiteX2" fmla="*/ 2310577 w 5588811"/>
              <a:gd name="connsiteY2" fmla="*/ 0 h 448331"/>
              <a:gd name="connsiteX3" fmla="*/ 5588811 w 5588811"/>
              <a:gd name="connsiteY3"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018"/>
              <a:gd name="connsiteX1" fmla="*/ 2307446 w 5585680"/>
              <a:gd name="connsiteY1" fmla="*/ 37771 h 555018"/>
              <a:gd name="connsiteX2" fmla="*/ 5585680 w 5585680"/>
              <a:gd name="connsiteY2" fmla="*/ 39875 h 555018"/>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277"/>
              <a:gd name="connsiteX1" fmla="*/ 2307446 w 5585680"/>
              <a:gd name="connsiteY1" fmla="*/ 37771 h 555277"/>
              <a:gd name="connsiteX2" fmla="*/ 5585680 w 5585680"/>
              <a:gd name="connsiteY2" fmla="*/ 39875 h 555277"/>
              <a:gd name="connsiteX0" fmla="*/ 0 w 5585680"/>
              <a:gd name="connsiteY0" fmla="*/ 554995 h 555423"/>
              <a:gd name="connsiteX1" fmla="*/ 2307446 w 5585680"/>
              <a:gd name="connsiteY1" fmla="*/ 37771 h 555423"/>
              <a:gd name="connsiteX2" fmla="*/ 5585680 w 5585680"/>
              <a:gd name="connsiteY2" fmla="*/ 39875 h 555423"/>
              <a:gd name="connsiteX0" fmla="*/ 0 w 5585680"/>
              <a:gd name="connsiteY0" fmla="*/ 516591 h 517099"/>
              <a:gd name="connsiteX1" fmla="*/ 2273000 w 5585680"/>
              <a:gd name="connsiteY1" fmla="*/ 71391 h 517099"/>
              <a:gd name="connsiteX2" fmla="*/ 5585680 w 5585680"/>
              <a:gd name="connsiteY2" fmla="*/ 1471 h 517099"/>
              <a:gd name="connsiteX0" fmla="*/ 0 w 5585680"/>
              <a:gd name="connsiteY0" fmla="*/ 515120 h 515628"/>
              <a:gd name="connsiteX1" fmla="*/ 2273000 w 5585680"/>
              <a:gd name="connsiteY1" fmla="*/ 69920 h 515628"/>
              <a:gd name="connsiteX2" fmla="*/ 5585680 w 5585680"/>
              <a:gd name="connsiteY2" fmla="*/ 0 h 515628"/>
              <a:gd name="connsiteX0" fmla="*/ 0 w 5585680"/>
              <a:gd name="connsiteY0" fmla="*/ 515120 h 515536"/>
              <a:gd name="connsiteX1" fmla="*/ 2273000 w 5585680"/>
              <a:gd name="connsiteY1" fmla="*/ 69920 h 515536"/>
              <a:gd name="connsiteX2" fmla="*/ 5585680 w 5585680"/>
              <a:gd name="connsiteY2" fmla="*/ 0 h 515536"/>
              <a:gd name="connsiteX0" fmla="*/ 0 w 5585680"/>
              <a:gd name="connsiteY0" fmla="*/ 515120 h 515541"/>
              <a:gd name="connsiteX1" fmla="*/ 2273000 w 5585680"/>
              <a:gd name="connsiteY1" fmla="*/ 69920 h 515541"/>
              <a:gd name="connsiteX2" fmla="*/ 5585680 w 5585680"/>
              <a:gd name="connsiteY2" fmla="*/ 0 h 515541"/>
              <a:gd name="connsiteX0" fmla="*/ 0 w 5585680"/>
              <a:gd name="connsiteY0" fmla="*/ 515120 h 515150"/>
              <a:gd name="connsiteX1" fmla="*/ 2273000 w 5585680"/>
              <a:gd name="connsiteY1" fmla="*/ 69920 h 515150"/>
              <a:gd name="connsiteX2" fmla="*/ 5585680 w 5585680"/>
              <a:gd name="connsiteY2" fmla="*/ 0 h 515150"/>
              <a:gd name="connsiteX0" fmla="*/ 0 w 5585680"/>
              <a:gd name="connsiteY0" fmla="*/ 515120 h 515194"/>
              <a:gd name="connsiteX1" fmla="*/ 2273000 w 5585680"/>
              <a:gd name="connsiteY1" fmla="*/ 69920 h 515194"/>
              <a:gd name="connsiteX2" fmla="*/ 5585680 w 5585680"/>
              <a:gd name="connsiteY2" fmla="*/ 0 h 515194"/>
              <a:gd name="connsiteX0" fmla="*/ 0 w 5585680"/>
              <a:gd name="connsiteY0" fmla="*/ 515120 h 542219"/>
              <a:gd name="connsiteX1" fmla="*/ 260731 w 5585680"/>
              <a:gd name="connsiteY1" fmla="*/ 507440 h 542219"/>
              <a:gd name="connsiteX2" fmla="*/ 2273000 w 5585680"/>
              <a:gd name="connsiteY2" fmla="*/ 69920 h 542219"/>
              <a:gd name="connsiteX3" fmla="*/ 5585680 w 5585680"/>
              <a:gd name="connsiteY3" fmla="*/ 0 h 542219"/>
              <a:gd name="connsiteX0" fmla="*/ 0 w 5585680"/>
              <a:gd name="connsiteY0" fmla="*/ 515120 h 515120"/>
              <a:gd name="connsiteX1" fmla="*/ 260731 w 5585680"/>
              <a:gd name="connsiteY1" fmla="*/ 507440 h 515120"/>
              <a:gd name="connsiteX2" fmla="*/ 2273000 w 5585680"/>
              <a:gd name="connsiteY2" fmla="*/ 69920 h 515120"/>
              <a:gd name="connsiteX3" fmla="*/ 5585680 w 5585680"/>
              <a:gd name="connsiteY3" fmla="*/ 0 h 515120"/>
              <a:gd name="connsiteX0" fmla="*/ 0 w 5585680"/>
              <a:gd name="connsiteY0" fmla="*/ 515120 h 521728"/>
              <a:gd name="connsiteX1" fmla="*/ 296450 w 5585680"/>
              <a:gd name="connsiteY1" fmla="*/ 521728 h 521728"/>
              <a:gd name="connsiteX2" fmla="*/ 2273000 w 5585680"/>
              <a:gd name="connsiteY2" fmla="*/ 69920 h 521728"/>
              <a:gd name="connsiteX3" fmla="*/ 5585680 w 5585680"/>
              <a:gd name="connsiteY3" fmla="*/ 0 h 521728"/>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95205"/>
              <a:gd name="connsiteY0" fmla="*/ 472501 h 472501"/>
              <a:gd name="connsiteX1" fmla="*/ 296450 w 5595205"/>
              <a:gd name="connsiteY1" fmla="*/ 471965 h 472501"/>
              <a:gd name="connsiteX2" fmla="*/ 2273000 w 5595205"/>
              <a:gd name="connsiteY2" fmla="*/ 27301 h 472501"/>
              <a:gd name="connsiteX3" fmla="*/ 5595205 w 5595205"/>
              <a:gd name="connsiteY3" fmla="*/ 31200 h 472501"/>
              <a:gd name="connsiteX0" fmla="*/ 0 w 5595205"/>
              <a:gd name="connsiteY0" fmla="*/ 445200 h 445200"/>
              <a:gd name="connsiteX1" fmla="*/ 296450 w 5595205"/>
              <a:gd name="connsiteY1" fmla="*/ 444664 h 445200"/>
              <a:gd name="connsiteX2" fmla="*/ 2273000 w 5595205"/>
              <a:gd name="connsiteY2" fmla="*/ 0 h 445200"/>
              <a:gd name="connsiteX3" fmla="*/ 5595205 w 5595205"/>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1301 h 441301"/>
              <a:gd name="connsiteX1" fmla="*/ 875094 w 6173849"/>
              <a:gd name="connsiteY1" fmla="*/ 440765 h 441301"/>
              <a:gd name="connsiteX2" fmla="*/ 3330865 w 6173849"/>
              <a:gd name="connsiteY2" fmla="*/ 3362 h 441301"/>
              <a:gd name="connsiteX3" fmla="*/ 6173849 w 6173849"/>
              <a:gd name="connsiteY3" fmla="*/ 0 h 441301"/>
              <a:gd name="connsiteX0" fmla="*/ 0 w 6173849"/>
              <a:gd name="connsiteY0" fmla="*/ 441301 h 441301"/>
              <a:gd name="connsiteX1" fmla="*/ 875094 w 6173849"/>
              <a:gd name="connsiteY1" fmla="*/ 440765 h 441301"/>
              <a:gd name="connsiteX2" fmla="*/ 3846391 w 6173849"/>
              <a:gd name="connsiteY2" fmla="*/ 10623 h 441301"/>
              <a:gd name="connsiteX3" fmla="*/ 6173849 w 6173849"/>
              <a:gd name="connsiteY3" fmla="*/ 0 h 441301"/>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Lst>
            <a:ahLst/>
            <a:cxnLst>
              <a:cxn ang="0">
                <a:pos x="connsiteX0" y="connsiteY0"/>
              </a:cxn>
              <a:cxn ang="0">
                <a:pos x="connsiteX1" y="connsiteY1"/>
              </a:cxn>
              <a:cxn ang="0">
                <a:pos x="connsiteX2" y="connsiteY2"/>
              </a:cxn>
              <a:cxn ang="0">
                <a:pos x="connsiteX3" y="connsiteY3"/>
              </a:cxn>
            </a:cxnLst>
            <a:rect l="l" t="t" r="r" b="b"/>
            <a:pathLst>
              <a:path w="6173849" h="448026">
                <a:moveTo>
                  <a:pt x="0" y="441301"/>
                </a:moveTo>
                <a:lnTo>
                  <a:pt x="1376098" y="448026"/>
                </a:lnTo>
                <a:cubicBezTo>
                  <a:pt x="2001373" y="447762"/>
                  <a:pt x="2879937" y="18760"/>
                  <a:pt x="3846391" y="10623"/>
                </a:cubicBezTo>
                <a:lnTo>
                  <a:pt x="6173849" y="0"/>
                </a:ln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2" name="Titel 2"/>
          <p:cNvSpPr txBox="1">
            <a:spLocks/>
          </p:cNvSpPr>
          <p:nvPr/>
        </p:nvSpPr>
        <p:spPr>
          <a:xfrm>
            <a:off x="95409"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solidFill>
                  <a:prstClr val="white">
                    <a:lumMod val="50000"/>
                  </a:prstClr>
                </a:solidFill>
              </a:rPr>
              <a:t>3.5.3.</a:t>
            </a:r>
            <a:r>
              <a:rPr lang="ja-JP" altLang="en-US" sz="2800" dirty="0" smtClean="0">
                <a:solidFill>
                  <a:prstClr val="white">
                    <a:lumMod val="50000"/>
                  </a:prstClr>
                </a:solidFill>
              </a:rPr>
              <a:t> </a:t>
            </a:r>
            <a:r>
              <a:rPr lang="en-US" altLang="ja-JP" sz="2800" dirty="0" smtClean="0">
                <a:solidFill>
                  <a:prstClr val="white">
                    <a:lumMod val="50000"/>
                  </a:prstClr>
                </a:solidFill>
              </a:rPr>
              <a:t>Overriding force test</a:t>
            </a:r>
            <a:r>
              <a:rPr lang="en-US" sz="2800" dirty="0">
                <a:solidFill>
                  <a:prstClr val="white">
                    <a:lumMod val="50000"/>
                  </a:prstClr>
                </a:solidFill>
              </a:rPr>
              <a:t/>
            </a:r>
            <a:br>
              <a:rPr lang="en-US" sz="2800" dirty="0">
                <a:solidFill>
                  <a:prstClr val="white">
                    <a:lumMod val="50000"/>
                  </a:prstClr>
                </a:solidFill>
              </a:rPr>
            </a:br>
            <a:endParaRPr lang="en-US" sz="1050" dirty="0">
              <a:solidFill>
                <a:prstClr val="white">
                  <a:lumMod val="50000"/>
                </a:prstClr>
              </a:solidFill>
            </a:endParaRPr>
          </a:p>
        </p:txBody>
      </p:sp>
      <p:sp>
        <p:nvSpPr>
          <p:cNvPr id="44" name="Rectangle 43"/>
          <p:cNvSpPr/>
          <p:nvPr/>
        </p:nvSpPr>
        <p:spPr>
          <a:xfrm>
            <a:off x="428017" y="603429"/>
            <a:ext cx="8317149" cy="553998"/>
          </a:xfrm>
          <a:prstGeom prst="rect">
            <a:avLst/>
          </a:prstGeom>
        </p:spPr>
        <p:txBody>
          <a:bodyPr wrap="square">
            <a:spAutoFit/>
          </a:bodyPr>
          <a:lstStyle/>
          <a:p>
            <a:r>
              <a:rPr lang="en-US" sz="1600" u="sng" dirty="0" smtClean="0">
                <a:solidFill>
                  <a:srgbClr val="4F81BD">
                    <a:lumMod val="75000"/>
                  </a:srgbClr>
                </a:solidFill>
              </a:rPr>
              <a:t>Applicable Paragraph</a:t>
            </a:r>
          </a:p>
          <a:p>
            <a:r>
              <a:rPr lang="en-US" sz="1400" dirty="0" smtClean="0">
                <a:solidFill>
                  <a:srgbClr val="4F81BD">
                    <a:lumMod val="75000"/>
                  </a:srgbClr>
                </a:solidFill>
              </a:rPr>
              <a:t>5.6.5.3</a:t>
            </a:r>
          </a:p>
        </p:txBody>
      </p:sp>
      <p:pic>
        <p:nvPicPr>
          <p:cNvPr id="48" name="Picture 2"/>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60000" contrast="-60000"/>
                    </a14:imgEffect>
                  </a14:imgLayer>
                </a14:imgProps>
              </a:ext>
            </a:extLst>
          </a:blip>
          <a:srcRect l="33221" t="31629" r="50204" b="56840"/>
          <a:stretch>
            <a:fillRect/>
          </a:stretch>
        </p:blipFill>
        <p:spPr bwMode="auto">
          <a:xfrm rot="21215140">
            <a:off x="2825706" y="1968953"/>
            <a:ext cx="766736" cy="333364"/>
          </a:xfrm>
          <a:prstGeom prst="rect">
            <a:avLst/>
          </a:prstGeom>
          <a:noFill/>
          <a:ln w="9525">
            <a:noFill/>
            <a:miter lim="800000"/>
            <a:headEnd/>
            <a:tailEnd/>
          </a:ln>
        </p:spPr>
      </p:pic>
      <p:sp>
        <p:nvSpPr>
          <p:cNvPr id="49" name="Explosion 1 65"/>
          <p:cNvSpPr/>
          <p:nvPr/>
        </p:nvSpPr>
        <p:spPr>
          <a:xfrm rot="21215140">
            <a:off x="3429060" y="1882969"/>
            <a:ext cx="150041" cy="226877"/>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1" name="Explosion 1 66"/>
          <p:cNvSpPr/>
          <p:nvPr/>
        </p:nvSpPr>
        <p:spPr>
          <a:xfrm rot="21215140">
            <a:off x="3192362" y="1840989"/>
            <a:ext cx="218032" cy="200914"/>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2" name="Explosion 1 67"/>
          <p:cNvSpPr/>
          <p:nvPr/>
        </p:nvSpPr>
        <p:spPr>
          <a:xfrm rot="21215140">
            <a:off x="2798006" y="1953863"/>
            <a:ext cx="150717" cy="222727"/>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4" name="グループ化 3"/>
          <p:cNvGrpSpPr/>
          <p:nvPr/>
        </p:nvGrpSpPr>
        <p:grpSpPr>
          <a:xfrm>
            <a:off x="6307871" y="1400842"/>
            <a:ext cx="784834" cy="449735"/>
            <a:chOff x="6307871" y="1400842"/>
            <a:chExt cx="784834" cy="449735"/>
          </a:xfrm>
        </p:grpSpPr>
        <p:pic>
          <p:nvPicPr>
            <p:cNvPr id="53" name="Picture 2"/>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60000" contrast="-60000"/>
                      </a14:imgEffect>
                    </a14:imgLayer>
                  </a14:imgProps>
                </a:ext>
              </a:extLst>
            </a:blip>
            <a:srcRect l="33221" t="31629" r="50204" b="56840"/>
            <a:stretch>
              <a:fillRect/>
            </a:stretch>
          </p:blipFill>
          <p:spPr bwMode="auto">
            <a:xfrm rot="2005">
              <a:off x="6325540" y="1517213"/>
              <a:ext cx="766736" cy="333364"/>
            </a:xfrm>
            <a:prstGeom prst="rect">
              <a:avLst/>
            </a:prstGeom>
            <a:noFill/>
            <a:ln w="9525">
              <a:noFill/>
              <a:miter lim="800000"/>
              <a:headEnd/>
              <a:tailEnd/>
            </a:ln>
          </p:spPr>
        </p:pic>
        <p:sp>
          <p:nvSpPr>
            <p:cNvPr id="54" name="Explosion 1 65"/>
            <p:cNvSpPr/>
            <p:nvPr/>
          </p:nvSpPr>
          <p:spPr>
            <a:xfrm rot="2005">
              <a:off x="6942664" y="1465238"/>
              <a:ext cx="150041" cy="226877"/>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6" name="Explosion 1 66"/>
            <p:cNvSpPr/>
            <p:nvPr/>
          </p:nvSpPr>
          <p:spPr>
            <a:xfrm rot="2005">
              <a:off x="6713419" y="1400842"/>
              <a:ext cx="218032" cy="200914"/>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57" name="Explosion 1 67"/>
            <p:cNvSpPr/>
            <p:nvPr/>
          </p:nvSpPr>
          <p:spPr>
            <a:xfrm rot="2005">
              <a:off x="6307871" y="1464868"/>
              <a:ext cx="150717" cy="222727"/>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nvGrpSpPr>
          <p:cNvPr id="58" name="グループ化 57"/>
          <p:cNvGrpSpPr/>
          <p:nvPr/>
        </p:nvGrpSpPr>
        <p:grpSpPr>
          <a:xfrm rot="396722">
            <a:off x="4693086" y="1482943"/>
            <a:ext cx="800310" cy="470665"/>
            <a:chOff x="3884783" y="1832462"/>
            <a:chExt cx="800310" cy="470665"/>
          </a:xfrm>
        </p:grpSpPr>
        <p:pic>
          <p:nvPicPr>
            <p:cNvPr id="59" name="Picture 2"/>
            <p:cNvPicPr>
              <a:picLocks noChangeAspect="1" noChangeArrowheads="1"/>
            </p:cNvPicPr>
            <p:nvPr/>
          </p:nvPicPr>
          <p:blipFill>
            <a:blip r:embed="rId3" cstate="print">
              <a:clrChange>
                <a:clrFrom>
                  <a:srgbClr val="FFFFFF"/>
                </a:clrFrom>
                <a:clrTo>
                  <a:srgbClr val="FFFFFF">
                    <a:alpha val="0"/>
                  </a:srgbClr>
                </a:clrTo>
              </a:clrChange>
              <a:extLst>
                <a:ext uri="{BEBA8EAE-BF5A-486C-A8C5-ECC9F3942E4B}">
                  <a14:imgProps xmlns:a14="http://schemas.microsoft.com/office/drawing/2010/main">
                    <a14:imgLayer r:embed="rId4">
                      <a14:imgEffect>
                        <a14:brightnessContrast bright="-60000" contrast="-60000"/>
                      </a14:imgEffect>
                    </a14:imgLayer>
                  </a14:imgProps>
                </a:ext>
              </a:extLst>
            </a:blip>
            <a:srcRect l="33221" t="31629" r="50204" b="56840"/>
            <a:stretch>
              <a:fillRect/>
            </a:stretch>
          </p:blipFill>
          <p:spPr bwMode="auto">
            <a:xfrm rot="20818418">
              <a:off x="3918357" y="1969763"/>
              <a:ext cx="766736" cy="333364"/>
            </a:xfrm>
            <a:prstGeom prst="rect">
              <a:avLst/>
            </a:prstGeom>
            <a:noFill/>
            <a:ln w="9525">
              <a:noFill/>
              <a:miter lim="800000"/>
              <a:headEnd/>
              <a:tailEnd/>
            </a:ln>
          </p:spPr>
        </p:pic>
        <p:sp>
          <p:nvSpPr>
            <p:cNvPr id="60" name="Explosion 1 65"/>
            <p:cNvSpPr/>
            <p:nvPr/>
          </p:nvSpPr>
          <p:spPr>
            <a:xfrm rot="20818418">
              <a:off x="4503718" y="1850736"/>
              <a:ext cx="150041" cy="226877"/>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64" name="Explosion 1 66"/>
            <p:cNvSpPr/>
            <p:nvPr/>
          </p:nvSpPr>
          <p:spPr>
            <a:xfrm rot="20818418">
              <a:off x="4262039" y="1832462"/>
              <a:ext cx="218032" cy="200914"/>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0" name="Explosion 1 67"/>
            <p:cNvSpPr/>
            <p:nvPr/>
          </p:nvSpPr>
          <p:spPr>
            <a:xfrm rot="20818418">
              <a:off x="3884783" y="1993796"/>
              <a:ext cx="150717" cy="222727"/>
            </a:xfrm>
            <a:prstGeom prst="irregularSeal1">
              <a:avLst/>
            </a:prstGeom>
            <a:solidFill>
              <a:srgbClr val="FFCC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81" name="Rectangle 43_"/>
          <p:cNvSpPr/>
          <p:nvPr/>
        </p:nvSpPr>
        <p:spPr>
          <a:xfrm>
            <a:off x="428017" y="3579862"/>
            <a:ext cx="8317149" cy="1323439"/>
          </a:xfrm>
          <a:prstGeom prst="rect">
            <a:avLst/>
          </a:prstGeom>
        </p:spPr>
        <p:txBody>
          <a:bodyPr wrap="square">
            <a:spAutoFit/>
          </a:bodyPr>
          <a:lstStyle/>
          <a:p>
            <a:r>
              <a:rPr lang="en-US" sz="1600" i="1" u="sng" dirty="0" smtClean="0"/>
              <a:t>Procedure</a:t>
            </a:r>
          </a:p>
          <a:p>
            <a:pPr marL="342900" indent="-342900">
              <a:buFont typeface="+mj-lt"/>
              <a:buAutoNum type="arabicPeriod"/>
            </a:pPr>
            <a:r>
              <a:rPr lang="en-US" altLang="ja-JP" sz="1600" i="1" dirty="0" smtClean="0"/>
              <a:t>Initiate lane change</a:t>
            </a:r>
          </a:p>
          <a:p>
            <a:pPr marL="342900" indent="-342900">
              <a:buFont typeface="+mj-lt"/>
              <a:buAutoNum type="arabicPeriod"/>
            </a:pPr>
            <a:r>
              <a:rPr lang="en-US" altLang="ja-JP" sz="1600" i="1" dirty="0" smtClean="0"/>
              <a:t>Before the start of the lane change manoeuvre, the driver shall firmly maintain the steering in the straight direction.</a:t>
            </a:r>
          </a:p>
          <a:p>
            <a:pPr marL="342900" indent="-342900">
              <a:buFont typeface="+mj-lt"/>
              <a:buAutoNum type="arabicPeriod"/>
            </a:pPr>
            <a:r>
              <a:rPr lang="en-US" altLang="ja-JP" sz="1600" i="1" dirty="0" smtClean="0"/>
              <a:t>Measure </a:t>
            </a:r>
            <a:r>
              <a:rPr lang="en-US" altLang="ja-JP" sz="1600" i="1" dirty="0"/>
              <a:t>the steering </a:t>
            </a:r>
            <a:r>
              <a:rPr lang="en-US" altLang="ja-JP" sz="1600" i="1" dirty="0" smtClean="0"/>
              <a:t>effort</a:t>
            </a:r>
            <a:endParaRPr lang="en-US" altLang="ja-JP" sz="1600" i="1" u="sng" dirty="0"/>
          </a:p>
        </p:txBody>
      </p:sp>
      <p:cxnSp>
        <p:nvCxnSpPr>
          <p:cNvPr id="5" name="直線コネクタ 4"/>
          <p:cNvCxnSpPr>
            <a:stCxn id="39" idx="2"/>
          </p:cNvCxnSpPr>
          <p:nvPr/>
        </p:nvCxnSpPr>
        <p:spPr>
          <a:xfrm flipV="1">
            <a:off x="1383317" y="2257582"/>
            <a:ext cx="4700851" cy="5021"/>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61" name="Picture 3"/>
          <p:cNvPicPr>
            <a:picLocks noChangeAspect="1" noChangeArrowheads="1"/>
          </p:cNvPicPr>
          <p:nvPr/>
        </p:nvPicPr>
        <p:blipFill>
          <a:blip r:embed="rId5">
            <a:duotone>
              <a:prstClr val="black"/>
              <a:srgbClr val="F79646">
                <a:tint val="45000"/>
                <a:satMod val="400000"/>
              </a:srgbClr>
            </a:duotone>
            <a:extLst>
              <a:ext uri="{28A0092B-C50C-407E-A947-70E740481C1C}">
                <a14:useLocalDpi xmlns:a14="http://schemas.microsoft.com/office/drawing/2010/main" val="0"/>
              </a:ext>
            </a:extLst>
          </a:blip>
          <a:srcRect/>
          <a:stretch>
            <a:fillRect/>
          </a:stretch>
        </p:blipFill>
        <p:spPr bwMode="auto">
          <a:xfrm>
            <a:off x="2288418" y="2449171"/>
            <a:ext cx="521066" cy="3546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2" name="Rectangle 61"/>
          <p:cNvSpPr/>
          <p:nvPr/>
        </p:nvSpPr>
        <p:spPr>
          <a:xfrm>
            <a:off x="330395" y="2787774"/>
            <a:ext cx="4529637" cy="300339"/>
          </a:xfrm>
          <a:prstGeom prst="rect">
            <a:avLst/>
          </a:prstGeom>
        </p:spPr>
        <p:txBody>
          <a:bodyPr wrap="none">
            <a:spAutoFit/>
          </a:bodyPr>
          <a:lstStyle/>
          <a:p>
            <a:pPr algn="ctr">
              <a:lnSpc>
                <a:spcPts val="1600"/>
              </a:lnSpc>
            </a:pPr>
            <a:r>
              <a:rPr lang="en-US" altLang="ja-JP" sz="1600" i="1" dirty="0"/>
              <a:t>firmly maintain the steering in the straight </a:t>
            </a:r>
            <a:r>
              <a:rPr lang="en-US" altLang="ja-JP" sz="1600" i="1" dirty="0" smtClean="0"/>
              <a:t>direction</a:t>
            </a:r>
            <a:endParaRPr lang="en-US" altLang="ja-JP" sz="1600" i="1" dirty="0"/>
          </a:p>
        </p:txBody>
      </p:sp>
      <p:pic>
        <p:nvPicPr>
          <p:cNvPr id="112" name="Picture 2_"/>
          <p:cNvPicPr>
            <a:picLocks noChangeAspect="1" noChangeArrowheads="1"/>
          </p:cNvPicPr>
          <p:nvPr/>
        </p:nvPicPr>
        <p:blipFill>
          <a:blip r:embed="rId6" cstate="print">
            <a:clrChange>
              <a:clrFrom>
                <a:srgbClr val="FFFFFF"/>
              </a:clrFrom>
              <a:clrTo>
                <a:srgbClr val="FFFFFF">
                  <a:alpha val="0"/>
                </a:srgbClr>
              </a:clrTo>
            </a:clrChange>
          </a:blip>
          <a:srcRect l="33221" t="31629" r="50204" b="56840"/>
          <a:stretch>
            <a:fillRect/>
          </a:stretch>
        </p:blipFill>
        <p:spPr bwMode="auto">
          <a:xfrm>
            <a:off x="707315" y="2087880"/>
            <a:ext cx="766736" cy="333364"/>
          </a:xfrm>
          <a:prstGeom prst="rect">
            <a:avLst/>
          </a:prstGeom>
          <a:noFill/>
          <a:ln w="9525">
            <a:noFill/>
            <a:miter lim="800000"/>
            <a:headEnd/>
            <a:tailEnd/>
          </a:ln>
        </p:spPr>
      </p:pic>
      <p:grpSp>
        <p:nvGrpSpPr>
          <p:cNvPr id="36" name="Group 35"/>
          <p:cNvGrpSpPr/>
          <p:nvPr/>
        </p:nvGrpSpPr>
        <p:grpSpPr>
          <a:xfrm>
            <a:off x="514255" y="1672158"/>
            <a:ext cx="1155152" cy="1155152"/>
            <a:chOff x="2632097" y="1395829"/>
            <a:chExt cx="880574" cy="880574"/>
          </a:xfrm>
        </p:grpSpPr>
        <p:grpSp>
          <p:nvGrpSpPr>
            <p:cNvPr id="37" name="Group 36"/>
            <p:cNvGrpSpPr/>
            <p:nvPr/>
          </p:nvGrpSpPr>
          <p:grpSpPr>
            <a:xfrm>
              <a:off x="2765750" y="1623975"/>
              <a:ext cx="598281" cy="221951"/>
              <a:chOff x="3394857" y="2262419"/>
              <a:chExt cx="297053" cy="110201"/>
            </a:xfrm>
          </p:grpSpPr>
          <p:sp>
            <p:nvSpPr>
              <p:cNvPr id="39"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0"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1"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38" name="Oval 37"/>
            <p:cNvSpPr/>
            <p:nvPr/>
          </p:nvSpPr>
          <p:spPr>
            <a:xfrm>
              <a:off x="2632097" y="1395829"/>
              <a:ext cx="880574" cy="88057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pic>
        <p:nvPicPr>
          <p:cNvPr id="46" name="Picture 2__"/>
          <p:cNvPicPr>
            <a:picLocks noChangeAspect="1" noChangeArrowheads="1"/>
          </p:cNvPicPr>
          <p:nvPr/>
        </p:nvPicPr>
        <p:blipFill>
          <a:blip r:embed="rId6" cstate="print">
            <a:clrChange>
              <a:clrFrom>
                <a:srgbClr val="FFFFFF"/>
              </a:clrFrom>
              <a:clrTo>
                <a:srgbClr val="FFFFFF">
                  <a:alpha val="0"/>
                </a:srgbClr>
              </a:clrTo>
            </a:clrChange>
          </a:blip>
          <a:srcRect l="33221" t="31629" r="50204" b="56840"/>
          <a:stretch>
            <a:fillRect/>
          </a:stretch>
        </p:blipFill>
        <p:spPr bwMode="auto">
          <a:xfrm>
            <a:off x="4810948" y="2087880"/>
            <a:ext cx="766736" cy="333364"/>
          </a:xfrm>
          <a:prstGeom prst="rect">
            <a:avLst/>
          </a:prstGeom>
          <a:noFill/>
          <a:ln w="9525">
            <a:noFill/>
            <a:miter lim="800000"/>
            <a:headEnd/>
            <a:tailEnd/>
          </a:ln>
        </p:spPr>
      </p:pic>
      <p:sp>
        <p:nvSpPr>
          <p:cNvPr id="55" name="Rectangle 36"/>
          <p:cNvSpPr/>
          <p:nvPr/>
        </p:nvSpPr>
        <p:spPr>
          <a:xfrm>
            <a:off x="391099" y="1602816"/>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spTree>
    <p:extLst>
      <p:ext uri="{BB962C8B-B14F-4D97-AF65-F5344CB8AC3E}">
        <p14:creationId xmlns:p14="http://schemas.microsoft.com/office/powerpoint/2010/main" val="388438216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hteck 6"/>
          <p:cNvSpPr/>
          <p:nvPr/>
        </p:nvSpPr>
        <p:spPr>
          <a:xfrm>
            <a:off x="311736" y="1366807"/>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cxnSp>
        <p:nvCxnSpPr>
          <p:cNvPr id="107" name="Gerade Verbindung 10"/>
          <p:cNvCxnSpPr>
            <a:stCxn id="106" idx="1"/>
            <a:endCxn id="106" idx="3"/>
          </p:cNvCxnSpPr>
          <p:nvPr/>
        </p:nvCxnSpPr>
        <p:spPr>
          <a:xfrm>
            <a:off x="311736" y="2051073"/>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08" name="Gerade Verbindung 12"/>
          <p:cNvCxnSpPr/>
          <p:nvPr/>
        </p:nvCxnSpPr>
        <p:spPr>
          <a:xfrm>
            <a:off x="311737" y="1466695"/>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Gerade Verbindung 9"/>
          <p:cNvCxnSpPr/>
          <p:nvPr/>
        </p:nvCxnSpPr>
        <p:spPr>
          <a:xfrm>
            <a:off x="286747" y="2633441"/>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735028" y="1765741"/>
            <a:ext cx="8098958" cy="587728"/>
          </a:xfrm>
          <a:custGeom>
            <a:avLst/>
            <a:gdLst>
              <a:gd name="connsiteX0" fmla="*/ 0 w 6720009"/>
              <a:gd name="connsiteY0" fmla="*/ 821350 h 821350"/>
              <a:gd name="connsiteX1" fmla="*/ 6130137 w 6720009"/>
              <a:gd name="connsiteY1" fmla="*/ 67885 h 821350"/>
              <a:gd name="connsiteX2" fmla="*/ 6130137 w 6720009"/>
              <a:gd name="connsiteY2" fmla="*/ 82515 h 821350"/>
              <a:gd name="connsiteX0" fmla="*/ 0 w 6764977"/>
              <a:gd name="connsiteY0" fmla="*/ 782509 h 782509"/>
              <a:gd name="connsiteX1" fmla="*/ 6130137 w 6764977"/>
              <a:gd name="connsiteY1" fmla="*/ 29044 h 782509"/>
              <a:gd name="connsiteX2" fmla="*/ 6225234 w 6764977"/>
              <a:gd name="connsiteY2" fmla="*/ 182663 h 782509"/>
              <a:gd name="connsiteX0" fmla="*/ 0 w 6271141"/>
              <a:gd name="connsiteY0" fmla="*/ 604068 h 830840"/>
              <a:gd name="connsiteX1" fmla="*/ 1799538 w 6271141"/>
              <a:gd name="connsiteY1" fmla="*/ 830840 h 830840"/>
              <a:gd name="connsiteX2" fmla="*/ 6225234 w 6271141"/>
              <a:gd name="connsiteY2" fmla="*/ 4222 h 830840"/>
              <a:gd name="connsiteX0" fmla="*/ 0 w 6147924"/>
              <a:gd name="connsiteY0" fmla="*/ 233465 h 465179"/>
              <a:gd name="connsiteX1" fmla="*/ 1799538 w 6147924"/>
              <a:gd name="connsiteY1" fmla="*/ 460237 h 465179"/>
              <a:gd name="connsiteX2" fmla="*/ 6100875 w 6147924"/>
              <a:gd name="connsiteY2" fmla="*/ 6694 h 465179"/>
              <a:gd name="connsiteX0" fmla="*/ 0 w 6100875"/>
              <a:gd name="connsiteY0" fmla="*/ 226771 h 458485"/>
              <a:gd name="connsiteX1" fmla="*/ 1799538 w 6100875"/>
              <a:gd name="connsiteY1" fmla="*/ 453543 h 458485"/>
              <a:gd name="connsiteX2" fmla="*/ 6100875 w 6100875"/>
              <a:gd name="connsiteY2" fmla="*/ 0 h 458485"/>
              <a:gd name="connsiteX0" fmla="*/ 0 w 6152081"/>
              <a:gd name="connsiteY0" fmla="*/ 7315 h 234094"/>
              <a:gd name="connsiteX1" fmla="*/ 1799538 w 6152081"/>
              <a:gd name="connsiteY1" fmla="*/ 234087 h 234094"/>
              <a:gd name="connsiteX2" fmla="*/ 6152081 w 6152081"/>
              <a:gd name="connsiteY2" fmla="*/ 0 h 234094"/>
              <a:gd name="connsiteX0" fmla="*/ 0 w 6152081"/>
              <a:gd name="connsiteY0" fmla="*/ 7315 h 234094"/>
              <a:gd name="connsiteX1" fmla="*/ 1799538 w 6152081"/>
              <a:gd name="connsiteY1" fmla="*/ 234087 h 234094"/>
              <a:gd name="connsiteX2" fmla="*/ 3518612 w 6152081"/>
              <a:gd name="connsiteY2" fmla="*/ 160934 h 234094"/>
              <a:gd name="connsiteX3" fmla="*/ 6152081 w 6152081"/>
              <a:gd name="connsiteY3" fmla="*/ 0 h 234094"/>
              <a:gd name="connsiteX0" fmla="*/ 0 w 6152081"/>
              <a:gd name="connsiteY0" fmla="*/ 21945 h 248780"/>
              <a:gd name="connsiteX1" fmla="*/ 1799538 w 6152081"/>
              <a:gd name="connsiteY1" fmla="*/ 248717 h 248780"/>
              <a:gd name="connsiteX2" fmla="*/ 2889505 w 6152081"/>
              <a:gd name="connsiteY2" fmla="*/ 0 h 248780"/>
              <a:gd name="connsiteX3" fmla="*/ 6152081 w 6152081"/>
              <a:gd name="connsiteY3" fmla="*/ 14630 h 248780"/>
              <a:gd name="connsiteX0" fmla="*/ 0 w 5588811"/>
              <a:gd name="connsiteY0" fmla="*/ 460857 h 476955"/>
              <a:gd name="connsiteX1" fmla="*/ 1236268 w 5588811"/>
              <a:gd name="connsiteY1" fmla="*/ 248717 h 476955"/>
              <a:gd name="connsiteX2" fmla="*/ 2326235 w 5588811"/>
              <a:gd name="connsiteY2" fmla="*/ 0 h 476955"/>
              <a:gd name="connsiteX3" fmla="*/ 5588811 w 5588811"/>
              <a:gd name="connsiteY3" fmla="*/ 14630 h 476955"/>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8331 h 464313"/>
              <a:gd name="connsiteX1" fmla="*/ 1236268 w 5588811"/>
              <a:gd name="connsiteY1" fmla="*/ 236191 h 464313"/>
              <a:gd name="connsiteX2" fmla="*/ 2310577 w 5588811"/>
              <a:gd name="connsiteY2" fmla="*/ 0 h 464313"/>
              <a:gd name="connsiteX3" fmla="*/ 5588811 w 5588811"/>
              <a:gd name="connsiteY3" fmla="*/ 2104 h 464313"/>
              <a:gd name="connsiteX0" fmla="*/ 0 w 5588811"/>
              <a:gd name="connsiteY0" fmla="*/ 448331 h 448331"/>
              <a:gd name="connsiteX1" fmla="*/ 1236268 w 5588811"/>
              <a:gd name="connsiteY1" fmla="*/ 236191 h 448331"/>
              <a:gd name="connsiteX2" fmla="*/ 2310577 w 5588811"/>
              <a:gd name="connsiteY2" fmla="*/ 0 h 448331"/>
              <a:gd name="connsiteX3" fmla="*/ 5588811 w 5588811"/>
              <a:gd name="connsiteY3"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018"/>
              <a:gd name="connsiteX1" fmla="*/ 2307446 w 5585680"/>
              <a:gd name="connsiteY1" fmla="*/ 37771 h 555018"/>
              <a:gd name="connsiteX2" fmla="*/ 5585680 w 5585680"/>
              <a:gd name="connsiteY2" fmla="*/ 39875 h 555018"/>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277"/>
              <a:gd name="connsiteX1" fmla="*/ 2307446 w 5585680"/>
              <a:gd name="connsiteY1" fmla="*/ 37771 h 555277"/>
              <a:gd name="connsiteX2" fmla="*/ 5585680 w 5585680"/>
              <a:gd name="connsiteY2" fmla="*/ 39875 h 555277"/>
              <a:gd name="connsiteX0" fmla="*/ 0 w 5585680"/>
              <a:gd name="connsiteY0" fmla="*/ 554995 h 555423"/>
              <a:gd name="connsiteX1" fmla="*/ 2307446 w 5585680"/>
              <a:gd name="connsiteY1" fmla="*/ 37771 h 555423"/>
              <a:gd name="connsiteX2" fmla="*/ 5585680 w 5585680"/>
              <a:gd name="connsiteY2" fmla="*/ 39875 h 555423"/>
              <a:gd name="connsiteX0" fmla="*/ 0 w 5585680"/>
              <a:gd name="connsiteY0" fmla="*/ 516591 h 517099"/>
              <a:gd name="connsiteX1" fmla="*/ 2273000 w 5585680"/>
              <a:gd name="connsiteY1" fmla="*/ 71391 h 517099"/>
              <a:gd name="connsiteX2" fmla="*/ 5585680 w 5585680"/>
              <a:gd name="connsiteY2" fmla="*/ 1471 h 517099"/>
              <a:gd name="connsiteX0" fmla="*/ 0 w 5585680"/>
              <a:gd name="connsiteY0" fmla="*/ 515120 h 515628"/>
              <a:gd name="connsiteX1" fmla="*/ 2273000 w 5585680"/>
              <a:gd name="connsiteY1" fmla="*/ 69920 h 515628"/>
              <a:gd name="connsiteX2" fmla="*/ 5585680 w 5585680"/>
              <a:gd name="connsiteY2" fmla="*/ 0 h 515628"/>
              <a:gd name="connsiteX0" fmla="*/ 0 w 5585680"/>
              <a:gd name="connsiteY0" fmla="*/ 515120 h 515536"/>
              <a:gd name="connsiteX1" fmla="*/ 2273000 w 5585680"/>
              <a:gd name="connsiteY1" fmla="*/ 69920 h 515536"/>
              <a:gd name="connsiteX2" fmla="*/ 5585680 w 5585680"/>
              <a:gd name="connsiteY2" fmla="*/ 0 h 515536"/>
              <a:gd name="connsiteX0" fmla="*/ 0 w 5585680"/>
              <a:gd name="connsiteY0" fmla="*/ 515120 h 515541"/>
              <a:gd name="connsiteX1" fmla="*/ 2273000 w 5585680"/>
              <a:gd name="connsiteY1" fmla="*/ 69920 h 515541"/>
              <a:gd name="connsiteX2" fmla="*/ 5585680 w 5585680"/>
              <a:gd name="connsiteY2" fmla="*/ 0 h 515541"/>
              <a:gd name="connsiteX0" fmla="*/ 0 w 5585680"/>
              <a:gd name="connsiteY0" fmla="*/ 515120 h 515150"/>
              <a:gd name="connsiteX1" fmla="*/ 2273000 w 5585680"/>
              <a:gd name="connsiteY1" fmla="*/ 69920 h 515150"/>
              <a:gd name="connsiteX2" fmla="*/ 5585680 w 5585680"/>
              <a:gd name="connsiteY2" fmla="*/ 0 h 515150"/>
              <a:gd name="connsiteX0" fmla="*/ 0 w 5585680"/>
              <a:gd name="connsiteY0" fmla="*/ 515120 h 515194"/>
              <a:gd name="connsiteX1" fmla="*/ 2273000 w 5585680"/>
              <a:gd name="connsiteY1" fmla="*/ 69920 h 515194"/>
              <a:gd name="connsiteX2" fmla="*/ 5585680 w 5585680"/>
              <a:gd name="connsiteY2" fmla="*/ 0 h 515194"/>
              <a:gd name="connsiteX0" fmla="*/ 0 w 5585680"/>
              <a:gd name="connsiteY0" fmla="*/ 515120 h 542219"/>
              <a:gd name="connsiteX1" fmla="*/ 260731 w 5585680"/>
              <a:gd name="connsiteY1" fmla="*/ 507440 h 542219"/>
              <a:gd name="connsiteX2" fmla="*/ 2273000 w 5585680"/>
              <a:gd name="connsiteY2" fmla="*/ 69920 h 542219"/>
              <a:gd name="connsiteX3" fmla="*/ 5585680 w 5585680"/>
              <a:gd name="connsiteY3" fmla="*/ 0 h 542219"/>
              <a:gd name="connsiteX0" fmla="*/ 0 w 5585680"/>
              <a:gd name="connsiteY0" fmla="*/ 515120 h 515120"/>
              <a:gd name="connsiteX1" fmla="*/ 260731 w 5585680"/>
              <a:gd name="connsiteY1" fmla="*/ 507440 h 515120"/>
              <a:gd name="connsiteX2" fmla="*/ 2273000 w 5585680"/>
              <a:gd name="connsiteY2" fmla="*/ 69920 h 515120"/>
              <a:gd name="connsiteX3" fmla="*/ 5585680 w 5585680"/>
              <a:gd name="connsiteY3" fmla="*/ 0 h 515120"/>
              <a:gd name="connsiteX0" fmla="*/ 0 w 5585680"/>
              <a:gd name="connsiteY0" fmla="*/ 515120 h 521728"/>
              <a:gd name="connsiteX1" fmla="*/ 296450 w 5585680"/>
              <a:gd name="connsiteY1" fmla="*/ 521728 h 521728"/>
              <a:gd name="connsiteX2" fmla="*/ 2273000 w 5585680"/>
              <a:gd name="connsiteY2" fmla="*/ 69920 h 521728"/>
              <a:gd name="connsiteX3" fmla="*/ 5585680 w 5585680"/>
              <a:gd name="connsiteY3" fmla="*/ 0 h 521728"/>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95205"/>
              <a:gd name="connsiteY0" fmla="*/ 472501 h 472501"/>
              <a:gd name="connsiteX1" fmla="*/ 296450 w 5595205"/>
              <a:gd name="connsiteY1" fmla="*/ 471965 h 472501"/>
              <a:gd name="connsiteX2" fmla="*/ 2273000 w 5595205"/>
              <a:gd name="connsiteY2" fmla="*/ 27301 h 472501"/>
              <a:gd name="connsiteX3" fmla="*/ 5595205 w 5595205"/>
              <a:gd name="connsiteY3" fmla="*/ 31200 h 472501"/>
              <a:gd name="connsiteX0" fmla="*/ 0 w 5595205"/>
              <a:gd name="connsiteY0" fmla="*/ 445200 h 445200"/>
              <a:gd name="connsiteX1" fmla="*/ 296450 w 5595205"/>
              <a:gd name="connsiteY1" fmla="*/ 444664 h 445200"/>
              <a:gd name="connsiteX2" fmla="*/ 2273000 w 5595205"/>
              <a:gd name="connsiteY2" fmla="*/ 0 h 445200"/>
              <a:gd name="connsiteX3" fmla="*/ 5595205 w 5595205"/>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1301 h 441301"/>
              <a:gd name="connsiteX1" fmla="*/ 875094 w 6173849"/>
              <a:gd name="connsiteY1" fmla="*/ 440765 h 441301"/>
              <a:gd name="connsiteX2" fmla="*/ 3330865 w 6173849"/>
              <a:gd name="connsiteY2" fmla="*/ 3362 h 441301"/>
              <a:gd name="connsiteX3" fmla="*/ 6173849 w 6173849"/>
              <a:gd name="connsiteY3" fmla="*/ 0 h 441301"/>
              <a:gd name="connsiteX0" fmla="*/ 0 w 6173849"/>
              <a:gd name="connsiteY0" fmla="*/ 441301 h 441301"/>
              <a:gd name="connsiteX1" fmla="*/ 875094 w 6173849"/>
              <a:gd name="connsiteY1" fmla="*/ 440765 h 441301"/>
              <a:gd name="connsiteX2" fmla="*/ 3846391 w 6173849"/>
              <a:gd name="connsiteY2" fmla="*/ 10623 h 441301"/>
              <a:gd name="connsiteX3" fmla="*/ 6173849 w 6173849"/>
              <a:gd name="connsiteY3" fmla="*/ 0 h 441301"/>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Lst>
            <a:ahLst/>
            <a:cxnLst>
              <a:cxn ang="0">
                <a:pos x="connsiteX0" y="connsiteY0"/>
              </a:cxn>
              <a:cxn ang="0">
                <a:pos x="connsiteX1" y="connsiteY1"/>
              </a:cxn>
              <a:cxn ang="0">
                <a:pos x="connsiteX2" y="connsiteY2"/>
              </a:cxn>
              <a:cxn ang="0">
                <a:pos x="connsiteX3" y="connsiteY3"/>
              </a:cxn>
            </a:cxnLst>
            <a:rect l="l" t="t" r="r" b="b"/>
            <a:pathLst>
              <a:path w="6173849" h="448026">
                <a:moveTo>
                  <a:pt x="0" y="441301"/>
                </a:moveTo>
                <a:lnTo>
                  <a:pt x="1376098" y="448026"/>
                </a:lnTo>
                <a:cubicBezTo>
                  <a:pt x="2001373" y="447762"/>
                  <a:pt x="2879937" y="18760"/>
                  <a:pt x="3846391" y="10623"/>
                </a:cubicBezTo>
                <a:lnTo>
                  <a:pt x="6173849" y="0"/>
                </a:ln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pic>
        <p:nvPicPr>
          <p:cNvPr id="112"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36" name="Group 35"/>
          <p:cNvGrpSpPr/>
          <p:nvPr/>
        </p:nvGrpSpPr>
        <p:grpSpPr>
          <a:xfrm>
            <a:off x="514255" y="1768045"/>
            <a:ext cx="1155152" cy="1155152"/>
            <a:chOff x="2632097" y="1395829"/>
            <a:chExt cx="880574" cy="880574"/>
          </a:xfrm>
        </p:grpSpPr>
        <p:grpSp>
          <p:nvGrpSpPr>
            <p:cNvPr id="37" name="Group 36"/>
            <p:cNvGrpSpPr/>
            <p:nvPr/>
          </p:nvGrpSpPr>
          <p:grpSpPr>
            <a:xfrm>
              <a:off x="2765750" y="1623975"/>
              <a:ext cx="598281" cy="221951"/>
              <a:chOff x="3394857" y="2262419"/>
              <a:chExt cx="297053" cy="110201"/>
            </a:xfrm>
          </p:grpSpPr>
          <p:sp>
            <p:nvSpPr>
              <p:cNvPr id="39"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0"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1"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38" name="Oval 37"/>
            <p:cNvSpPr/>
            <p:nvPr/>
          </p:nvSpPr>
          <p:spPr>
            <a:xfrm>
              <a:off x="2632097" y="1395829"/>
              <a:ext cx="880574" cy="88057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sp>
        <p:nvSpPr>
          <p:cNvPr id="122" name="Rectangle 121"/>
          <p:cNvSpPr/>
          <p:nvPr/>
        </p:nvSpPr>
        <p:spPr>
          <a:xfrm>
            <a:off x="8837562" y="1347614"/>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71" name="Straight Connector 70"/>
          <p:cNvCxnSpPr/>
          <p:nvPr/>
        </p:nvCxnSpPr>
        <p:spPr>
          <a:xfrm>
            <a:off x="2934522" y="2595577"/>
            <a:ext cx="0" cy="443059"/>
          </a:xfrm>
          <a:prstGeom prst="line">
            <a:avLst/>
          </a:prstGeom>
        </p:spPr>
        <p:style>
          <a:lnRef idx="1">
            <a:schemeClr val="accent1"/>
          </a:lnRef>
          <a:fillRef idx="0">
            <a:schemeClr val="accent1"/>
          </a:fillRef>
          <a:effectRef idx="0">
            <a:schemeClr val="accent1"/>
          </a:effectRef>
          <a:fontRef idx="minor">
            <a:schemeClr val="tx1"/>
          </a:fontRef>
        </p:style>
      </p:cxnSp>
      <p:sp>
        <p:nvSpPr>
          <p:cNvPr id="77" name="Rectangle 74"/>
          <p:cNvSpPr/>
          <p:nvPr/>
        </p:nvSpPr>
        <p:spPr>
          <a:xfrm>
            <a:off x="1301342" y="2950917"/>
            <a:ext cx="2773644" cy="410369"/>
          </a:xfrm>
          <a:prstGeom prst="rect">
            <a:avLst/>
          </a:prstGeom>
          <a:solidFill>
            <a:schemeClr val="bg1"/>
          </a:solidFill>
        </p:spPr>
        <p:txBody>
          <a:bodyPr wrap="none" lIns="0" tIns="0" rIns="0" bIns="0">
            <a:spAutoFit/>
          </a:bodyPr>
          <a:lstStyle/>
          <a:p>
            <a:pPr algn="ctr">
              <a:lnSpc>
                <a:spcPts val="1600"/>
              </a:lnSpc>
            </a:pPr>
            <a:r>
              <a:rPr lang="en-US" altLang="ja-JP" sz="1600" i="1" dirty="0" smtClean="0">
                <a:solidFill>
                  <a:srgbClr val="FF0000"/>
                </a:solidFill>
              </a:rPr>
              <a:t>Deactivate the direction indicator</a:t>
            </a:r>
            <a:endParaRPr lang="en-GB" sz="1600" i="1" dirty="0" smtClean="0">
              <a:solidFill>
                <a:srgbClr val="FF0000"/>
              </a:solidFill>
            </a:endParaRPr>
          </a:p>
          <a:p>
            <a:pPr algn="ctr">
              <a:lnSpc>
                <a:spcPts val="1600"/>
              </a:lnSpc>
            </a:pPr>
            <a:r>
              <a:rPr lang="en-US" altLang="ja-JP" sz="1600" i="1" dirty="0">
                <a:solidFill>
                  <a:srgbClr val="FF0000"/>
                </a:solidFill>
              </a:rPr>
              <a:t>f</a:t>
            </a:r>
            <a:r>
              <a:rPr lang="en-US" altLang="ja-JP" sz="1600" i="1" dirty="0" smtClean="0">
                <a:solidFill>
                  <a:srgbClr val="FF0000"/>
                </a:solidFill>
              </a:rPr>
              <a:t>lashing time &lt;</a:t>
            </a:r>
            <a:r>
              <a:rPr lang="ja-JP" altLang="en-US" sz="1600" i="1" dirty="0" smtClean="0">
                <a:solidFill>
                  <a:srgbClr val="FF0000"/>
                </a:solidFill>
              </a:rPr>
              <a:t> </a:t>
            </a:r>
            <a:r>
              <a:rPr lang="en-US" altLang="ja-JP" sz="1600" i="1" dirty="0" smtClean="0">
                <a:solidFill>
                  <a:srgbClr val="FF0000"/>
                </a:solidFill>
              </a:rPr>
              <a:t>3sec.</a:t>
            </a:r>
            <a:endParaRPr lang="en-US" sz="1600" i="1" baseline="-25000" dirty="0">
              <a:solidFill>
                <a:srgbClr val="FF0000"/>
              </a:solidFill>
            </a:endParaRPr>
          </a:p>
        </p:txBody>
      </p:sp>
      <p:sp>
        <p:nvSpPr>
          <p:cNvPr id="74" name="Oval 37"/>
          <p:cNvSpPr/>
          <p:nvPr/>
        </p:nvSpPr>
        <p:spPr>
          <a:xfrm>
            <a:off x="521933" y="1795765"/>
            <a:ext cx="1155152" cy="1155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86" name="直線コネクタ 85"/>
          <p:cNvCxnSpPr/>
          <p:nvPr/>
        </p:nvCxnSpPr>
        <p:spPr>
          <a:xfrm>
            <a:off x="1474418" y="2345621"/>
            <a:ext cx="4122573" cy="12869"/>
          </a:xfrm>
          <a:prstGeom prst="line">
            <a:avLst/>
          </a:prstGeom>
          <a:ln w="317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92" name="Rectangle 36"/>
          <p:cNvSpPr/>
          <p:nvPr/>
        </p:nvSpPr>
        <p:spPr>
          <a:xfrm>
            <a:off x="5628772" y="2235379"/>
            <a:ext cx="2927148" cy="246221"/>
          </a:xfrm>
          <a:prstGeom prst="rect">
            <a:avLst/>
          </a:prstGeom>
          <a:noFill/>
        </p:spPr>
        <p:txBody>
          <a:bodyPr wrap="none" lIns="0" tIns="0" rIns="0" bIns="0">
            <a:spAutoFit/>
          </a:bodyPr>
          <a:lstStyle/>
          <a:p>
            <a:r>
              <a:rPr lang="de-DE" sz="1600" dirty="0" smtClean="0">
                <a:solidFill>
                  <a:schemeClr val="accent1">
                    <a:lumMod val="50000"/>
                  </a:schemeClr>
                </a:solidFill>
              </a:rPr>
              <a:t> </a:t>
            </a:r>
            <a:r>
              <a:rPr lang="en-US" sz="1600" dirty="0" smtClean="0">
                <a:solidFill>
                  <a:schemeClr val="accent1">
                    <a:lumMod val="50000"/>
                  </a:schemeClr>
                </a:solidFill>
              </a:rPr>
              <a:t>Deactivation by the driver </a:t>
            </a:r>
            <a:r>
              <a:rPr lang="en-US" sz="1200" dirty="0" smtClean="0">
                <a:solidFill>
                  <a:schemeClr val="accent1">
                    <a:lumMod val="50000"/>
                  </a:schemeClr>
                </a:solidFill>
              </a:rPr>
              <a:t>(5.6.5.6.8.)</a:t>
            </a:r>
            <a:endParaRPr lang="de-DE" sz="1200" baseline="30000" dirty="0">
              <a:solidFill>
                <a:schemeClr val="accent1">
                  <a:lumMod val="50000"/>
                </a:schemeClr>
              </a:solidFill>
            </a:endParaRPr>
          </a:p>
        </p:txBody>
      </p:sp>
      <p:sp>
        <p:nvSpPr>
          <p:cNvPr id="67" name="Titel 2"/>
          <p:cNvSpPr txBox="1">
            <a:spLocks/>
          </p:cNvSpPr>
          <p:nvPr/>
        </p:nvSpPr>
        <p:spPr>
          <a:xfrm>
            <a:off x="121327"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solidFill>
                  <a:prstClr val="white">
                    <a:lumMod val="50000"/>
                  </a:prstClr>
                </a:solidFill>
              </a:rPr>
              <a:t>3.5.4.</a:t>
            </a:r>
            <a:r>
              <a:rPr lang="ja-JP" altLang="en-US" sz="2800" dirty="0" smtClean="0">
                <a:solidFill>
                  <a:prstClr val="white">
                    <a:lumMod val="50000"/>
                  </a:prstClr>
                </a:solidFill>
              </a:rPr>
              <a:t> </a:t>
            </a:r>
            <a:r>
              <a:rPr lang="en-US" altLang="ja-JP" sz="2800" dirty="0" smtClean="0">
                <a:solidFill>
                  <a:prstClr val="white">
                    <a:lumMod val="50000"/>
                  </a:prstClr>
                </a:solidFill>
              </a:rPr>
              <a:t>Deactivation test</a:t>
            </a:r>
            <a:r>
              <a:rPr lang="en-US" sz="2800" dirty="0">
                <a:solidFill>
                  <a:prstClr val="white">
                    <a:lumMod val="50000"/>
                  </a:prstClr>
                </a:solidFill>
              </a:rPr>
              <a:t/>
            </a:r>
            <a:br>
              <a:rPr lang="en-US" sz="2800" dirty="0">
                <a:solidFill>
                  <a:prstClr val="white">
                    <a:lumMod val="50000"/>
                  </a:prstClr>
                </a:solidFill>
              </a:rPr>
            </a:br>
            <a:endParaRPr lang="en-US" sz="1050" dirty="0">
              <a:solidFill>
                <a:prstClr val="white">
                  <a:lumMod val="50000"/>
                </a:prstClr>
              </a:solidFill>
            </a:endParaRPr>
          </a:p>
        </p:txBody>
      </p:sp>
      <p:pic>
        <p:nvPicPr>
          <p:cNvPr id="7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2168822" y="2193071"/>
            <a:ext cx="766736" cy="333364"/>
          </a:xfrm>
          <a:prstGeom prst="rect">
            <a:avLst/>
          </a:prstGeom>
          <a:noFill/>
          <a:ln w="9525">
            <a:noFill/>
            <a:miter lim="800000"/>
            <a:headEnd/>
            <a:tailEnd/>
          </a:ln>
        </p:spPr>
      </p:pic>
      <p:pic>
        <p:nvPicPr>
          <p:cNvPr id="79"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4229141" y="2206659"/>
            <a:ext cx="766736" cy="333364"/>
          </a:xfrm>
          <a:prstGeom prst="rect">
            <a:avLst/>
          </a:prstGeom>
          <a:noFill/>
          <a:ln w="9525">
            <a:noFill/>
            <a:miter lim="800000"/>
            <a:headEnd/>
            <a:tailEnd/>
          </a:ln>
        </p:spPr>
      </p:pic>
      <p:sp>
        <p:nvSpPr>
          <p:cNvPr id="80" name="Rectangle 43"/>
          <p:cNvSpPr/>
          <p:nvPr/>
        </p:nvSpPr>
        <p:spPr>
          <a:xfrm>
            <a:off x="428017" y="3579862"/>
            <a:ext cx="8317149" cy="1077218"/>
          </a:xfrm>
          <a:prstGeom prst="rect">
            <a:avLst/>
          </a:prstGeom>
        </p:spPr>
        <p:txBody>
          <a:bodyPr wrap="square">
            <a:spAutoFit/>
          </a:bodyPr>
          <a:lstStyle/>
          <a:p>
            <a:r>
              <a:rPr lang="en-US" sz="1600" i="1" u="sng" dirty="0" smtClean="0"/>
              <a:t>Procedure</a:t>
            </a:r>
          </a:p>
          <a:p>
            <a:pPr marL="342900" indent="-342900">
              <a:buFont typeface="+mj-lt"/>
              <a:buAutoNum type="arabicPeriod"/>
            </a:pPr>
            <a:r>
              <a:rPr lang="en-US" altLang="ja-JP" sz="1600" i="1" dirty="0" smtClean="0"/>
              <a:t>Initiate lane change</a:t>
            </a:r>
          </a:p>
          <a:p>
            <a:pPr marL="342900" indent="-342900">
              <a:buFont typeface="+mj-lt"/>
              <a:buAutoNum type="arabicPeriod"/>
            </a:pPr>
            <a:r>
              <a:rPr lang="en-US" altLang="ja-JP" sz="1600" i="1" dirty="0" smtClean="0"/>
              <a:t>Before the start of the lane change manoeuvre, the driver shall deactivate the direction indicator.</a:t>
            </a:r>
          </a:p>
        </p:txBody>
      </p:sp>
      <p:sp>
        <p:nvSpPr>
          <p:cNvPr id="26" name="Rectangle 36"/>
          <p:cNvSpPr/>
          <p:nvPr/>
        </p:nvSpPr>
        <p:spPr>
          <a:xfrm>
            <a:off x="391099" y="1602816"/>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spTree>
    <p:extLst>
      <p:ext uri="{BB962C8B-B14F-4D97-AF65-F5344CB8AC3E}">
        <p14:creationId xmlns:p14="http://schemas.microsoft.com/office/powerpoint/2010/main" val="1531740957"/>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Rectangle 121"/>
          <p:cNvSpPr/>
          <p:nvPr/>
        </p:nvSpPr>
        <p:spPr>
          <a:xfrm>
            <a:off x="8837562" y="1429960"/>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2" name="Titel 2"/>
          <p:cNvSpPr txBox="1">
            <a:spLocks/>
          </p:cNvSpPr>
          <p:nvPr/>
        </p:nvSpPr>
        <p:spPr>
          <a:xfrm>
            <a:off x="95409"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solidFill>
                  <a:prstClr val="white">
                    <a:lumMod val="50000"/>
                  </a:prstClr>
                </a:solidFill>
              </a:rPr>
              <a:t>3.5.5.</a:t>
            </a:r>
            <a:r>
              <a:rPr lang="ja-JP" altLang="en-US" sz="2800" dirty="0" smtClean="0">
                <a:solidFill>
                  <a:prstClr val="white">
                    <a:lumMod val="50000"/>
                  </a:prstClr>
                </a:solidFill>
              </a:rPr>
              <a:t> </a:t>
            </a:r>
            <a:r>
              <a:rPr lang="en-US" altLang="ja-JP" sz="2800" dirty="0" smtClean="0">
                <a:solidFill>
                  <a:prstClr val="white">
                    <a:lumMod val="50000"/>
                  </a:prstClr>
                </a:solidFill>
              </a:rPr>
              <a:t>Sensor performance test</a:t>
            </a:r>
            <a:r>
              <a:rPr lang="en-US" sz="2800" dirty="0">
                <a:solidFill>
                  <a:prstClr val="white">
                    <a:lumMod val="50000"/>
                  </a:prstClr>
                </a:solidFill>
              </a:rPr>
              <a:t/>
            </a:r>
            <a:br>
              <a:rPr lang="en-US" sz="2800" dirty="0">
                <a:solidFill>
                  <a:prstClr val="white">
                    <a:lumMod val="50000"/>
                  </a:prstClr>
                </a:solidFill>
              </a:rPr>
            </a:br>
            <a:endParaRPr lang="en-US" sz="1050" dirty="0">
              <a:solidFill>
                <a:prstClr val="white">
                  <a:lumMod val="50000"/>
                </a:prstClr>
              </a:solidFill>
            </a:endParaRPr>
          </a:p>
        </p:txBody>
      </p:sp>
      <p:sp>
        <p:nvSpPr>
          <p:cNvPr id="13" name="Rechteck 6"/>
          <p:cNvSpPr/>
          <p:nvPr/>
        </p:nvSpPr>
        <p:spPr>
          <a:xfrm>
            <a:off x="311736" y="1739442"/>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cxnSp>
        <p:nvCxnSpPr>
          <p:cNvPr id="14" name="Gerade Verbindung 10"/>
          <p:cNvCxnSpPr>
            <a:stCxn id="13" idx="1"/>
            <a:endCxn id="13" idx="3"/>
          </p:cNvCxnSpPr>
          <p:nvPr/>
        </p:nvCxnSpPr>
        <p:spPr>
          <a:xfrm>
            <a:off x="311736" y="2423708"/>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5" name="Gerade Verbindung 12"/>
          <p:cNvCxnSpPr/>
          <p:nvPr/>
        </p:nvCxnSpPr>
        <p:spPr>
          <a:xfrm>
            <a:off x="311737" y="1839330"/>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Gerade Verbindung 9"/>
          <p:cNvCxnSpPr/>
          <p:nvPr/>
        </p:nvCxnSpPr>
        <p:spPr>
          <a:xfrm>
            <a:off x="286747" y="3006076"/>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pic>
        <p:nvPicPr>
          <p:cNvPr id="1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6637268" y="2565940"/>
            <a:ext cx="766736" cy="333364"/>
          </a:xfrm>
          <a:prstGeom prst="rect">
            <a:avLst/>
          </a:prstGeom>
          <a:noFill/>
          <a:ln w="9525">
            <a:noFill/>
            <a:miter lim="800000"/>
            <a:headEnd/>
            <a:tailEnd/>
          </a:ln>
        </p:spPr>
      </p:pic>
      <p:sp>
        <p:nvSpPr>
          <p:cNvPr id="21" name="Oval 37"/>
          <p:cNvSpPr/>
          <p:nvPr/>
        </p:nvSpPr>
        <p:spPr>
          <a:xfrm>
            <a:off x="6444208" y="2110438"/>
            <a:ext cx="1155152" cy="115515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25" name="Rectangle 121_"/>
          <p:cNvSpPr/>
          <p:nvPr/>
        </p:nvSpPr>
        <p:spPr>
          <a:xfrm>
            <a:off x="8837562" y="1720249"/>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26" name="Straight Connector 44"/>
          <p:cNvCxnSpPr/>
          <p:nvPr/>
        </p:nvCxnSpPr>
        <p:spPr>
          <a:xfrm>
            <a:off x="3728308" y="2582088"/>
            <a:ext cx="0" cy="86215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7" name="Straight Connector 46"/>
          <p:cNvCxnSpPr/>
          <p:nvPr/>
        </p:nvCxnSpPr>
        <p:spPr>
          <a:xfrm>
            <a:off x="6651749" y="2582088"/>
            <a:ext cx="0" cy="837169"/>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 name="Straight Arrow Connector 13"/>
          <p:cNvCxnSpPr/>
          <p:nvPr/>
        </p:nvCxnSpPr>
        <p:spPr>
          <a:xfrm>
            <a:off x="3728308" y="3302168"/>
            <a:ext cx="2946421" cy="0"/>
          </a:xfrm>
          <a:prstGeom prst="straightConnector1">
            <a:avLst/>
          </a:prstGeom>
          <a:ln w="12700">
            <a:solidFill>
              <a:schemeClr val="accent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9" name="Rectangle 49"/>
          <p:cNvSpPr/>
          <p:nvPr/>
        </p:nvSpPr>
        <p:spPr>
          <a:xfrm>
            <a:off x="4762641" y="3158152"/>
            <a:ext cx="833883" cy="349702"/>
          </a:xfrm>
          <a:prstGeom prst="rect">
            <a:avLst/>
          </a:prstGeom>
          <a:solidFill>
            <a:schemeClr val="bg1"/>
          </a:solidFill>
        </p:spPr>
        <p:txBody>
          <a:bodyPr wrap="none" tIns="36000" bIns="36000" anchor="ctr">
            <a:spAutoFit/>
          </a:bodyPr>
          <a:lstStyle/>
          <a:p>
            <a:r>
              <a:rPr lang="ja-JP" altLang="en-US" dirty="0" smtClean="0"/>
              <a:t>≦</a:t>
            </a:r>
            <a:r>
              <a:rPr lang="en-US" altLang="ja-JP" dirty="0" smtClean="0"/>
              <a:t>63m</a:t>
            </a:r>
            <a:endParaRPr lang="en-US" dirty="0"/>
          </a:p>
        </p:txBody>
      </p:sp>
      <p:cxnSp>
        <p:nvCxnSpPr>
          <p:cNvPr id="56" name="Straight Connector 31"/>
          <p:cNvCxnSpPr/>
          <p:nvPr/>
        </p:nvCxnSpPr>
        <p:spPr>
          <a:xfrm>
            <a:off x="5819422" y="2726104"/>
            <a:ext cx="1635692" cy="0"/>
          </a:xfrm>
          <a:prstGeom prst="line">
            <a:avLst/>
          </a:prstGeom>
          <a:ln w="1905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0" name="Straight Arrow Connector 55"/>
          <p:cNvCxnSpPr/>
          <p:nvPr/>
        </p:nvCxnSpPr>
        <p:spPr>
          <a:xfrm>
            <a:off x="6078819" y="2163631"/>
            <a:ext cx="0" cy="562473"/>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64" name="Rectangle 61"/>
          <p:cNvSpPr/>
          <p:nvPr/>
        </p:nvSpPr>
        <p:spPr>
          <a:xfrm rot="16200000">
            <a:off x="5515257" y="2248521"/>
            <a:ext cx="715260" cy="302647"/>
          </a:xfrm>
          <a:prstGeom prst="rect">
            <a:avLst/>
          </a:prstGeom>
        </p:spPr>
        <p:txBody>
          <a:bodyPr wrap="none">
            <a:spAutoFit/>
          </a:bodyPr>
          <a:lstStyle/>
          <a:p>
            <a:pPr algn="ctr">
              <a:lnSpc>
                <a:spcPts val="1600"/>
              </a:lnSpc>
            </a:pPr>
            <a:r>
              <a:rPr lang="ja-JP" altLang="en-US" dirty="0" smtClean="0"/>
              <a:t>≦</a:t>
            </a:r>
            <a:r>
              <a:rPr lang="de-DE" dirty="0" smtClean="0"/>
              <a:t>6m</a:t>
            </a:r>
            <a:endParaRPr lang="de-DE" dirty="0"/>
          </a:p>
        </p:txBody>
      </p:sp>
      <p:cxnSp>
        <p:nvCxnSpPr>
          <p:cNvPr id="69" name="Straight Connector 31_"/>
          <p:cNvCxnSpPr>
            <a:stCxn id="38" idx="3"/>
          </p:cNvCxnSpPr>
          <p:nvPr/>
        </p:nvCxnSpPr>
        <p:spPr>
          <a:xfrm>
            <a:off x="2248200" y="2163631"/>
            <a:ext cx="4196008" cy="0"/>
          </a:xfrm>
          <a:prstGeom prst="line">
            <a:avLst/>
          </a:prstGeom>
          <a:ln w="19050">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7" name="正方形/長方形 6"/>
          <p:cNvSpPr/>
          <p:nvPr/>
        </p:nvSpPr>
        <p:spPr>
          <a:xfrm>
            <a:off x="5652120" y="555468"/>
            <a:ext cx="1297050" cy="43210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Rear</a:t>
            </a:r>
            <a:r>
              <a:rPr kumimoji="1" lang="ja-JP" altLang="en-US" dirty="0" smtClean="0"/>
              <a:t> </a:t>
            </a:r>
            <a:r>
              <a:rPr kumimoji="1" lang="en-US" altLang="ja-JP" dirty="0" smtClean="0"/>
              <a:t>sensor</a:t>
            </a:r>
            <a:endParaRPr kumimoji="1" lang="ja-JP" altLang="en-US" dirty="0"/>
          </a:p>
        </p:txBody>
      </p:sp>
      <p:sp>
        <p:nvSpPr>
          <p:cNvPr id="73" name="正方形/長方形 72"/>
          <p:cNvSpPr/>
          <p:nvPr/>
        </p:nvSpPr>
        <p:spPr>
          <a:xfrm>
            <a:off x="7668344" y="1029909"/>
            <a:ext cx="1009018"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smtClean="0"/>
              <a:t>ECUs</a:t>
            </a:r>
            <a:endParaRPr kumimoji="1" lang="ja-JP" altLang="en-US" dirty="0"/>
          </a:p>
        </p:txBody>
      </p:sp>
      <p:cxnSp>
        <p:nvCxnSpPr>
          <p:cNvPr id="9" name="カギ線コネクタ 8"/>
          <p:cNvCxnSpPr>
            <a:stCxn id="7" idx="3"/>
            <a:endCxn id="73" idx="1"/>
          </p:cNvCxnSpPr>
          <p:nvPr/>
        </p:nvCxnSpPr>
        <p:spPr>
          <a:xfrm>
            <a:off x="6949170" y="771521"/>
            <a:ext cx="719174" cy="474412"/>
          </a:xfrm>
          <a:prstGeom prst="bentConnector3">
            <a:avLst/>
          </a:prstGeom>
          <a:ln w="19050">
            <a:headEnd type="arrow"/>
            <a:tailEnd type="arrow"/>
          </a:ln>
        </p:spPr>
        <p:style>
          <a:lnRef idx="1">
            <a:schemeClr val="accent1"/>
          </a:lnRef>
          <a:fillRef idx="0">
            <a:schemeClr val="accent1"/>
          </a:fillRef>
          <a:effectRef idx="0">
            <a:schemeClr val="accent1"/>
          </a:effectRef>
          <a:fontRef idx="minor">
            <a:schemeClr val="tx1"/>
          </a:fontRef>
        </p:style>
      </p:cxnSp>
      <p:sp>
        <p:nvSpPr>
          <p:cNvPr id="74" name="Rectangle 43"/>
          <p:cNvSpPr/>
          <p:nvPr/>
        </p:nvSpPr>
        <p:spPr>
          <a:xfrm>
            <a:off x="7225210" y="555411"/>
            <a:ext cx="388495" cy="288147"/>
          </a:xfrm>
          <a:prstGeom prst="rect">
            <a:avLst/>
          </a:prstGeom>
        </p:spPr>
        <p:txBody>
          <a:bodyPr wrap="none" lIns="36000" tIns="36000" rIns="36000" bIns="36000" anchor="ctr" anchorCtr="0">
            <a:spAutoFit/>
          </a:bodyPr>
          <a:lstStyle/>
          <a:p>
            <a:pPr algn="ctr"/>
            <a:r>
              <a:rPr lang="en-US" altLang="ja-JP" sz="1400" dirty="0" smtClean="0">
                <a:solidFill>
                  <a:srgbClr val="4F81BD">
                    <a:lumMod val="75000"/>
                  </a:srgbClr>
                </a:solidFill>
              </a:rPr>
              <a:t>CAN</a:t>
            </a:r>
            <a:endParaRPr lang="en-US" sz="1400" dirty="0" smtClean="0">
              <a:solidFill>
                <a:srgbClr val="4F81BD">
                  <a:lumMod val="75000"/>
                </a:srgbClr>
              </a:solidFill>
            </a:endParaRPr>
          </a:p>
        </p:txBody>
      </p:sp>
      <p:sp>
        <p:nvSpPr>
          <p:cNvPr id="75" name="正方形/長方形 74"/>
          <p:cNvSpPr/>
          <p:nvPr/>
        </p:nvSpPr>
        <p:spPr>
          <a:xfrm>
            <a:off x="4212712" y="795909"/>
            <a:ext cx="1003353" cy="357440"/>
          </a:xfrm>
          <a:prstGeom prst="rec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C00000"/>
              </a:solidFill>
            </a:endParaRPr>
          </a:p>
        </p:txBody>
      </p:sp>
      <p:sp>
        <p:nvSpPr>
          <p:cNvPr id="77" name="テキスト ボックス 76"/>
          <p:cNvSpPr txBox="1"/>
          <p:nvPr/>
        </p:nvSpPr>
        <p:spPr>
          <a:xfrm>
            <a:off x="4175899" y="781888"/>
            <a:ext cx="1130309" cy="307777"/>
          </a:xfrm>
          <a:prstGeom prst="rect">
            <a:avLst/>
          </a:prstGeom>
          <a:noFill/>
          <a:ln>
            <a:noFill/>
          </a:ln>
        </p:spPr>
        <p:txBody>
          <a:bodyPr wrap="none" rtlCol="0">
            <a:spAutoFit/>
          </a:bodyPr>
          <a:lstStyle/>
          <a:p>
            <a:r>
              <a:rPr kumimoji="1" lang="en-US" altLang="ja-JP" sz="1400" dirty="0" smtClean="0">
                <a:solidFill>
                  <a:srgbClr val="C00000"/>
                </a:solidFill>
              </a:rPr>
              <a:t>CAN</a:t>
            </a:r>
            <a:r>
              <a:rPr kumimoji="1" lang="ja-JP" altLang="en-US" sz="1400" dirty="0" smtClean="0">
                <a:solidFill>
                  <a:srgbClr val="C00000"/>
                </a:solidFill>
              </a:rPr>
              <a:t> </a:t>
            </a:r>
            <a:r>
              <a:rPr kumimoji="1" lang="en-US" altLang="ja-JP" sz="1400" dirty="0" smtClean="0">
                <a:solidFill>
                  <a:srgbClr val="C00000"/>
                </a:solidFill>
              </a:rPr>
              <a:t>monitor</a:t>
            </a:r>
            <a:endParaRPr kumimoji="1" lang="ja-JP" altLang="en-US" sz="1400" dirty="0">
              <a:solidFill>
                <a:srgbClr val="C00000"/>
              </a:solidFill>
            </a:endParaRPr>
          </a:p>
        </p:txBody>
      </p:sp>
      <p:sp>
        <p:nvSpPr>
          <p:cNvPr id="79" name="フローチャート: データ 78"/>
          <p:cNvSpPr/>
          <p:nvPr/>
        </p:nvSpPr>
        <p:spPr>
          <a:xfrm>
            <a:off x="3960902" y="1148392"/>
            <a:ext cx="1265209" cy="209560"/>
          </a:xfrm>
          <a:prstGeom prst="flowChartInputOutput">
            <a:avLst/>
          </a:prstGeom>
          <a:noFill/>
          <a:ln w="952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rgbClr val="C00000"/>
              </a:solidFill>
            </a:endParaRPr>
          </a:p>
        </p:txBody>
      </p:sp>
      <p:cxnSp>
        <p:nvCxnSpPr>
          <p:cNvPr id="11" name="曲線コネクタ 10"/>
          <p:cNvCxnSpPr>
            <a:stCxn id="73" idx="1"/>
            <a:endCxn id="79" idx="5"/>
          </p:cNvCxnSpPr>
          <p:nvPr/>
        </p:nvCxnSpPr>
        <p:spPr>
          <a:xfrm rot="10800000" flipV="1">
            <a:off x="5099590" y="1245932"/>
            <a:ext cx="2568754" cy="7239"/>
          </a:xfrm>
          <a:prstGeom prst="curvedConnector3">
            <a:avLst>
              <a:gd name="adj1" fmla="val 50000"/>
            </a:avLst>
          </a:prstGeom>
          <a:ln w="12700">
            <a:headEnd type="arrow"/>
            <a:tailEnd type="arrow"/>
          </a:ln>
        </p:spPr>
        <p:style>
          <a:lnRef idx="1">
            <a:schemeClr val="accent1"/>
          </a:lnRef>
          <a:fillRef idx="0">
            <a:schemeClr val="accent1"/>
          </a:fillRef>
          <a:effectRef idx="0">
            <a:schemeClr val="accent1"/>
          </a:effectRef>
          <a:fontRef idx="minor">
            <a:schemeClr val="tx1"/>
          </a:fontRef>
        </p:style>
      </p:cxnSp>
      <p:cxnSp>
        <p:nvCxnSpPr>
          <p:cNvPr id="84" name="曲線コネクタ 83"/>
          <p:cNvCxnSpPr>
            <a:endCxn id="79" idx="4"/>
          </p:cNvCxnSpPr>
          <p:nvPr/>
        </p:nvCxnSpPr>
        <p:spPr>
          <a:xfrm rot="5400000" flipH="1" flipV="1">
            <a:off x="3843257" y="1245460"/>
            <a:ext cx="637757" cy="862743"/>
          </a:xfrm>
          <a:prstGeom prst="curvedConnector3">
            <a:avLst>
              <a:gd name="adj1" fmla="val 50000"/>
            </a:avLst>
          </a:prstGeom>
          <a:ln w="19050">
            <a:solidFill>
              <a:srgbClr val="C00000"/>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89" name="Rectangle 49_"/>
          <p:cNvSpPr/>
          <p:nvPr/>
        </p:nvSpPr>
        <p:spPr>
          <a:xfrm>
            <a:off x="4499992" y="1357952"/>
            <a:ext cx="1310295" cy="288147"/>
          </a:xfrm>
          <a:prstGeom prst="rect">
            <a:avLst/>
          </a:prstGeom>
          <a:noFill/>
        </p:spPr>
        <p:txBody>
          <a:bodyPr wrap="none" tIns="36000" bIns="36000" anchor="ctr">
            <a:spAutoFit/>
          </a:bodyPr>
          <a:lstStyle/>
          <a:p>
            <a:r>
              <a:rPr lang="en-US" altLang="ja-JP" sz="1400" dirty="0" smtClean="0">
                <a:solidFill>
                  <a:srgbClr val="C00000"/>
                </a:solidFill>
              </a:rPr>
              <a:t>Capture</a:t>
            </a:r>
            <a:r>
              <a:rPr lang="ja-JP" altLang="en-US" sz="1400" dirty="0">
                <a:solidFill>
                  <a:srgbClr val="C00000"/>
                </a:solidFill>
              </a:rPr>
              <a:t> </a:t>
            </a:r>
            <a:r>
              <a:rPr lang="en-US" altLang="ja-JP" sz="1400" dirty="0" smtClean="0">
                <a:solidFill>
                  <a:srgbClr val="C00000"/>
                </a:solidFill>
              </a:rPr>
              <a:t>Trigger</a:t>
            </a:r>
            <a:endParaRPr lang="en-US" sz="1400" dirty="0">
              <a:solidFill>
                <a:srgbClr val="C00000"/>
              </a:solidFill>
            </a:endParaRPr>
          </a:p>
        </p:txBody>
      </p:sp>
      <p:sp>
        <p:nvSpPr>
          <p:cNvPr id="90" name="Rectangle 43_"/>
          <p:cNvSpPr/>
          <p:nvPr/>
        </p:nvSpPr>
        <p:spPr>
          <a:xfrm>
            <a:off x="428017" y="3716327"/>
            <a:ext cx="8317149" cy="1015663"/>
          </a:xfrm>
          <a:prstGeom prst="rect">
            <a:avLst/>
          </a:prstGeom>
        </p:spPr>
        <p:txBody>
          <a:bodyPr wrap="square">
            <a:spAutoFit/>
          </a:bodyPr>
          <a:lstStyle/>
          <a:p>
            <a:r>
              <a:rPr lang="en-US" sz="1600" i="1" u="sng" dirty="0" smtClean="0"/>
              <a:t>Measurement</a:t>
            </a:r>
          </a:p>
          <a:p>
            <a:r>
              <a:rPr lang="en-US" sz="1400" i="1" dirty="0" smtClean="0"/>
              <a:t>Capture the sensor data at the timing the rear vehicle is detected </a:t>
            </a:r>
          </a:p>
          <a:p>
            <a:r>
              <a:rPr lang="en-US" sz="1400" i="1" dirty="0" smtClean="0"/>
              <a:t>Confirm the </a:t>
            </a:r>
            <a:r>
              <a:rPr lang="en-US" altLang="ja-JP" sz="1400" i="1" dirty="0" smtClean="0"/>
              <a:t>actual </a:t>
            </a:r>
            <a:r>
              <a:rPr lang="en-US" altLang="ja-JP" sz="1400" i="1" dirty="0"/>
              <a:t>distance to the rear</a:t>
            </a:r>
            <a:r>
              <a:rPr lang="en-US" sz="1400" i="1" dirty="0" smtClean="0"/>
              <a:t> by using GPS data of both vehicles</a:t>
            </a:r>
          </a:p>
          <a:p>
            <a:r>
              <a:rPr lang="en-US" altLang="ja-JP" sz="1400" b="1" i="1" dirty="0" smtClean="0"/>
              <a:t>Connection of CAN monitor system should be allowed.</a:t>
            </a:r>
          </a:p>
        </p:txBody>
      </p:sp>
      <p:sp>
        <p:nvSpPr>
          <p:cNvPr id="104" name="Rectangle 36"/>
          <p:cNvSpPr/>
          <p:nvPr/>
        </p:nvSpPr>
        <p:spPr>
          <a:xfrm>
            <a:off x="6173445" y="1461433"/>
            <a:ext cx="2176109" cy="246221"/>
          </a:xfrm>
          <a:prstGeom prst="rect">
            <a:avLst/>
          </a:prstGeom>
          <a:noFill/>
        </p:spPr>
        <p:txBody>
          <a:bodyPr wrap="none" lIns="0" tIns="0" rIns="0" bIns="0">
            <a:spAutoFit/>
          </a:bodyPr>
          <a:lstStyle/>
          <a:p>
            <a:r>
              <a:rPr lang="de-DE" sz="1600" dirty="0" smtClean="0">
                <a:solidFill>
                  <a:srgbClr val="FF0000"/>
                </a:solidFill>
              </a:rPr>
              <a:t> </a:t>
            </a:r>
            <a:r>
              <a:rPr lang="en-US" altLang="ja-JP" sz="1600" dirty="0" smtClean="0">
                <a:solidFill>
                  <a:srgbClr val="FF0000"/>
                </a:solidFill>
              </a:rPr>
              <a:t>Vehicle</a:t>
            </a:r>
            <a:r>
              <a:rPr lang="ja-JP" altLang="en-US" sz="1600" dirty="0" smtClean="0">
                <a:solidFill>
                  <a:srgbClr val="FF0000"/>
                </a:solidFill>
              </a:rPr>
              <a:t> </a:t>
            </a:r>
            <a:r>
              <a:rPr lang="en-US" altLang="ja-JP" sz="1600" dirty="0" smtClean="0">
                <a:solidFill>
                  <a:srgbClr val="FF0000"/>
                </a:solidFill>
              </a:rPr>
              <a:t>system under test</a:t>
            </a:r>
            <a:endParaRPr lang="de-DE" sz="1600" baseline="30000" dirty="0">
              <a:solidFill>
                <a:srgbClr val="FF0000"/>
              </a:solidFill>
            </a:endParaRPr>
          </a:p>
        </p:txBody>
      </p:sp>
      <p:pic>
        <p:nvPicPr>
          <p:cNvPr id="38" name="Picture 2_"/>
          <p:cNvPicPr>
            <a:picLocks noChangeAspect="1" noChangeArrowheads="1"/>
          </p:cNvPicPr>
          <p:nvPr/>
        </p:nvPicPr>
        <p:blipFill>
          <a:blip r:embed="rId3" cstate="print">
            <a:clrChange>
              <a:clrFrom>
                <a:srgbClr val="FFFFFF"/>
              </a:clrFrom>
              <a:clrTo>
                <a:srgbClr val="FFFFFF">
                  <a:alpha val="0"/>
                </a:srgbClr>
              </a:clrTo>
            </a:clrChange>
            <a:grayscl/>
          </a:blip>
          <a:srcRect l="33221" t="31629" r="50204" b="56840"/>
          <a:stretch>
            <a:fillRect/>
          </a:stretch>
        </p:blipFill>
        <p:spPr bwMode="auto">
          <a:xfrm>
            <a:off x="1475656" y="1995686"/>
            <a:ext cx="772544" cy="335890"/>
          </a:xfrm>
          <a:prstGeom prst="rect">
            <a:avLst/>
          </a:prstGeom>
          <a:noFill/>
          <a:ln w="9525">
            <a:noFill/>
            <a:miter lim="800000"/>
            <a:headEnd/>
            <a:tailEnd/>
          </a:ln>
        </p:spPr>
      </p:pic>
      <p:sp>
        <p:nvSpPr>
          <p:cNvPr id="39" name="Rectangle 36_"/>
          <p:cNvSpPr/>
          <p:nvPr/>
        </p:nvSpPr>
        <p:spPr>
          <a:xfrm>
            <a:off x="1241953" y="2298463"/>
            <a:ext cx="1751313" cy="246221"/>
          </a:xfrm>
          <a:prstGeom prst="rect">
            <a:avLst/>
          </a:prstGeom>
          <a:noFill/>
        </p:spPr>
        <p:txBody>
          <a:bodyPr wrap="none" lIns="0" tIns="0" rIns="0" bIns="0">
            <a:spAutoFit/>
          </a:bodyPr>
          <a:lstStyle/>
          <a:p>
            <a:r>
              <a:rPr lang="de-DE" sz="1600" dirty="0" smtClean="0"/>
              <a:t> v</a:t>
            </a:r>
            <a:r>
              <a:rPr lang="de-DE" sz="1600" baseline="-25000" dirty="0" smtClean="0"/>
              <a:t>test </a:t>
            </a:r>
            <a:r>
              <a:rPr lang="de-DE" sz="1600" dirty="0" smtClean="0"/>
              <a:t>+ 10 to 50 km/h </a:t>
            </a:r>
            <a:endParaRPr lang="de-DE" sz="1600" dirty="0"/>
          </a:p>
        </p:txBody>
      </p:sp>
      <p:sp>
        <p:nvSpPr>
          <p:cNvPr id="36" name="Rectangle 43__"/>
          <p:cNvSpPr/>
          <p:nvPr/>
        </p:nvSpPr>
        <p:spPr>
          <a:xfrm>
            <a:off x="395536" y="1203598"/>
            <a:ext cx="3600400" cy="565146"/>
          </a:xfrm>
          <a:prstGeom prst="rect">
            <a:avLst/>
          </a:prstGeom>
          <a:noFill/>
        </p:spPr>
        <p:txBody>
          <a:bodyPr wrap="square" lIns="36000" tIns="36000" rIns="36000" bIns="36000">
            <a:spAutoFit/>
          </a:bodyPr>
          <a:lstStyle/>
          <a:p>
            <a:pPr algn="ctr"/>
            <a:r>
              <a:rPr lang="en-US" sz="1600" dirty="0" smtClean="0">
                <a:solidFill>
                  <a:srgbClr val="0000FF"/>
                </a:solidFill>
              </a:rPr>
              <a:t>A high volume series production passenger car of category M1 AA saloon</a:t>
            </a:r>
            <a:endParaRPr lang="de-DE" sz="1600" baseline="30000" dirty="0">
              <a:solidFill>
                <a:srgbClr val="0000FF"/>
              </a:solidFill>
            </a:endParaRPr>
          </a:p>
        </p:txBody>
      </p:sp>
      <p:sp>
        <p:nvSpPr>
          <p:cNvPr id="37" name="Rectangle 36__"/>
          <p:cNvSpPr/>
          <p:nvPr/>
        </p:nvSpPr>
        <p:spPr>
          <a:xfrm>
            <a:off x="6448494" y="2276733"/>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sp>
        <p:nvSpPr>
          <p:cNvPr id="2" name="TextBox 1"/>
          <p:cNvSpPr txBox="1"/>
          <p:nvPr/>
        </p:nvSpPr>
        <p:spPr>
          <a:xfrm>
            <a:off x="5940305" y="3900993"/>
            <a:ext cx="3117969" cy="923330"/>
          </a:xfrm>
          <a:prstGeom prst="rect">
            <a:avLst/>
          </a:prstGeom>
          <a:noFill/>
          <a:ln w="38100">
            <a:solidFill>
              <a:srgbClr val="FF0000"/>
            </a:solidFill>
          </a:ln>
        </p:spPr>
        <p:txBody>
          <a:bodyPr wrap="square" rtlCol="0">
            <a:spAutoFit/>
          </a:bodyPr>
          <a:lstStyle/>
          <a:p>
            <a:r>
              <a:rPr lang="en-GB" b="1" dirty="0" smtClean="0">
                <a:solidFill>
                  <a:srgbClr val="FF0000"/>
                </a:solidFill>
              </a:rPr>
              <a:t>The test shall be repeated with a motorbike (L3), and the distance shall be set at 55m.</a:t>
            </a:r>
            <a:endParaRPr lang="en-GB" b="1" dirty="0">
              <a:solidFill>
                <a:srgbClr val="FF0000"/>
              </a:solidFill>
            </a:endParaRPr>
          </a:p>
        </p:txBody>
      </p:sp>
    </p:spTree>
    <p:extLst>
      <p:ext uri="{BB962C8B-B14F-4D97-AF65-F5344CB8AC3E}">
        <p14:creationId xmlns:p14="http://schemas.microsoft.com/office/powerpoint/2010/main" val="2610130014"/>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hteck 6"/>
          <p:cNvSpPr/>
          <p:nvPr/>
        </p:nvSpPr>
        <p:spPr>
          <a:xfrm>
            <a:off x="311736" y="1366807"/>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cxnSp>
        <p:nvCxnSpPr>
          <p:cNvPr id="107" name="Gerade Verbindung 10"/>
          <p:cNvCxnSpPr>
            <a:stCxn id="106" idx="1"/>
            <a:endCxn id="106" idx="3"/>
          </p:cNvCxnSpPr>
          <p:nvPr/>
        </p:nvCxnSpPr>
        <p:spPr>
          <a:xfrm>
            <a:off x="311736" y="2051073"/>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08" name="Gerade Verbindung 12"/>
          <p:cNvCxnSpPr/>
          <p:nvPr/>
        </p:nvCxnSpPr>
        <p:spPr>
          <a:xfrm>
            <a:off x="311737" y="1466695"/>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Gerade Verbindung 9"/>
          <p:cNvCxnSpPr/>
          <p:nvPr/>
        </p:nvCxnSpPr>
        <p:spPr>
          <a:xfrm>
            <a:off x="286747" y="2633441"/>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1671132" y="1765741"/>
            <a:ext cx="7149340" cy="587728"/>
          </a:xfrm>
          <a:custGeom>
            <a:avLst/>
            <a:gdLst>
              <a:gd name="connsiteX0" fmla="*/ 0 w 6720009"/>
              <a:gd name="connsiteY0" fmla="*/ 821350 h 821350"/>
              <a:gd name="connsiteX1" fmla="*/ 6130137 w 6720009"/>
              <a:gd name="connsiteY1" fmla="*/ 67885 h 821350"/>
              <a:gd name="connsiteX2" fmla="*/ 6130137 w 6720009"/>
              <a:gd name="connsiteY2" fmla="*/ 82515 h 821350"/>
              <a:gd name="connsiteX0" fmla="*/ 0 w 6764977"/>
              <a:gd name="connsiteY0" fmla="*/ 782509 h 782509"/>
              <a:gd name="connsiteX1" fmla="*/ 6130137 w 6764977"/>
              <a:gd name="connsiteY1" fmla="*/ 29044 h 782509"/>
              <a:gd name="connsiteX2" fmla="*/ 6225234 w 6764977"/>
              <a:gd name="connsiteY2" fmla="*/ 182663 h 782509"/>
              <a:gd name="connsiteX0" fmla="*/ 0 w 6271141"/>
              <a:gd name="connsiteY0" fmla="*/ 604068 h 830840"/>
              <a:gd name="connsiteX1" fmla="*/ 1799538 w 6271141"/>
              <a:gd name="connsiteY1" fmla="*/ 830840 h 830840"/>
              <a:gd name="connsiteX2" fmla="*/ 6225234 w 6271141"/>
              <a:gd name="connsiteY2" fmla="*/ 4222 h 830840"/>
              <a:gd name="connsiteX0" fmla="*/ 0 w 6147924"/>
              <a:gd name="connsiteY0" fmla="*/ 233465 h 465179"/>
              <a:gd name="connsiteX1" fmla="*/ 1799538 w 6147924"/>
              <a:gd name="connsiteY1" fmla="*/ 460237 h 465179"/>
              <a:gd name="connsiteX2" fmla="*/ 6100875 w 6147924"/>
              <a:gd name="connsiteY2" fmla="*/ 6694 h 465179"/>
              <a:gd name="connsiteX0" fmla="*/ 0 w 6100875"/>
              <a:gd name="connsiteY0" fmla="*/ 226771 h 458485"/>
              <a:gd name="connsiteX1" fmla="*/ 1799538 w 6100875"/>
              <a:gd name="connsiteY1" fmla="*/ 453543 h 458485"/>
              <a:gd name="connsiteX2" fmla="*/ 6100875 w 6100875"/>
              <a:gd name="connsiteY2" fmla="*/ 0 h 458485"/>
              <a:gd name="connsiteX0" fmla="*/ 0 w 6152081"/>
              <a:gd name="connsiteY0" fmla="*/ 7315 h 234094"/>
              <a:gd name="connsiteX1" fmla="*/ 1799538 w 6152081"/>
              <a:gd name="connsiteY1" fmla="*/ 234087 h 234094"/>
              <a:gd name="connsiteX2" fmla="*/ 6152081 w 6152081"/>
              <a:gd name="connsiteY2" fmla="*/ 0 h 234094"/>
              <a:gd name="connsiteX0" fmla="*/ 0 w 6152081"/>
              <a:gd name="connsiteY0" fmla="*/ 7315 h 234094"/>
              <a:gd name="connsiteX1" fmla="*/ 1799538 w 6152081"/>
              <a:gd name="connsiteY1" fmla="*/ 234087 h 234094"/>
              <a:gd name="connsiteX2" fmla="*/ 3518612 w 6152081"/>
              <a:gd name="connsiteY2" fmla="*/ 160934 h 234094"/>
              <a:gd name="connsiteX3" fmla="*/ 6152081 w 6152081"/>
              <a:gd name="connsiteY3" fmla="*/ 0 h 234094"/>
              <a:gd name="connsiteX0" fmla="*/ 0 w 6152081"/>
              <a:gd name="connsiteY0" fmla="*/ 21945 h 248780"/>
              <a:gd name="connsiteX1" fmla="*/ 1799538 w 6152081"/>
              <a:gd name="connsiteY1" fmla="*/ 248717 h 248780"/>
              <a:gd name="connsiteX2" fmla="*/ 2889505 w 6152081"/>
              <a:gd name="connsiteY2" fmla="*/ 0 h 248780"/>
              <a:gd name="connsiteX3" fmla="*/ 6152081 w 6152081"/>
              <a:gd name="connsiteY3" fmla="*/ 14630 h 248780"/>
              <a:gd name="connsiteX0" fmla="*/ 0 w 5588811"/>
              <a:gd name="connsiteY0" fmla="*/ 460857 h 476955"/>
              <a:gd name="connsiteX1" fmla="*/ 1236268 w 5588811"/>
              <a:gd name="connsiteY1" fmla="*/ 248717 h 476955"/>
              <a:gd name="connsiteX2" fmla="*/ 2326235 w 5588811"/>
              <a:gd name="connsiteY2" fmla="*/ 0 h 476955"/>
              <a:gd name="connsiteX3" fmla="*/ 5588811 w 5588811"/>
              <a:gd name="connsiteY3" fmla="*/ 14630 h 476955"/>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8331 h 464313"/>
              <a:gd name="connsiteX1" fmla="*/ 1236268 w 5588811"/>
              <a:gd name="connsiteY1" fmla="*/ 236191 h 464313"/>
              <a:gd name="connsiteX2" fmla="*/ 2310577 w 5588811"/>
              <a:gd name="connsiteY2" fmla="*/ 0 h 464313"/>
              <a:gd name="connsiteX3" fmla="*/ 5588811 w 5588811"/>
              <a:gd name="connsiteY3" fmla="*/ 2104 h 464313"/>
              <a:gd name="connsiteX0" fmla="*/ 0 w 5588811"/>
              <a:gd name="connsiteY0" fmla="*/ 448331 h 448331"/>
              <a:gd name="connsiteX1" fmla="*/ 1236268 w 5588811"/>
              <a:gd name="connsiteY1" fmla="*/ 236191 h 448331"/>
              <a:gd name="connsiteX2" fmla="*/ 2310577 w 5588811"/>
              <a:gd name="connsiteY2" fmla="*/ 0 h 448331"/>
              <a:gd name="connsiteX3" fmla="*/ 5588811 w 5588811"/>
              <a:gd name="connsiteY3"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018"/>
              <a:gd name="connsiteX1" fmla="*/ 2307446 w 5585680"/>
              <a:gd name="connsiteY1" fmla="*/ 37771 h 555018"/>
              <a:gd name="connsiteX2" fmla="*/ 5585680 w 5585680"/>
              <a:gd name="connsiteY2" fmla="*/ 39875 h 555018"/>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277"/>
              <a:gd name="connsiteX1" fmla="*/ 2307446 w 5585680"/>
              <a:gd name="connsiteY1" fmla="*/ 37771 h 555277"/>
              <a:gd name="connsiteX2" fmla="*/ 5585680 w 5585680"/>
              <a:gd name="connsiteY2" fmla="*/ 39875 h 555277"/>
              <a:gd name="connsiteX0" fmla="*/ 0 w 5585680"/>
              <a:gd name="connsiteY0" fmla="*/ 554995 h 555423"/>
              <a:gd name="connsiteX1" fmla="*/ 2307446 w 5585680"/>
              <a:gd name="connsiteY1" fmla="*/ 37771 h 555423"/>
              <a:gd name="connsiteX2" fmla="*/ 5585680 w 5585680"/>
              <a:gd name="connsiteY2" fmla="*/ 39875 h 555423"/>
              <a:gd name="connsiteX0" fmla="*/ 0 w 5585680"/>
              <a:gd name="connsiteY0" fmla="*/ 516591 h 517099"/>
              <a:gd name="connsiteX1" fmla="*/ 2273000 w 5585680"/>
              <a:gd name="connsiteY1" fmla="*/ 71391 h 517099"/>
              <a:gd name="connsiteX2" fmla="*/ 5585680 w 5585680"/>
              <a:gd name="connsiteY2" fmla="*/ 1471 h 517099"/>
              <a:gd name="connsiteX0" fmla="*/ 0 w 5585680"/>
              <a:gd name="connsiteY0" fmla="*/ 515120 h 515628"/>
              <a:gd name="connsiteX1" fmla="*/ 2273000 w 5585680"/>
              <a:gd name="connsiteY1" fmla="*/ 69920 h 515628"/>
              <a:gd name="connsiteX2" fmla="*/ 5585680 w 5585680"/>
              <a:gd name="connsiteY2" fmla="*/ 0 h 515628"/>
              <a:gd name="connsiteX0" fmla="*/ 0 w 5585680"/>
              <a:gd name="connsiteY0" fmla="*/ 515120 h 515536"/>
              <a:gd name="connsiteX1" fmla="*/ 2273000 w 5585680"/>
              <a:gd name="connsiteY1" fmla="*/ 69920 h 515536"/>
              <a:gd name="connsiteX2" fmla="*/ 5585680 w 5585680"/>
              <a:gd name="connsiteY2" fmla="*/ 0 h 515536"/>
              <a:gd name="connsiteX0" fmla="*/ 0 w 5585680"/>
              <a:gd name="connsiteY0" fmla="*/ 515120 h 515541"/>
              <a:gd name="connsiteX1" fmla="*/ 2273000 w 5585680"/>
              <a:gd name="connsiteY1" fmla="*/ 69920 h 515541"/>
              <a:gd name="connsiteX2" fmla="*/ 5585680 w 5585680"/>
              <a:gd name="connsiteY2" fmla="*/ 0 h 515541"/>
              <a:gd name="connsiteX0" fmla="*/ 0 w 5585680"/>
              <a:gd name="connsiteY0" fmla="*/ 515120 h 515150"/>
              <a:gd name="connsiteX1" fmla="*/ 2273000 w 5585680"/>
              <a:gd name="connsiteY1" fmla="*/ 69920 h 515150"/>
              <a:gd name="connsiteX2" fmla="*/ 5585680 w 5585680"/>
              <a:gd name="connsiteY2" fmla="*/ 0 h 515150"/>
              <a:gd name="connsiteX0" fmla="*/ 0 w 5585680"/>
              <a:gd name="connsiteY0" fmla="*/ 515120 h 515194"/>
              <a:gd name="connsiteX1" fmla="*/ 2273000 w 5585680"/>
              <a:gd name="connsiteY1" fmla="*/ 69920 h 515194"/>
              <a:gd name="connsiteX2" fmla="*/ 5585680 w 5585680"/>
              <a:gd name="connsiteY2" fmla="*/ 0 h 515194"/>
              <a:gd name="connsiteX0" fmla="*/ 0 w 5585680"/>
              <a:gd name="connsiteY0" fmla="*/ 515120 h 542219"/>
              <a:gd name="connsiteX1" fmla="*/ 260731 w 5585680"/>
              <a:gd name="connsiteY1" fmla="*/ 507440 h 542219"/>
              <a:gd name="connsiteX2" fmla="*/ 2273000 w 5585680"/>
              <a:gd name="connsiteY2" fmla="*/ 69920 h 542219"/>
              <a:gd name="connsiteX3" fmla="*/ 5585680 w 5585680"/>
              <a:gd name="connsiteY3" fmla="*/ 0 h 542219"/>
              <a:gd name="connsiteX0" fmla="*/ 0 w 5585680"/>
              <a:gd name="connsiteY0" fmla="*/ 515120 h 515120"/>
              <a:gd name="connsiteX1" fmla="*/ 260731 w 5585680"/>
              <a:gd name="connsiteY1" fmla="*/ 507440 h 515120"/>
              <a:gd name="connsiteX2" fmla="*/ 2273000 w 5585680"/>
              <a:gd name="connsiteY2" fmla="*/ 69920 h 515120"/>
              <a:gd name="connsiteX3" fmla="*/ 5585680 w 5585680"/>
              <a:gd name="connsiteY3" fmla="*/ 0 h 515120"/>
              <a:gd name="connsiteX0" fmla="*/ 0 w 5585680"/>
              <a:gd name="connsiteY0" fmla="*/ 515120 h 521728"/>
              <a:gd name="connsiteX1" fmla="*/ 296450 w 5585680"/>
              <a:gd name="connsiteY1" fmla="*/ 521728 h 521728"/>
              <a:gd name="connsiteX2" fmla="*/ 2273000 w 5585680"/>
              <a:gd name="connsiteY2" fmla="*/ 69920 h 521728"/>
              <a:gd name="connsiteX3" fmla="*/ 5585680 w 5585680"/>
              <a:gd name="connsiteY3" fmla="*/ 0 h 521728"/>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95205"/>
              <a:gd name="connsiteY0" fmla="*/ 472501 h 472501"/>
              <a:gd name="connsiteX1" fmla="*/ 296450 w 5595205"/>
              <a:gd name="connsiteY1" fmla="*/ 471965 h 472501"/>
              <a:gd name="connsiteX2" fmla="*/ 2273000 w 5595205"/>
              <a:gd name="connsiteY2" fmla="*/ 27301 h 472501"/>
              <a:gd name="connsiteX3" fmla="*/ 5595205 w 5595205"/>
              <a:gd name="connsiteY3" fmla="*/ 31200 h 472501"/>
              <a:gd name="connsiteX0" fmla="*/ 0 w 5595205"/>
              <a:gd name="connsiteY0" fmla="*/ 445200 h 445200"/>
              <a:gd name="connsiteX1" fmla="*/ 296450 w 5595205"/>
              <a:gd name="connsiteY1" fmla="*/ 444664 h 445200"/>
              <a:gd name="connsiteX2" fmla="*/ 2273000 w 5595205"/>
              <a:gd name="connsiteY2" fmla="*/ 0 h 445200"/>
              <a:gd name="connsiteX3" fmla="*/ 5595205 w 5595205"/>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1301 h 441301"/>
              <a:gd name="connsiteX1" fmla="*/ 875094 w 6173849"/>
              <a:gd name="connsiteY1" fmla="*/ 440765 h 441301"/>
              <a:gd name="connsiteX2" fmla="*/ 3330865 w 6173849"/>
              <a:gd name="connsiteY2" fmla="*/ 3362 h 441301"/>
              <a:gd name="connsiteX3" fmla="*/ 6173849 w 6173849"/>
              <a:gd name="connsiteY3" fmla="*/ 0 h 441301"/>
              <a:gd name="connsiteX0" fmla="*/ 0 w 6173849"/>
              <a:gd name="connsiteY0" fmla="*/ 441301 h 441301"/>
              <a:gd name="connsiteX1" fmla="*/ 875094 w 6173849"/>
              <a:gd name="connsiteY1" fmla="*/ 440765 h 441301"/>
              <a:gd name="connsiteX2" fmla="*/ 3846391 w 6173849"/>
              <a:gd name="connsiteY2" fmla="*/ 10623 h 441301"/>
              <a:gd name="connsiteX3" fmla="*/ 6173849 w 6173849"/>
              <a:gd name="connsiteY3" fmla="*/ 0 h 441301"/>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Lst>
            <a:ahLst/>
            <a:cxnLst>
              <a:cxn ang="0">
                <a:pos x="connsiteX0" y="connsiteY0"/>
              </a:cxn>
              <a:cxn ang="0">
                <a:pos x="connsiteX1" y="connsiteY1"/>
              </a:cxn>
              <a:cxn ang="0">
                <a:pos x="connsiteX2" y="connsiteY2"/>
              </a:cxn>
              <a:cxn ang="0">
                <a:pos x="connsiteX3" y="connsiteY3"/>
              </a:cxn>
            </a:cxnLst>
            <a:rect l="l" t="t" r="r" b="b"/>
            <a:pathLst>
              <a:path w="6173849" h="448026">
                <a:moveTo>
                  <a:pt x="0" y="441301"/>
                </a:moveTo>
                <a:lnTo>
                  <a:pt x="1376098" y="448026"/>
                </a:lnTo>
                <a:cubicBezTo>
                  <a:pt x="2001373" y="447762"/>
                  <a:pt x="2879937" y="18760"/>
                  <a:pt x="3846391" y="10623"/>
                </a:cubicBezTo>
                <a:lnTo>
                  <a:pt x="6173849" y="0"/>
                </a:ln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122" name="Rectangle 121"/>
          <p:cNvSpPr/>
          <p:nvPr/>
        </p:nvSpPr>
        <p:spPr>
          <a:xfrm>
            <a:off x="8837562" y="1347614"/>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77" name="Rectangle 74"/>
          <p:cNvSpPr/>
          <p:nvPr/>
        </p:nvSpPr>
        <p:spPr>
          <a:xfrm>
            <a:off x="391099" y="3147814"/>
            <a:ext cx="1151030" cy="615553"/>
          </a:xfrm>
          <a:prstGeom prst="rect">
            <a:avLst/>
          </a:prstGeom>
          <a:solidFill>
            <a:schemeClr val="bg1"/>
          </a:solidFill>
        </p:spPr>
        <p:txBody>
          <a:bodyPr wrap="square" lIns="0" tIns="0" rIns="0" bIns="0">
            <a:spAutoFit/>
          </a:bodyPr>
          <a:lstStyle/>
          <a:p>
            <a:pPr algn="ctr">
              <a:lnSpc>
                <a:spcPts val="1600"/>
              </a:lnSpc>
            </a:pPr>
            <a:r>
              <a:rPr lang="en-US" altLang="ja-JP" sz="1400" i="1" dirty="0" smtClean="0"/>
              <a:t>The rear sensor(s) is made blind.</a:t>
            </a:r>
            <a:endParaRPr lang="en-US" sz="1400" i="1" baseline="-25000" dirty="0"/>
          </a:p>
        </p:txBody>
      </p:sp>
      <p:cxnSp>
        <p:nvCxnSpPr>
          <p:cNvPr id="86" name="直線コネクタ 85"/>
          <p:cNvCxnSpPr/>
          <p:nvPr/>
        </p:nvCxnSpPr>
        <p:spPr>
          <a:xfrm>
            <a:off x="391099" y="2353469"/>
            <a:ext cx="5205892" cy="5021"/>
          </a:xfrm>
          <a:prstGeom prst="line">
            <a:avLst/>
          </a:prstGeom>
          <a:ln w="317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67" name="Titel 2"/>
          <p:cNvSpPr txBox="1">
            <a:spLocks/>
          </p:cNvSpPr>
          <p:nvPr/>
        </p:nvSpPr>
        <p:spPr>
          <a:xfrm>
            <a:off x="121327"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solidFill>
                  <a:prstClr val="white">
                    <a:lumMod val="50000"/>
                  </a:prstClr>
                </a:solidFill>
              </a:rPr>
              <a:t>3.5.6.</a:t>
            </a:r>
            <a:r>
              <a:rPr lang="ja-JP" altLang="en-US" sz="2800" dirty="0" smtClean="0">
                <a:solidFill>
                  <a:prstClr val="white">
                    <a:lumMod val="50000"/>
                  </a:prstClr>
                </a:solidFill>
              </a:rPr>
              <a:t> </a:t>
            </a:r>
            <a:r>
              <a:rPr lang="en-US" altLang="ja-JP" sz="2800" dirty="0" smtClean="0">
                <a:solidFill>
                  <a:prstClr val="white">
                    <a:lumMod val="50000"/>
                  </a:prstClr>
                </a:solidFill>
              </a:rPr>
              <a:t>Sensor blindness test</a:t>
            </a:r>
            <a:r>
              <a:rPr lang="en-US" sz="2800" dirty="0">
                <a:solidFill>
                  <a:prstClr val="white">
                    <a:lumMod val="50000"/>
                  </a:prstClr>
                </a:solidFill>
              </a:rPr>
              <a:t/>
            </a:r>
            <a:br>
              <a:rPr lang="en-US" sz="2800" dirty="0">
                <a:solidFill>
                  <a:prstClr val="white">
                    <a:lumMod val="50000"/>
                  </a:prstClr>
                </a:solidFill>
              </a:rPr>
            </a:br>
            <a:endParaRPr lang="en-US" sz="1050" dirty="0">
              <a:solidFill>
                <a:prstClr val="white">
                  <a:lumMod val="50000"/>
                </a:prstClr>
              </a:solidFill>
            </a:endParaRPr>
          </a:p>
        </p:txBody>
      </p:sp>
      <p:sp>
        <p:nvSpPr>
          <p:cNvPr id="26" name="Rectangle 36"/>
          <p:cNvSpPr/>
          <p:nvPr/>
        </p:nvSpPr>
        <p:spPr>
          <a:xfrm>
            <a:off x="391099" y="1602816"/>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grpSp>
        <p:nvGrpSpPr>
          <p:cNvPr id="27" name="グループ化 26"/>
          <p:cNvGrpSpPr/>
          <p:nvPr/>
        </p:nvGrpSpPr>
        <p:grpSpPr>
          <a:xfrm>
            <a:off x="2051720" y="2067331"/>
            <a:ext cx="784835" cy="449800"/>
            <a:chOff x="689583" y="2067331"/>
            <a:chExt cx="784835" cy="449800"/>
          </a:xfrm>
        </p:grpSpPr>
        <p:pic>
          <p:nvPicPr>
            <p:cNvPr id="2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29" name="Group 36"/>
            <p:cNvGrpSpPr/>
            <p:nvPr/>
          </p:nvGrpSpPr>
          <p:grpSpPr>
            <a:xfrm>
              <a:off x="689583" y="2067331"/>
              <a:ext cx="784835" cy="291159"/>
              <a:chOff x="3394857" y="2262419"/>
              <a:chExt cx="297053" cy="110201"/>
            </a:xfrm>
          </p:grpSpPr>
          <p:sp>
            <p:nvSpPr>
              <p:cNvPr id="30"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1"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grpSp>
        <p:nvGrpSpPr>
          <p:cNvPr id="33" name="グループ化 32"/>
          <p:cNvGrpSpPr/>
          <p:nvPr/>
        </p:nvGrpSpPr>
        <p:grpSpPr>
          <a:xfrm>
            <a:off x="5204573" y="2067331"/>
            <a:ext cx="784835" cy="449800"/>
            <a:chOff x="689583" y="2067331"/>
            <a:chExt cx="784835" cy="449800"/>
          </a:xfrm>
        </p:grpSpPr>
        <p:pic>
          <p:nvPicPr>
            <p:cNvPr id="34"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35" name="Group 36"/>
            <p:cNvGrpSpPr/>
            <p:nvPr/>
          </p:nvGrpSpPr>
          <p:grpSpPr>
            <a:xfrm>
              <a:off x="689583" y="2067331"/>
              <a:ext cx="784835" cy="291159"/>
              <a:chOff x="3394857" y="2262419"/>
              <a:chExt cx="297053" cy="110201"/>
            </a:xfrm>
          </p:grpSpPr>
          <p:sp>
            <p:nvSpPr>
              <p:cNvPr id="42"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3"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4"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sp>
        <p:nvSpPr>
          <p:cNvPr id="3" name="TextBox 2"/>
          <p:cNvSpPr txBox="1"/>
          <p:nvPr/>
        </p:nvSpPr>
        <p:spPr>
          <a:xfrm>
            <a:off x="5691434" y="234097"/>
            <a:ext cx="3126818" cy="369332"/>
          </a:xfrm>
          <a:prstGeom prst="rect">
            <a:avLst/>
          </a:prstGeom>
          <a:noFill/>
        </p:spPr>
        <p:txBody>
          <a:bodyPr wrap="none" rtlCol="0">
            <a:spAutoFit/>
          </a:bodyPr>
          <a:lstStyle/>
          <a:p>
            <a:r>
              <a:rPr lang="en-GB" dirty="0" smtClean="0"/>
              <a:t>Extra-test proposed by industry</a:t>
            </a:r>
            <a:endParaRPr lang="en-GB" dirty="0"/>
          </a:p>
        </p:txBody>
      </p:sp>
      <p:pic>
        <p:nvPicPr>
          <p:cNvPr id="3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6442" y="2193071"/>
            <a:ext cx="766736" cy="333364"/>
          </a:xfrm>
          <a:prstGeom prst="rect">
            <a:avLst/>
          </a:prstGeom>
          <a:noFill/>
          <a:ln w="9525">
            <a:noFill/>
            <a:miter lim="800000"/>
            <a:headEnd/>
            <a:tailEnd/>
          </a:ln>
        </p:spPr>
      </p:pic>
      <p:cxnSp>
        <p:nvCxnSpPr>
          <p:cNvPr id="7" name="Straight Connector 6"/>
          <p:cNvCxnSpPr/>
          <p:nvPr/>
        </p:nvCxnSpPr>
        <p:spPr>
          <a:xfrm>
            <a:off x="1671132" y="2517131"/>
            <a:ext cx="0" cy="1710803"/>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2839387" y="2517131"/>
            <a:ext cx="0" cy="1710803"/>
          </a:xfrm>
          <a:prstGeom prst="line">
            <a:avLst/>
          </a:prstGeom>
        </p:spPr>
        <p:style>
          <a:lnRef idx="1">
            <a:schemeClr val="accent1"/>
          </a:lnRef>
          <a:fillRef idx="0">
            <a:schemeClr val="accent1"/>
          </a:fillRef>
          <a:effectRef idx="0">
            <a:schemeClr val="accent1"/>
          </a:effectRef>
          <a:fontRef idx="minor">
            <a:schemeClr val="tx1"/>
          </a:fontRef>
        </p:style>
      </p:cxnSp>
      <p:sp>
        <p:nvSpPr>
          <p:cNvPr id="49" name="Rectangle 74"/>
          <p:cNvSpPr/>
          <p:nvPr/>
        </p:nvSpPr>
        <p:spPr>
          <a:xfrm>
            <a:off x="1856908" y="3147814"/>
            <a:ext cx="982479" cy="615553"/>
          </a:xfrm>
          <a:prstGeom prst="rect">
            <a:avLst/>
          </a:prstGeom>
          <a:solidFill>
            <a:schemeClr val="bg1"/>
          </a:solidFill>
          <a:ln>
            <a:solidFill>
              <a:srgbClr val="0070C0"/>
            </a:solidFill>
          </a:ln>
        </p:spPr>
        <p:txBody>
          <a:bodyPr wrap="square" lIns="0" tIns="0" rIns="0" bIns="0">
            <a:spAutoFit/>
          </a:bodyPr>
          <a:lstStyle/>
          <a:p>
            <a:pPr algn="ctr">
              <a:lnSpc>
                <a:spcPts val="1600"/>
              </a:lnSpc>
            </a:pPr>
            <a:r>
              <a:rPr lang="en-US" sz="1400" i="1" dirty="0" smtClean="0"/>
              <a:t>A lane change is commanded</a:t>
            </a:r>
            <a:endParaRPr lang="en-US" sz="1400" i="1" baseline="-25000" dirty="0"/>
          </a:p>
        </p:txBody>
      </p:sp>
      <p:sp>
        <p:nvSpPr>
          <p:cNvPr id="50" name="Rectangle 74"/>
          <p:cNvSpPr/>
          <p:nvPr/>
        </p:nvSpPr>
        <p:spPr>
          <a:xfrm>
            <a:off x="3203848" y="3147814"/>
            <a:ext cx="982479" cy="615553"/>
          </a:xfrm>
          <a:prstGeom prst="rect">
            <a:avLst/>
          </a:prstGeom>
          <a:solidFill>
            <a:schemeClr val="bg1"/>
          </a:solidFill>
        </p:spPr>
        <p:txBody>
          <a:bodyPr wrap="square" lIns="0" tIns="0" rIns="0" bIns="0">
            <a:spAutoFit/>
          </a:bodyPr>
          <a:lstStyle/>
          <a:p>
            <a:pPr algn="ctr">
              <a:lnSpc>
                <a:spcPts val="1600"/>
              </a:lnSpc>
            </a:pPr>
            <a:r>
              <a:rPr lang="en-US" sz="1400" i="1" dirty="0" smtClean="0"/>
              <a:t>The lane change does not start</a:t>
            </a:r>
            <a:endParaRPr lang="en-US" sz="1400" i="1" baseline="-25000" dirty="0"/>
          </a:p>
        </p:txBody>
      </p:sp>
    </p:spTree>
    <p:extLst>
      <p:ext uri="{BB962C8B-B14F-4D97-AF65-F5344CB8AC3E}">
        <p14:creationId xmlns:p14="http://schemas.microsoft.com/office/powerpoint/2010/main" val="608519719"/>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hteck 6"/>
          <p:cNvSpPr/>
          <p:nvPr/>
        </p:nvSpPr>
        <p:spPr>
          <a:xfrm>
            <a:off x="311736" y="1366807"/>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cxnSp>
        <p:nvCxnSpPr>
          <p:cNvPr id="107" name="Gerade Verbindung 10"/>
          <p:cNvCxnSpPr>
            <a:stCxn id="106" idx="1"/>
            <a:endCxn id="106" idx="3"/>
          </p:cNvCxnSpPr>
          <p:nvPr/>
        </p:nvCxnSpPr>
        <p:spPr>
          <a:xfrm>
            <a:off x="311736" y="2051073"/>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08" name="Gerade Verbindung 12"/>
          <p:cNvCxnSpPr/>
          <p:nvPr/>
        </p:nvCxnSpPr>
        <p:spPr>
          <a:xfrm>
            <a:off x="311737" y="1466695"/>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Gerade Verbindung 9"/>
          <p:cNvCxnSpPr/>
          <p:nvPr/>
        </p:nvCxnSpPr>
        <p:spPr>
          <a:xfrm>
            <a:off x="286747" y="2633441"/>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735028" y="1765741"/>
            <a:ext cx="8098958" cy="587728"/>
          </a:xfrm>
          <a:custGeom>
            <a:avLst/>
            <a:gdLst>
              <a:gd name="connsiteX0" fmla="*/ 0 w 6720009"/>
              <a:gd name="connsiteY0" fmla="*/ 821350 h 821350"/>
              <a:gd name="connsiteX1" fmla="*/ 6130137 w 6720009"/>
              <a:gd name="connsiteY1" fmla="*/ 67885 h 821350"/>
              <a:gd name="connsiteX2" fmla="*/ 6130137 w 6720009"/>
              <a:gd name="connsiteY2" fmla="*/ 82515 h 821350"/>
              <a:gd name="connsiteX0" fmla="*/ 0 w 6764977"/>
              <a:gd name="connsiteY0" fmla="*/ 782509 h 782509"/>
              <a:gd name="connsiteX1" fmla="*/ 6130137 w 6764977"/>
              <a:gd name="connsiteY1" fmla="*/ 29044 h 782509"/>
              <a:gd name="connsiteX2" fmla="*/ 6225234 w 6764977"/>
              <a:gd name="connsiteY2" fmla="*/ 182663 h 782509"/>
              <a:gd name="connsiteX0" fmla="*/ 0 w 6271141"/>
              <a:gd name="connsiteY0" fmla="*/ 604068 h 830840"/>
              <a:gd name="connsiteX1" fmla="*/ 1799538 w 6271141"/>
              <a:gd name="connsiteY1" fmla="*/ 830840 h 830840"/>
              <a:gd name="connsiteX2" fmla="*/ 6225234 w 6271141"/>
              <a:gd name="connsiteY2" fmla="*/ 4222 h 830840"/>
              <a:gd name="connsiteX0" fmla="*/ 0 w 6147924"/>
              <a:gd name="connsiteY0" fmla="*/ 233465 h 465179"/>
              <a:gd name="connsiteX1" fmla="*/ 1799538 w 6147924"/>
              <a:gd name="connsiteY1" fmla="*/ 460237 h 465179"/>
              <a:gd name="connsiteX2" fmla="*/ 6100875 w 6147924"/>
              <a:gd name="connsiteY2" fmla="*/ 6694 h 465179"/>
              <a:gd name="connsiteX0" fmla="*/ 0 w 6100875"/>
              <a:gd name="connsiteY0" fmla="*/ 226771 h 458485"/>
              <a:gd name="connsiteX1" fmla="*/ 1799538 w 6100875"/>
              <a:gd name="connsiteY1" fmla="*/ 453543 h 458485"/>
              <a:gd name="connsiteX2" fmla="*/ 6100875 w 6100875"/>
              <a:gd name="connsiteY2" fmla="*/ 0 h 458485"/>
              <a:gd name="connsiteX0" fmla="*/ 0 w 6152081"/>
              <a:gd name="connsiteY0" fmla="*/ 7315 h 234094"/>
              <a:gd name="connsiteX1" fmla="*/ 1799538 w 6152081"/>
              <a:gd name="connsiteY1" fmla="*/ 234087 h 234094"/>
              <a:gd name="connsiteX2" fmla="*/ 6152081 w 6152081"/>
              <a:gd name="connsiteY2" fmla="*/ 0 h 234094"/>
              <a:gd name="connsiteX0" fmla="*/ 0 w 6152081"/>
              <a:gd name="connsiteY0" fmla="*/ 7315 h 234094"/>
              <a:gd name="connsiteX1" fmla="*/ 1799538 w 6152081"/>
              <a:gd name="connsiteY1" fmla="*/ 234087 h 234094"/>
              <a:gd name="connsiteX2" fmla="*/ 3518612 w 6152081"/>
              <a:gd name="connsiteY2" fmla="*/ 160934 h 234094"/>
              <a:gd name="connsiteX3" fmla="*/ 6152081 w 6152081"/>
              <a:gd name="connsiteY3" fmla="*/ 0 h 234094"/>
              <a:gd name="connsiteX0" fmla="*/ 0 w 6152081"/>
              <a:gd name="connsiteY0" fmla="*/ 21945 h 248780"/>
              <a:gd name="connsiteX1" fmla="*/ 1799538 w 6152081"/>
              <a:gd name="connsiteY1" fmla="*/ 248717 h 248780"/>
              <a:gd name="connsiteX2" fmla="*/ 2889505 w 6152081"/>
              <a:gd name="connsiteY2" fmla="*/ 0 h 248780"/>
              <a:gd name="connsiteX3" fmla="*/ 6152081 w 6152081"/>
              <a:gd name="connsiteY3" fmla="*/ 14630 h 248780"/>
              <a:gd name="connsiteX0" fmla="*/ 0 w 5588811"/>
              <a:gd name="connsiteY0" fmla="*/ 460857 h 476955"/>
              <a:gd name="connsiteX1" fmla="*/ 1236268 w 5588811"/>
              <a:gd name="connsiteY1" fmla="*/ 248717 h 476955"/>
              <a:gd name="connsiteX2" fmla="*/ 2326235 w 5588811"/>
              <a:gd name="connsiteY2" fmla="*/ 0 h 476955"/>
              <a:gd name="connsiteX3" fmla="*/ 5588811 w 5588811"/>
              <a:gd name="connsiteY3" fmla="*/ 14630 h 476955"/>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8331 h 464313"/>
              <a:gd name="connsiteX1" fmla="*/ 1236268 w 5588811"/>
              <a:gd name="connsiteY1" fmla="*/ 236191 h 464313"/>
              <a:gd name="connsiteX2" fmla="*/ 2310577 w 5588811"/>
              <a:gd name="connsiteY2" fmla="*/ 0 h 464313"/>
              <a:gd name="connsiteX3" fmla="*/ 5588811 w 5588811"/>
              <a:gd name="connsiteY3" fmla="*/ 2104 h 464313"/>
              <a:gd name="connsiteX0" fmla="*/ 0 w 5588811"/>
              <a:gd name="connsiteY0" fmla="*/ 448331 h 448331"/>
              <a:gd name="connsiteX1" fmla="*/ 1236268 w 5588811"/>
              <a:gd name="connsiteY1" fmla="*/ 236191 h 448331"/>
              <a:gd name="connsiteX2" fmla="*/ 2310577 w 5588811"/>
              <a:gd name="connsiteY2" fmla="*/ 0 h 448331"/>
              <a:gd name="connsiteX3" fmla="*/ 5588811 w 5588811"/>
              <a:gd name="connsiteY3"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018"/>
              <a:gd name="connsiteX1" fmla="*/ 2307446 w 5585680"/>
              <a:gd name="connsiteY1" fmla="*/ 37771 h 555018"/>
              <a:gd name="connsiteX2" fmla="*/ 5585680 w 5585680"/>
              <a:gd name="connsiteY2" fmla="*/ 39875 h 555018"/>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277"/>
              <a:gd name="connsiteX1" fmla="*/ 2307446 w 5585680"/>
              <a:gd name="connsiteY1" fmla="*/ 37771 h 555277"/>
              <a:gd name="connsiteX2" fmla="*/ 5585680 w 5585680"/>
              <a:gd name="connsiteY2" fmla="*/ 39875 h 555277"/>
              <a:gd name="connsiteX0" fmla="*/ 0 w 5585680"/>
              <a:gd name="connsiteY0" fmla="*/ 554995 h 555423"/>
              <a:gd name="connsiteX1" fmla="*/ 2307446 w 5585680"/>
              <a:gd name="connsiteY1" fmla="*/ 37771 h 555423"/>
              <a:gd name="connsiteX2" fmla="*/ 5585680 w 5585680"/>
              <a:gd name="connsiteY2" fmla="*/ 39875 h 555423"/>
              <a:gd name="connsiteX0" fmla="*/ 0 w 5585680"/>
              <a:gd name="connsiteY0" fmla="*/ 516591 h 517099"/>
              <a:gd name="connsiteX1" fmla="*/ 2273000 w 5585680"/>
              <a:gd name="connsiteY1" fmla="*/ 71391 h 517099"/>
              <a:gd name="connsiteX2" fmla="*/ 5585680 w 5585680"/>
              <a:gd name="connsiteY2" fmla="*/ 1471 h 517099"/>
              <a:gd name="connsiteX0" fmla="*/ 0 w 5585680"/>
              <a:gd name="connsiteY0" fmla="*/ 515120 h 515628"/>
              <a:gd name="connsiteX1" fmla="*/ 2273000 w 5585680"/>
              <a:gd name="connsiteY1" fmla="*/ 69920 h 515628"/>
              <a:gd name="connsiteX2" fmla="*/ 5585680 w 5585680"/>
              <a:gd name="connsiteY2" fmla="*/ 0 h 515628"/>
              <a:gd name="connsiteX0" fmla="*/ 0 w 5585680"/>
              <a:gd name="connsiteY0" fmla="*/ 515120 h 515536"/>
              <a:gd name="connsiteX1" fmla="*/ 2273000 w 5585680"/>
              <a:gd name="connsiteY1" fmla="*/ 69920 h 515536"/>
              <a:gd name="connsiteX2" fmla="*/ 5585680 w 5585680"/>
              <a:gd name="connsiteY2" fmla="*/ 0 h 515536"/>
              <a:gd name="connsiteX0" fmla="*/ 0 w 5585680"/>
              <a:gd name="connsiteY0" fmla="*/ 515120 h 515541"/>
              <a:gd name="connsiteX1" fmla="*/ 2273000 w 5585680"/>
              <a:gd name="connsiteY1" fmla="*/ 69920 h 515541"/>
              <a:gd name="connsiteX2" fmla="*/ 5585680 w 5585680"/>
              <a:gd name="connsiteY2" fmla="*/ 0 h 515541"/>
              <a:gd name="connsiteX0" fmla="*/ 0 w 5585680"/>
              <a:gd name="connsiteY0" fmla="*/ 515120 h 515150"/>
              <a:gd name="connsiteX1" fmla="*/ 2273000 w 5585680"/>
              <a:gd name="connsiteY1" fmla="*/ 69920 h 515150"/>
              <a:gd name="connsiteX2" fmla="*/ 5585680 w 5585680"/>
              <a:gd name="connsiteY2" fmla="*/ 0 h 515150"/>
              <a:gd name="connsiteX0" fmla="*/ 0 w 5585680"/>
              <a:gd name="connsiteY0" fmla="*/ 515120 h 515194"/>
              <a:gd name="connsiteX1" fmla="*/ 2273000 w 5585680"/>
              <a:gd name="connsiteY1" fmla="*/ 69920 h 515194"/>
              <a:gd name="connsiteX2" fmla="*/ 5585680 w 5585680"/>
              <a:gd name="connsiteY2" fmla="*/ 0 h 515194"/>
              <a:gd name="connsiteX0" fmla="*/ 0 w 5585680"/>
              <a:gd name="connsiteY0" fmla="*/ 515120 h 542219"/>
              <a:gd name="connsiteX1" fmla="*/ 260731 w 5585680"/>
              <a:gd name="connsiteY1" fmla="*/ 507440 h 542219"/>
              <a:gd name="connsiteX2" fmla="*/ 2273000 w 5585680"/>
              <a:gd name="connsiteY2" fmla="*/ 69920 h 542219"/>
              <a:gd name="connsiteX3" fmla="*/ 5585680 w 5585680"/>
              <a:gd name="connsiteY3" fmla="*/ 0 h 542219"/>
              <a:gd name="connsiteX0" fmla="*/ 0 w 5585680"/>
              <a:gd name="connsiteY0" fmla="*/ 515120 h 515120"/>
              <a:gd name="connsiteX1" fmla="*/ 260731 w 5585680"/>
              <a:gd name="connsiteY1" fmla="*/ 507440 h 515120"/>
              <a:gd name="connsiteX2" fmla="*/ 2273000 w 5585680"/>
              <a:gd name="connsiteY2" fmla="*/ 69920 h 515120"/>
              <a:gd name="connsiteX3" fmla="*/ 5585680 w 5585680"/>
              <a:gd name="connsiteY3" fmla="*/ 0 h 515120"/>
              <a:gd name="connsiteX0" fmla="*/ 0 w 5585680"/>
              <a:gd name="connsiteY0" fmla="*/ 515120 h 521728"/>
              <a:gd name="connsiteX1" fmla="*/ 296450 w 5585680"/>
              <a:gd name="connsiteY1" fmla="*/ 521728 h 521728"/>
              <a:gd name="connsiteX2" fmla="*/ 2273000 w 5585680"/>
              <a:gd name="connsiteY2" fmla="*/ 69920 h 521728"/>
              <a:gd name="connsiteX3" fmla="*/ 5585680 w 5585680"/>
              <a:gd name="connsiteY3" fmla="*/ 0 h 521728"/>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95205"/>
              <a:gd name="connsiteY0" fmla="*/ 472501 h 472501"/>
              <a:gd name="connsiteX1" fmla="*/ 296450 w 5595205"/>
              <a:gd name="connsiteY1" fmla="*/ 471965 h 472501"/>
              <a:gd name="connsiteX2" fmla="*/ 2273000 w 5595205"/>
              <a:gd name="connsiteY2" fmla="*/ 27301 h 472501"/>
              <a:gd name="connsiteX3" fmla="*/ 5595205 w 5595205"/>
              <a:gd name="connsiteY3" fmla="*/ 31200 h 472501"/>
              <a:gd name="connsiteX0" fmla="*/ 0 w 5595205"/>
              <a:gd name="connsiteY0" fmla="*/ 445200 h 445200"/>
              <a:gd name="connsiteX1" fmla="*/ 296450 w 5595205"/>
              <a:gd name="connsiteY1" fmla="*/ 444664 h 445200"/>
              <a:gd name="connsiteX2" fmla="*/ 2273000 w 5595205"/>
              <a:gd name="connsiteY2" fmla="*/ 0 h 445200"/>
              <a:gd name="connsiteX3" fmla="*/ 5595205 w 5595205"/>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1301 h 441301"/>
              <a:gd name="connsiteX1" fmla="*/ 875094 w 6173849"/>
              <a:gd name="connsiteY1" fmla="*/ 440765 h 441301"/>
              <a:gd name="connsiteX2" fmla="*/ 3330865 w 6173849"/>
              <a:gd name="connsiteY2" fmla="*/ 3362 h 441301"/>
              <a:gd name="connsiteX3" fmla="*/ 6173849 w 6173849"/>
              <a:gd name="connsiteY3" fmla="*/ 0 h 441301"/>
              <a:gd name="connsiteX0" fmla="*/ 0 w 6173849"/>
              <a:gd name="connsiteY0" fmla="*/ 441301 h 441301"/>
              <a:gd name="connsiteX1" fmla="*/ 875094 w 6173849"/>
              <a:gd name="connsiteY1" fmla="*/ 440765 h 441301"/>
              <a:gd name="connsiteX2" fmla="*/ 3846391 w 6173849"/>
              <a:gd name="connsiteY2" fmla="*/ 10623 h 441301"/>
              <a:gd name="connsiteX3" fmla="*/ 6173849 w 6173849"/>
              <a:gd name="connsiteY3" fmla="*/ 0 h 441301"/>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Lst>
            <a:ahLst/>
            <a:cxnLst>
              <a:cxn ang="0">
                <a:pos x="connsiteX0" y="connsiteY0"/>
              </a:cxn>
              <a:cxn ang="0">
                <a:pos x="connsiteX1" y="connsiteY1"/>
              </a:cxn>
              <a:cxn ang="0">
                <a:pos x="connsiteX2" y="connsiteY2"/>
              </a:cxn>
              <a:cxn ang="0">
                <a:pos x="connsiteX3" y="connsiteY3"/>
              </a:cxn>
            </a:cxnLst>
            <a:rect l="l" t="t" r="r" b="b"/>
            <a:pathLst>
              <a:path w="6173849" h="448026">
                <a:moveTo>
                  <a:pt x="0" y="441301"/>
                </a:moveTo>
                <a:lnTo>
                  <a:pt x="1376098" y="448026"/>
                </a:lnTo>
                <a:cubicBezTo>
                  <a:pt x="2001373" y="447762"/>
                  <a:pt x="2879937" y="18760"/>
                  <a:pt x="3846391" y="10623"/>
                </a:cubicBezTo>
                <a:lnTo>
                  <a:pt x="6173849" y="0"/>
                </a:ln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2" name="グループ化 1"/>
          <p:cNvGrpSpPr/>
          <p:nvPr/>
        </p:nvGrpSpPr>
        <p:grpSpPr>
          <a:xfrm>
            <a:off x="689583" y="2067331"/>
            <a:ext cx="784835" cy="449800"/>
            <a:chOff x="689583" y="2067331"/>
            <a:chExt cx="784835" cy="449800"/>
          </a:xfrm>
        </p:grpSpPr>
        <p:pic>
          <p:nvPicPr>
            <p:cNvPr id="112"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37" name="Group 36"/>
            <p:cNvGrpSpPr/>
            <p:nvPr/>
          </p:nvGrpSpPr>
          <p:grpSpPr>
            <a:xfrm>
              <a:off x="689583" y="2067331"/>
              <a:ext cx="784835" cy="291159"/>
              <a:chOff x="3394857" y="2262419"/>
              <a:chExt cx="297053" cy="110201"/>
            </a:xfrm>
          </p:grpSpPr>
          <p:sp>
            <p:nvSpPr>
              <p:cNvPr id="39"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0"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1"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sp>
        <p:nvSpPr>
          <p:cNvPr id="122" name="Rectangle 121"/>
          <p:cNvSpPr/>
          <p:nvPr/>
        </p:nvSpPr>
        <p:spPr>
          <a:xfrm>
            <a:off x="8837562" y="1347614"/>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71" name="Straight Connector 70"/>
          <p:cNvCxnSpPr/>
          <p:nvPr/>
        </p:nvCxnSpPr>
        <p:spPr>
          <a:xfrm>
            <a:off x="2934522" y="2595577"/>
            <a:ext cx="0" cy="443059"/>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1474418" y="2345621"/>
            <a:ext cx="4122573" cy="12869"/>
          </a:xfrm>
          <a:prstGeom prst="line">
            <a:avLst/>
          </a:prstGeom>
          <a:ln w="317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67" name="Titel 2"/>
          <p:cNvSpPr txBox="1">
            <a:spLocks/>
          </p:cNvSpPr>
          <p:nvPr/>
        </p:nvSpPr>
        <p:spPr>
          <a:xfrm>
            <a:off x="121327"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solidFill>
                  <a:prstClr val="white">
                    <a:lumMod val="50000"/>
                  </a:prstClr>
                </a:solidFill>
              </a:rPr>
              <a:t>3.5.7.3.</a:t>
            </a:r>
            <a:r>
              <a:rPr lang="ja-JP" altLang="en-US" sz="2800" dirty="0" smtClean="0">
                <a:solidFill>
                  <a:prstClr val="white">
                    <a:lumMod val="50000"/>
                  </a:prstClr>
                </a:solidFill>
              </a:rPr>
              <a:t> </a:t>
            </a:r>
            <a:r>
              <a:rPr lang="en-US" altLang="ja-JP" sz="2800" dirty="0" smtClean="0">
                <a:solidFill>
                  <a:prstClr val="white">
                    <a:lumMod val="50000"/>
                  </a:prstClr>
                </a:solidFill>
              </a:rPr>
              <a:t>Engine start/run cycle test (Phase 1)</a:t>
            </a:r>
            <a:r>
              <a:rPr lang="en-US" sz="2800" dirty="0">
                <a:solidFill>
                  <a:prstClr val="white">
                    <a:lumMod val="50000"/>
                  </a:prstClr>
                </a:solidFill>
              </a:rPr>
              <a:t/>
            </a:r>
            <a:br>
              <a:rPr lang="en-US" sz="2800" dirty="0">
                <a:solidFill>
                  <a:prstClr val="white">
                    <a:lumMod val="50000"/>
                  </a:prstClr>
                </a:solidFill>
              </a:rPr>
            </a:br>
            <a:endParaRPr lang="en-US" sz="1050" dirty="0">
              <a:solidFill>
                <a:prstClr val="white">
                  <a:lumMod val="50000"/>
                </a:prstClr>
              </a:solidFill>
            </a:endParaRPr>
          </a:p>
        </p:txBody>
      </p:sp>
      <p:sp>
        <p:nvSpPr>
          <p:cNvPr id="26" name="Rectangle 36"/>
          <p:cNvSpPr/>
          <p:nvPr/>
        </p:nvSpPr>
        <p:spPr>
          <a:xfrm>
            <a:off x="391099" y="1602816"/>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grpSp>
        <p:nvGrpSpPr>
          <p:cNvPr id="27" name="グループ化 26"/>
          <p:cNvGrpSpPr/>
          <p:nvPr/>
        </p:nvGrpSpPr>
        <p:grpSpPr>
          <a:xfrm>
            <a:off x="2542104" y="2067331"/>
            <a:ext cx="784835" cy="449800"/>
            <a:chOff x="689583" y="2067331"/>
            <a:chExt cx="784835" cy="449800"/>
          </a:xfrm>
        </p:grpSpPr>
        <p:pic>
          <p:nvPicPr>
            <p:cNvPr id="2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29" name="Group 36"/>
            <p:cNvGrpSpPr/>
            <p:nvPr/>
          </p:nvGrpSpPr>
          <p:grpSpPr>
            <a:xfrm>
              <a:off x="689583" y="2067331"/>
              <a:ext cx="784835" cy="291159"/>
              <a:chOff x="3394857" y="2262419"/>
              <a:chExt cx="297053" cy="110201"/>
            </a:xfrm>
          </p:grpSpPr>
          <p:sp>
            <p:nvSpPr>
              <p:cNvPr id="30"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1"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grpSp>
        <p:nvGrpSpPr>
          <p:cNvPr id="33" name="グループ化 32"/>
          <p:cNvGrpSpPr/>
          <p:nvPr/>
        </p:nvGrpSpPr>
        <p:grpSpPr>
          <a:xfrm>
            <a:off x="5204573" y="2067331"/>
            <a:ext cx="784835" cy="449800"/>
            <a:chOff x="689583" y="2067331"/>
            <a:chExt cx="784835" cy="449800"/>
          </a:xfrm>
        </p:grpSpPr>
        <p:pic>
          <p:nvPicPr>
            <p:cNvPr id="34"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35" name="Group 36"/>
            <p:cNvGrpSpPr/>
            <p:nvPr/>
          </p:nvGrpSpPr>
          <p:grpSpPr>
            <a:xfrm>
              <a:off x="689583" y="2067331"/>
              <a:ext cx="784835" cy="291159"/>
              <a:chOff x="3394857" y="2262419"/>
              <a:chExt cx="297053" cy="110201"/>
            </a:xfrm>
          </p:grpSpPr>
          <p:sp>
            <p:nvSpPr>
              <p:cNvPr id="42"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3"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4"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sp>
        <p:nvSpPr>
          <p:cNvPr id="36" name="Rectangle 43"/>
          <p:cNvSpPr/>
          <p:nvPr/>
        </p:nvSpPr>
        <p:spPr>
          <a:xfrm>
            <a:off x="428017" y="3579862"/>
            <a:ext cx="8317149" cy="830997"/>
          </a:xfrm>
          <a:prstGeom prst="rect">
            <a:avLst/>
          </a:prstGeom>
        </p:spPr>
        <p:txBody>
          <a:bodyPr wrap="square">
            <a:spAutoFit/>
          </a:bodyPr>
          <a:lstStyle/>
          <a:p>
            <a:r>
              <a:rPr lang="en-US" sz="1600" i="1" u="sng" dirty="0" smtClean="0"/>
              <a:t>Procedure</a:t>
            </a:r>
          </a:p>
          <a:p>
            <a:pPr marL="342900" indent="-342900">
              <a:buFont typeface="+mj-lt"/>
              <a:buAutoNum type="arabicPeriod"/>
            </a:pPr>
            <a:r>
              <a:rPr lang="en-US" altLang="ja-JP" sz="1600" i="1" dirty="0" smtClean="0"/>
              <a:t>A new engine start/run cycle</a:t>
            </a:r>
          </a:p>
          <a:p>
            <a:pPr marL="342900" indent="-342900">
              <a:buFont typeface="+mj-lt"/>
              <a:buAutoNum type="arabicPeriod"/>
            </a:pPr>
            <a:r>
              <a:rPr lang="en-US" altLang="ja-JP" sz="1600" i="1" dirty="0" smtClean="0"/>
              <a:t>Check ACSF C is default off.</a:t>
            </a:r>
          </a:p>
        </p:txBody>
      </p:sp>
    </p:spTree>
    <p:extLst>
      <p:ext uri="{BB962C8B-B14F-4D97-AF65-F5344CB8AC3E}">
        <p14:creationId xmlns:p14="http://schemas.microsoft.com/office/powerpoint/2010/main" val="439727393"/>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Rechteck 6"/>
          <p:cNvSpPr/>
          <p:nvPr/>
        </p:nvSpPr>
        <p:spPr>
          <a:xfrm>
            <a:off x="311736" y="1366807"/>
            <a:ext cx="8525823" cy="1368531"/>
          </a:xfrm>
          <a:prstGeom prst="rect">
            <a:avLst/>
          </a:prstGeom>
          <a:solidFill>
            <a:srgbClr val="A6A6A6"/>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smtClean="0">
              <a:solidFill>
                <a:srgbClr val="EEECE1">
                  <a:lumMod val="10000"/>
                </a:srgbClr>
              </a:solidFill>
            </a:endParaRPr>
          </a:p>
        </p:txBody>
      </p:sp>
      <p:cxnSp>
        <p:nvCxnSpPr>
          <p:cNvPr id="107" name="Gerade Verbindung 10"/>
          <p:cNvCxnSpPr>
            <a:stCxn id="106" idx="1"/>
            <a:endCxn id="106" idx="3"/>
          </p:cNvCxnSpPr>
          <p:nvPr/>
        </p:nvCxnSpPr>
        <p:spPr>
          <a:xfrm>
            <a:off x="311736" y="2051073"/>
            <a:ext cx="8525823" cy="0"/>
          </a:xfrm>
          <a:prstGeom prst="line">
            <a:avLst/>
          </a:prstGeom>
          <a:ln w="34925">
            <a:solidFill>
              <a:schemeClr val="bg1"/>
            </a:solidFill>
            <a:prstDash val="lgDash"/>
          </a:ln>
        </p:spPr>
        <p:style>
          <a:lnRef idx="1">
            <a:schemeClr val="accent1"/>
          </a:lnRef>
          <a:fillRef idx="0">
            <a:schemeClr val="accent1"/>
          </a:fillRef>
          <a:effectRef idx="0">
            <a:schemeClr val="accent1"/>
          </a:effectRef>
          <a:fontRef idx="minor">
            <a:schemeClr val="tx1"/>
          </a:fontRef>
        </p:style>
      </p:cxnSp>
      <p:cxnSp>
        <p:nvCxnSpPr>
          <p:cNvPr id="108" name="Gerade Verbindung 12"/>
          <p:cNvCxnSpPr/>
          <p:nvPr/>
        </p:nvCxnSpPr>
        <p:spPr>
          <a:xfrm>
            <a:off x="311737" y="1466695"/>
            <a:ext cx="8525823"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09" name="Gerade Verbindung 9"/>
          <p:cNvCxnSpPr/>
          <p:nvPr/>
        </p:nvCxnSpPr>
        <p:spPr>
          <a:xfrm>
            <a:off x="286747" y="2633441"/>
            <a:ext cx="855081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6" name="Freeform 5"/>
          <p:cNvSpPr/>
          <p:nvPr/>
        </p:nvSpPr>
        <p:spPr>
          <a:xfrm>
            <a:off x="735028" y="1765741"/>
            <a:ext cx="8098958" cy="587728"/>
          </a:xfrm>
          <a:custGeom>
            <a:avLst/>
            <a:gdLst>
              <a:gd name="connsiteX0" fmla="*/ 0 w 6720009"/>
              <a:gd name="connsiteY0" fmla="*/ 821350 h 821350"/>
              <a:gd name="connsiteX1" fmla="*/ 6130137 w 6720009"/>
              <a:gd name="connsiteY1" fmla="*/ 67885 h 821350"/>
              <a:gd name="connsiteX2" fmla="*/ 6130137 w 6720009"/>
              <a:gd name="connsiteY2" fmla="*/ 82515 h 821350"/>
              <a:gd name="connsiteX0" fmla="*/ 0 w 6764977"/>
              <a:gd name="connsiteY0" fmla="*/ 782509 h 782509"/>
              <a:gd name="connsiteX1" fmla="*/ 6130137 w 6764977"/>
              <a:gd name="connsiteY1" fmla="*/ 29044 h 782509"/>
              <a:gd name="connsiteX2" fmla="*/ 6225234 w 6764977"/>
              <a:gd name="connsiteY2" fmla="*/ 182663 h 782509"/>
              <a:gd name="connsiteX0" fmla="*/ 0 w 6271141"/>
              <a:gd name="connsiteY0" fmla="*/ 604068 h 830840"/>
              <a:gd name="connsiteX1" fmla="*/ 1799538 w 6271141"/>
              <a:gd name="connsiteY1" fmla="*/ 830840 h 830840"/>
              <a:gd name="connsiteX2" fmla="*/ 6225234 w 6271141"/>
              <a:gd name="connsiteY2" fmla="*/ 4222 h 830840"/>
              <a:gd name="connsiteX0" fmla="*/ 0 w 6147924"/>
              <a:gd name="connsiteY0" fmla="*/ 233465 h 465179"/>
              <a:gd name="connsiteX1" fmla="*/ 1799538 w 6147924"/>
              <a:gd name="connsiteY1" fmla="*/ 460237 h 465179"/>
              <a:gd name="connsiteX2" fmla="*/ 6100875 w 6147924"/>
              <a:gd name="connsiteY2" fmla="*/ 6694 h 465179"/>
              <a:gd name="connsiteX0" fmla="*/ 0 w 6100875"/>
              <a:gd name="connsiteY0" fmla="*/ 226771 h 458485"/>
              <a:gd name="connsiteX1" fmla="*/ 1799538 w 6100875"/>
              <a:gd name="connsiteY1" fmla="*/ 453543 h 458485"/>
              <a:gd name="connsiteX2" fmla="*/ 6100875 w 6100875"/>
              <a:gd name="connsiteY2" fmla="*/ 0 h 458485"/>
              <a:gd name="connsiteX0" fmla="*/ 0 w 6152081"/>
              <a:gd name="connsiteY0" fmla="*/ 7315 h 234094"/>
              <a:gd name="connsiteX1" fmla="*/ 1799538 w 6152081"/>
              <a:gd name="connsiteY1" fmla="*/ 234087 h 234094"/>
              <a:gd name="connsiteX2" fmla="*/ 6152081 w 6152081"/>
              <a:gd name="connsiteY2" fmla="*/ 0 h 234094"/>
              <a:gd name="connsiteX0" fmla="*/ 0 w 6152081"/>
              <a:gd name="connsiteY0" fmla="*/ 7315 h 234094"/>
              <a:gd name="connsiteX1" fmla="*/ 1799538 w 6152081"/>
              <a:gd name="connsiteY1" fmla="*/ 234087 h 234094"/>
              <a:gd name="connsiteX2" fmla="*/ 3518612 w 6152081"/>
              <a:gd name="connsiteY2" fmla="*/ 160934 h 234094"/>
              <a:gd name="connsiteX3" fmla="*/ 6152081 w 6152081"/>
              <a:gd name="connsiteY3" fmla="*/ 0 h 234094"/>
              <a:gd name="connsiteX0" fmla="*/ 0 w 6152081"/>
              <a:gd name="connsiteY0" fmla="*/ 21945 h 248780"/>
              <a:gd name="connsiteX1" fmla="*/ 1799538 w 6152081"/>
              <a:gd name="connsiteY1" fmla="*/ 248717 h 248780"/>
              <a:gd name="connsiteX2" fmla="*/ 2889505 w 6152081"/>
              <a:gd name="connsiteY2" fmla="*/ 0 h 248780"/>
              <a:gd name="connsiteX3" fmla="*/ 6152081 w 6152081"/>
              <a:gd name="connsiteY3" fmla="*/ 14630 h 248780"/>
              <a:gd name="connsiteX0" fmla="*/ 0 w 5588811"/>
              <a:gd name="connsiteY0" fmla="*/ 460857 h 476955"/>
              <a:gd name="connsiteX1" fmla="*/ 1236268 w 5588811"/>
              <a:gd name="connsiteY1" fmla="*/ 248717 h 476955"/>
              <a:gd name="connsiteX2" fmla="*/ 2326235 w 5588811"/>
              <a:gd name="connsiteY2" fmla="*/ 0 h 476955"/>
              <a:gd name="connsiteX3" fmla="*/ 5588811 w 5588811"/>
              <a:gd name="connsiteY3" fmla="*/ 14630 h 476955"/>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6227 h 461597"/>
              <a:gd name="connsiteX1" fmla="*/ 1236268 w 5588811"/>
              <a:gd name="connsiteY1" fmla="*/ 234087 h 461597"/>
              <a:gd name="connsiteX2" fmla="*/ 2307446 w 5588811"/>
              <a:gd name="connsiteY2" fmla="*/ 66789 h 461597"/>
              <a:gd name="connsiteX3" fmla="*/ 5588811 w 5588811"/>
              <a:gd name="connsiteY3" fmla="*/ 0 h 461597"/>
              <a:gd name="connsiteX0" fmla="*/ 0 w 5588811"/>
              <a:gd name="connsiteY0" fmla="*/ 448331 h 464313"/>
              <a:gd name="connsiteX1" fmla="*/ 1236268 w 5588811"/>
              <a:gd name="connsiteY1" fmla="*/ 236191 h 464313"/>
              <a:gd name="connsiteX2" fmla="*/ 2310577 w 5588811"/>
              <a:gd name="connsiteY2" fmla="*/ 0 h 464313"/>
              <a:gd name="connsiteX3" fmla="*/ 5588811 w 5588811"/>
              <a:gd name="connsiteY3" fmla="*/ 2104 h 464313"/>
              <a:gd name="connsiteX0" fmla="*/ 0 w 5588811"/>
              <a:gd name="connsiteY0" fmla="*/ 448331 h 448331"/>
              <a:gd name="connsiteX1" fmla="*/ 1236268 w 5588811"/>
              <a:gd name="connsiteY1" fmla="*/ 236191 h 448331"/>
              <a:gd name="connsiteX2" fmla="*/ 2310577 w 5588811"/>
              <a:gd name="connsiteY2" fmla="*/ 0 h 448331"/>
              <a:gd name="connsiteX3" fmla="*/ 5588811 w 5588811"/>
              <a:gd name="connsiteY3"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8811"/>
              <a:gd name="connsiteY0" fmla="*/ 448331 h 448331"/>
              <a:gd name="connsiteX1" fmla="*/ 2310577 w 5588811"/>
              <a:gd name="connsiteY1" fmla="*/ 0 h 448331"/>
              <a:gd name="connsiteX2" fmla="*/ 5588811 w 5588811"/>
              <a:gd name="connsiteY2" fmla="*/ 2104 h 448331"/>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018"/>
              <a:gd name="connsiteX1" fmla="*/ 2307446 w 5585680"/>
              <a:gd name="connsiteY1" fmla="*/ 37771 h 555018"/>
              <a:gd name="connsiteX2" fmla="*/ 5585680 w 5585680"/>
              <a:gd name="connsiteY2" fmla="*/ 39875 h 555018"/>
              <a:gd name="connsiteX0" fmla="*/ 0 w 5585680"/>
              <a:gd name="connsiteY0" fmla="*/ 554995 h 554995"/>
              <a:gd name="connsiteX1" fmla="*/ 2307446 w 5585680"/>
              <a:gd name="connsiteY1" fmla="*/ 37771 h 554995"/>
              <a:gd name="connsiteX2" fmla="*/ 5585680 w 5585680"/>
              <a:gd name="connsiteY2" fmla="*/ 39875 h 554995"/>
              <a:gd name="connsiteX0" fmla="*/ 0 w 5585680"/>
              <a:gd name="connsiteY0" fmla="*/ 554995 h 555277"/>
              <a:gd name="connsiteX1" fmla="*/ 2307446 w 5585680"/>
              <a:gd name="connsiteY1" fmla="*/ 37771 h 555277"/>
              <a:gd name="connsiteX2" fmla="*/ 5585680 w 5585680"/>
              <a:gd name="connsiteY2" fmla="*/ 39875 h 555277"/>
              <a:gd name="connsiteX0" fmla="*/ 0 w 5585680"/>
              <a:gd name="connsiteY0" fmla="*/ 554995 h 555423"/>
              <a:gd name="connsiteX1" fmla="*/ 2307446 w 5585680"/>
              <a:gd name="connsiteY1" fmla="*/ 37771 h 555423"/>
              <a:gd name="connsiteX2" fmla="*/ 5585680 w 5585680"/>
              <a:gd name="connsiteY2" fmla="*/ 39875 h 555423"/>
              <a:gd name="connsiteX0" fmla="*/ 0 w 5585680"/>
              <a:gd name="connsiteY0" fmla="*/ 516591 h 517099"/>
              <a:gd name="connsiteX1" fmla="*/ 2273000 w 5585680"/>
              <a:gd name="connsiteY1" fmla="*/ 71391 h 517099"/>
              <a:gd name="connsiteX2" fmla="*/ 5585680 w 5585680"/>
              <a:gd name="connsiteY2" fmla="*/ 1471 h 517099"/>
              <a:gd name="connsiteX0" fmla="*/ 0 w 5585680"/>
              <a:gd name="connsiteY0" fmla="*/ 515120 h 515628"/>
              <a:gd name="connsiteX1" fmla="*/ 2273000 w 5585680"/>
              <a:gd name="connsiteY1" fmla="*/ 69920 h 515628"/>
              <a:gd name="connsiteX2" fmla="*/ 5585680 w 5585680"/>
              <a:gd name="connsiteY2" fmla="*/ 0 h 515628"/>
              <a:gd name="connsiteX0" fmla="*/ 0 w 5585680"/>
              <a:gd name="connsiteY0" fmla="*/ 515120 h 515536"/>
              <a:gd name="connsiteX1" fmla="*/ 2273000 w 5585680"/>
              <a:gd name="connsiteY1" fmla="*/ 69920 h 515536"/>
              <a:gd name="connsiteX2" fmla="*/ 5585680 w 5585680"/>
              <a:gd name="connsiteY2" fmla="*/ 0 h 515536"/>
              <a:gd name="connsiteX0" fmla="*/ 0 w 5585680"/>
              <a:gd name="connsiteY0" fmla="*/ 515120 h 515541"/>
              <a:gd name="connsiteX1" fmla="*/ 2273000 w 5585680"/>
              <a:gd name="connsiteY1" fmla="*/ 69920 h 515541"/>
              <a:gd name="connsiteX2" fmla="*/ 5585680 w 5585680"/>
              <a:gd name="connsiteY2" fmla="*/ 0 h 515541"/>
              <a:gd name="connsiteX0" fmla="*/ 0 w 5585680"/>
              <a:gd name="connsiteY0" fmla="*/ 515120 h 515150"/>
              <a:gd name="connsiteX1" fmla="*/ 2273000 w 5585680"/>
              <a:gd name="connsiteY1" fmla="*/ 69920 h 515150"/>
              <a:gd name="connsiteX2" fmla="*/ 5585680 w 5585680"/>
              <a:gd name="connsiteY2" fmla="*/ 0 h 515150"/>
              <a:gd name="connsiteX0" fmla="*/ 0 w 5585680"/>
              <a:gd name="connsiteY0" fmla="*/ 515120 h 515194"/>
              <a:gd name="connsiteX1" fmla="*/ 2273000 w 5585680"/>
              <a:gd name="connsiteY1" fmla="*/ 69920 h 515194"/>
              <a:gd name="connsiteX2" fmla="*/ 5585680 w 5585680"/>
              <a:gd name="connsiteY2" fmla="*/ 0 h 515194"/>
              <a:gd name="connsiteX0" fmla="*/ 0 w 5585680"/>
              <a:gd name="connsiteY0" fmla="*/ 515120 h 542219"/>
              <a:gd name="connsiteX1" fmla="*/ 260731 w 5585680"/>
              <a:gd name="connsiteY1" fmla="*/ 507440 h 542219"/>
              <a:gd name="connsiteX2" fmla="*/ 2273000 w 5585680"/>
              <a:gd name="connsiteY2" fmla="*/ 69920 h 542219"/>
              <a:gd name="connsiteX3" fmla="*/ 5585680 w 5585680"/>
              <a:gd name="connsiteY3" fmla="*/ 0 h 542219"/>
              <a:gd name="connsiteX0" fmla="*/ 0 w 5585680"/>
              <a:gd name="connsiteY0" fmla="*/ 515120 h 515120"/>
              <a:gd name="connsiteX1" fmla="*/ 260731 w 5585680"/>
              <a:gd name="connsiteY1" fmla="*/ 507440 h 515120"/>
              <a:gd name="connsiteX2" fmla="*/ 2273000 w 5585680"/>
              <a:gd name="connsiteY2" fmla="*/ 69920 h 515120"/>
              <a:gd name="connsiteX3" fmla="*/ 5585680 w 5585680"/>
              <a:gd name="connsiteY3" fmla="*/ 0 h 515120"/>
              <a:gd name="connsiteX0" fmla="*/ 0 w 5585680"/>
              <a:gd name="connsiteY0" fmla="*/ 515120 h 521728"/>
              <a:gd name="connsiteX1" fmla="*/ 296450 w 5585680"/>
              <a:gd name="connsiteY1" fmla="*/ 521728 h 521728"/>
              <a:gd name="connsiteX2" fmla="*/ 2273000 w 5585680"/>
              <a:gd name="connsiteY2" fmla="*/ 69920 h 521728"/>
              <a:gd name="connsiteX3" fmla="*/ 5585680 w 5585680"/>
              <a:gd name="connsiteY3" fmla="*/ 0 h 521728"/>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85680"/>
              <a:gd name="connsiteY0" fmla="*/ 515120 h 515120"/>
              <a:gd name="connsiteX1" fmla="*/ 296450 w 5585680"/>
              <a:gd name="connsiteY1" fmla="*/ 514584 h 515120"/>
              <a:gd name="connsiteX2" fmla="*/ 2273000 w 5585680"/>
              <a:gd name="connsiteY2" fmla="*/ 69920 h 515120"/>
              <a:gd name="connsiteX3" fmla="*/ 5585680 w 5585680"/>
              <a:gd name="connsiteY3" fmla="*/ 0 h 515120"/>
              <a:gd name="connsiteX0" fmla="*/ 0 w 5595205"/>
              <a:gd name="connsiteY0" fmla="*/ 472501 h 472501"/>
              <a:gd name="connsiteX1" fmla="*/ 296450 w 5595205"/>
              <a:gd name="connsiteY1" fmla="*/ 471965 h 472501"/>
              <a:gd name="connsiteX2" fmla="*/ 2273000 w 5595205"/>
              <a:gd name="connsiteY2" fmla="*/ 27301 h 472501"/>
              <a:gd name="connsiteX3" fmla="*/ 5595205 w 5595205"/>
              <a:gd name="connsiteY3" fmla="*/ 31200 h 472501"/>
              <a:gd name="connsiteX0" fmla="*/ 0 w 5595205"/>
              <a:gd name="connsiteY0" fmla="*/ 445200 h 445200"/>
              <a:gd name="connsiteX1" fmla="*/ 296450 w 5595205"/>
              <a:gd name="connsiteY1" fmla="*/ 444664 h 445200"/>
              <a:gd name="connsiteX2" fmla="*/ 2273000 w 5595205"/>
              <a:gd name="connsiteY2" fmla="*/ 0 h 445200"/>
              <a:gd name="connsiteX3" fmla="*/ 5595205 w 5595205"/>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62341 h 462341"/>
              <a:gd name="connsiteX1" fmla="*/ 875094 w 6173849"/>
              <a:gd name="connsiteY1" fmla="*/ 461805 h 462341"/>
              <a:gd name="connsiteX2" fmla="*/ 2851644 w 6173849"/>
              <a:gd name="connsiteY2" fmla="*/ 17141 h 462341"/>
              <a:gd name="connsiteX3" fmla="*/ 6173849 w 6173849"/>
              <a:gd name="connsiteY3" fmla="*/ 21040 h 462341"/>
              <a:gd name="connsiteX0" fmla="*/ 0 w 6173849"/>
              <a:gd name="connsiteY0" fmla="*/ 445200 h 445200"/>
              <a:gd name="connsiteX1" fmla="*/ 875094 w 6173849"/>
              <a:gd name="connsiteY1" fmla="*/ 444664 h 445200"/>
              <a:gd name="connsiteX2" fmla="*/ 2851644 w 6173849"/>
              <a:gd name="connsiteY2" fmla="*/ 0 h 445200"/>
              <a:gd name="connsiteX3" fmla="*/ 6173849 w 6173849"/>
              <a:gd name="connsiteY3" fmla="*/ 3899 h 445200"/>
              <a:gd name="connsiteX0" fmla="*/ 0 w 6173849"/>
              <a:gd name="connsiteY0" fmla="*/ 441301 h 441301"/>
              <a:gd name="connsiteX1" fmla="*/ 875094 w 6173849"/>
              <a:gd name="connsiteY1" fmla="*/ 440765 h 441301"/>
              <a:gd name="connsiteX2" fmla="*/ 3330865 w 6173849"/>
              <a:gd name="connsiteY2" fmla="*/ 3362 h 441301"/>
              <a:gd name="connsiteX3" fmla="*/ 6173849 w 6173849"/>
              <a:gd name="connsiteY3" fmla="*/ 0 h 441301"/>
              <a:gd name="connsiteX0" fmla="*/ 0 w 6173849"/>
              <a:gd name="connsiteY0" fmla="*/ 441301 h 441301"/>
              <a:gd name="connsiteX1" fmla="*/ 875094 w 6173849"/>
              <a:gd name="connsiteY1" fmla="*/ 440765 h 441301"/>
              <a:gd name="connsiteX2" fmla="*/ 3846391 w 6173849"/>
              <a:gd name="connsiteY2" fmla="*/ 10623 h 441301"/>
              <a:gd name="connsiteX3" fmla="*/ 6173849 w 6173849"/>
              <a:gd name="connsiteY3" fmla="*/ 0 h 441301"/>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 name="connsiteX0" fmla="*/ 0 w 6173849"/>
              <a:gd name="connsiteY0" fmla="*/ 441301 h 448026"/>
              <a:gd name="connsiteX1" fmla="*/ 1376098 w 6173849"/>
              <a:gd name="connsiteY1" fmla="*/ 448026 h 448026"/>
              <a:gd name="connsiteX2" fmla="*/ 3846391 w 6173849"/>
              <a:gd name="connsiteY2" fmla="*/ 10623 h 448026"/>
              <a:gd name="connsiteX3" fmla="*/ 6173849 w 6173849"/>
              <a:gd name="connsiteY3" fmla="*/ 0 h 448026"/>
            </a:gdLst>
            <a:ahLst/>
            <a:cxnLst>
              <a:cxn ang="0">
                <a:pos x="connsiteX0" y="connsiteY0"/>
              </a:cxn>
              <a:cxn ang="0">
                <a:pos x="connsiteX1" y="connsiteY1"/>
              </a:cxn>
              <a:cxn ang="0">
                <a:pos x="connsiteX2" y="connsiteY2"/>
              </a:cxn>
              <a:cxn ang="0">
                <a:pos x="connsiteX3" y="connsiteY3"/>
              </a:cxn>
            </a:cxnLst>
            <a:rect l="l" t="t" r="r" b="b"/>
            <a:pathLst>
              <a:path w="6173849" h="448026">
                <a:moveTo>
                  <a:pt x="0" y="441301"/>
                </a:moveTo>
                <a:lnTo>
                  <a:pt x="1376098" y="448026"/>
                </a:lnTo>
                <a:cubicBezTo>
                  <a:pt x="2001373" y="447762"/>
                  <a:pt x="2879937" y="18760"/>
                  <a:pt x="3846391" y="10623"/>
                </a:cubicBezTo>
                <a:lnTo>
                  <a:pt x="6173849" y="0"/>
                </a:lnTo>
              </a:path>
            </a:pathLst>
          </a:cu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nvGrpSpPr>
          <p:cNvPr id="2" name="グループ化 1"/>
          <p:cNvGrpSpPr/>
          <p:nvPr/>
        </p:nvGrpSpPr>
        <p:grpSpPr>
          <a:xfrm>
            <a:off x="689583" y="2067331"/>
            <a:ext cx="784835" cy="449800"/>
            <a:chOff x="689583" y="2067331"/>
            <a:chExt cx="784835" cy="449800"/>
          </a:xfrm>
        </p:grpSpPr>
        <p:pic>
          <p:nvPicPr>
            <p:cNvPr id="112"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37" name="Group 36"/>
            <p:cNvGrpSpPr/>
            <p:nvPr/>
          </p:nvGrpSpPr>
          <p:grpSpPr>
            <a:xfrm>
              <a:off x="689583" y="2067331"/>
              <a:ext cx="784835" cy="291159"/>
              <a:chOff x="3394857" y="2262419"/>
              <a:chExt cx="297053" cy="110201"/>
            </a:xfrm>
          </p:grpSpPr>
          <p:sp>
            <p:nvSpPr>
              <p:cNvPr id="39"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0"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1"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sp>
        <p:nvSpPr>
          <p:cNvPr id="122" name="Rectangle 121"/>
          <p:cNvSpPr/>
          <p:nvPr/>
        </p:nvSpPr>
        <p:spPr>
          <a:xfrm>
            <a:off x="8837562" y="1347614"/>
            <a:ext cx="220713" cy="13914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cxnSp>
        <p:nvCxnSpPr>
          <p:cNvPr id="71" name="Straight Connector 70"/>
          <p:cNvCxnSpPr/>
          <p:nvPr/>
        </p:nvCxnSpPr>
        <p:spPr>
          <a:xfrm>
            <a:off x="2934522" y="2595577"/>
            <a:ext cx="0" cy="443059"/>
          </a:xfrm>
          <a:prstGeom prst="line">
            <a:avLst/>
          </a:prstGeom>
        </p:spPr>
        <p:style>
          <a:lnRef idx="1">
            <a:schemeClr val="accent1"/>
          </a:lnRef>
          <a:fillRef idx="0">
            <a:schemeClr val="accent1"/>
          </a:fillRef>
          <a:effectRef idx="0">
            <a:schemeClr val="accent1"/>
          </a:effectRef>
          <a:fontRef idx="minor">
            <a:schemeClr val="tx1"/>
          </a:fontRef>
        </p:style>
      </p:cxnSp>
      <p:cxnSp>
        <p:nvCxnSpPr>
          <p:cNvPr id="86" name="直線コネクタ 85"/>
          <p:cNvCxnSpPr/>
          <p:nvPr/>
        </p:nvCxnSpPr>
        <p:spPr>
          <a:xfrm>
            <a:off x="1474418" y="2345621"/>
            <a:ext cx="4122573" cy="12869"/>
          </a:xfrm>
          <a:prstGeom prst="line">
            <a:avLst/>
          </a:prstGeom>
          <a:ln w="31750">
            <a:solidFill>
              <a:srgbClr val="FF0000"/>
            </a:solidFill>
            <a:prstDash val="solid"/>
          </a:ln>
        </p:spPr>
        <p:style>
          <a:lnRef idx="1">
            <a:schemeClr val="accent1"/>
          </a:lnRef>
          <a:fillRef idx="0">
            <a:schemeClr val="accent1"/>
          </a:fillRef>
          <a:effectRef idx="0">
            <a:schemeClr val="accent1"/>
          </a:effectRef>
          <a:fontRef idx="minor">
            <a:schemeClr val="tx1"/>
          </a:fontRef>
        </p:style>
      </p:cxnSp>
      <p:sp>
        <p:nvSpPr>
          <p:cNvPr id="67" name="Titel 2"/>
          <p:cNvSpPr txBox="1">
            <a:spLocks/>
          </p:cNvSpPr>
          <p:nvPr/>
        </p:nvSpPr>
        <p:spPr>
          <a:xfrm>
            <a:off x="121327" y="110448"/>
            <a:ext cx="8748711" cy="492981"/>
          </a:xfrm>
          <a:prstGeom prst="rect">
            <a:avLst/>
          </a:prstGeom>
        </p:spPr>
        <p:txBody>
          <a:bodyPr vert="horz" lIns="91440" tIns="45720" rIns="91440" bIns="45720" rtlCol="0" anchor="t">
            <a:noAutofit/>
          </a:bodyPr>
          <a:lstStyle>
            <a:lvl1pPr algn="ctr" defTabSz="914400" rtl="0" eaLnBrk="1" latinLnBrk="0" hangingPunct="1">
              <a:spcBef>
                <a:spcPct val="0"/>
              </a:spcBef>
              <a:buNone/>
              <a:defRPr sz="4400" kern="1200">
                <a:solidFill>
                  <a:schemeClr val="bg1">
                    <a:lumMod val="50000"/>
                  </a:schemeClr>
                </a:solidFill>
                <a:latin typeface="+mj-lt"/>
                <a:ea typeface="+mj-ea"/>
                <a:cs typeface="+mj-cs"/>
              </a:defRPr>
            </a:lvl1pPr>
          </a:lstStyle>
          <a:p>
            <a:pPr algn="l"/>
            <a:r>
              <a:rPr lang="en-US" altLang="ja-JP" sz="2800" dirty="0" smtClean="0">
                <a:solidFill>
                  <a:prstClr val="white">
                    <a:lumMod val="50000"/>
                  </a:prstClr>
                </a:solidFill>
              </a:rPr>
              <a:t>3.5.7.3.</a:t>
            </a:r>
            <a:r>
              <a:rPr lang="ja-JP" altLang="en-US" sz="2800" dirty="0" smtClean="0">
                <a:solidFill>
                  <a:prstClr val="white">
                    <a:lumMod val="50000"/>
                  </a:prstClr>
                </a:solidFill>
              </a:rPr>
              <a:t> </a:t>
            </a:r>
            <a:r>
              <a:rPr lang="en-US" altLang="ja-JP" sz="2800" dirty="0" smtClean="0">
                <a:solidFill>
                  <a:prstClr val="white">
                    <a:lumMod val="50000"/>
                  </a:prstClr>
                </a:solidFill>
              </a:rPr>
              <a:t>Engine start/run cycle test (Phase 2)</a:t>
            </a:r>
            <a:r>
              <a:rPr lang="en-US" sz="2800" dirty="0">
                <a:solidFill>
                  <a:prstClr val="white">
                    <a:lumMod val="50000"/>
                  </a:prstClr>
                </a:solidFill>
              </a:rPr>
              <a:t/>
            </a:r>
            <a:br>
              <a:rPr lang="en-US" sz="2800" dirty="0">
                <a:solidFill>
                  <a:prstClr val="white">
                    <a:lumMod val="50000"/>
                  </a:prstClr>
                </a:solidFill>
              </a:rPr>
            </a:br>
            <a:endParaRPr lang="en-US" sz="1050" dirty="0">
              <a:solidFill>
                <a:prstClr val="white">
                  <a:lumMod val="50000"/>
                </a:prstClr>
              </a:solidFill>
            </a:endParaRPr>
          </a:p>
        </p:txBody>
      </p:sp>
      <p:sp>
        <p:nvSpPr>
          <p:cNvPr id="26" name="Rectangle 36"/>
          <p:cNvSpPr/>
          <p:nvPr/>
        </p:nvSpPr>
        <p:spPr>
          <a:xfrm>
            <a:off x="391099" y="1602816"/>
            <a:ext cx="1626010" cy="246221"/>
          </a:xfrm>
          <a:prstGeom prst="rect">
            <a:avLst/>
          </a:prstGeom>
          <a:noFill/>
        </p:spPr>
        <p:txBody>
          <a:bodyPr wrap="square" lIns="0" tIns="0" rIns="0" bIns="0">
            <a:spAutoFit/>
          </a:bodyPr>
          <a:lstStyle/>
          <a:p>
            <a:r>
              <a:rPr lang="de-DE" sz="1600" dirty="0" smtClean="0"/>
              <a:t> </a:t>
            </a:r>
            <a:r>
              <a:rPr lang="de-DE" altLang="ja-JP" sz="1600" dirty="0" smtClean="0"/>
              <a:t>V</a:t>
            </a:r>
            <a:r>
              <a:rPr lang="de-DE" altLang="ja-JP" sz="1600" baseline="-25000" dirty="0" smtClean="0"/>
              <a:t>smax</a:t>
            </a:r>
            <a:r>
              <a:rPr lang="ja-JP" altLang="en-US" sz="1600" baseline="-25000" dirty="0" smtClean="0"/>
              <a:t>≧</a:t>
            </a:r>
            <a:r>
              <a:rPr lang="de-DE" sz="1600" dirty="0" smtClean="0"/>
              <a:t>V</a:t>
            </a:r>
            <a:r>
              <a:rPr lang="de-DE" sz="1600" baseline="-25000" dirty="0" smtClean="0"/>
              <a:t>test </a:t>
            </a:r>
            <a:r>
              <a:rPr lang="ja-JP" altLang="en-US" sz="1600" baseline="-25000" dirty="0" smtClean="0"/>
              <a:t>≧</a:t>
            </a:r>
            <a:r>
              <a:rPr lang="de-DE" sz="1600" dirty="0" smtClean="0"/>
              <a:t> </a:t>
            </a:r>
            <a:r>
              <a:rPr lang="de-DE" altLang="ja-JP" sz="1600" dirty="0" smtClean="0"/>
              <a:t>V</a:t>
            </a:r>
            <a:r>
              <a:rPr lang="de-DE" altLang="ja-JP" sz="1600" baseline="-25000" dirty="0" smtClean="0"/>
              <a:t>smin</a:t>
            </a:r>
            <a:endParaRPr lang="de-DE" sz="1600" baseline="30000" dirty="0"/>
          </a:p>
        </p:txBody>
      </p:sp>
      <p:grpSp>
        <p:nvGrpSpPr>
          <p:cNvPr id="27" name="グループ化 26"/>
          <p:cNvGrpSpPr/>
          <p:nvPr/>
        </p:nvGrpSpPr>
        <p:grpSpPr>
          <a:xfrm>
            <a:off x="2542104" y="2067331"/>
            <a:ext cx="784835" cy="449800"/>
            <a:chOff x="689583" y="2067331"/>
            <a:chExt cx="784835" cy="449800"/>
          </a:xfrm>
        </p:grpSpPr>
        <p:pic>
          <p:nvPicPr>
            <p:cNvPr id="28"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29" name="Group 36"/>
            <p:cNvGrpSpPr/>
            <p:nvPr/>
          </p:nvGrpSpPr>
          <p:grpSpPr>
            <a:xfrm>
              <a:off x="689583" y="2067331"/>
              <a:ext cx="784835" cy="291159"/>
              <a:chOff x="3394857" y="2262419"/>
              <a:chExt cx="297053" cy="110201"/>
            </a:xfrm>
          </p:grpSpPr>
          <p:sp>
            <p:nvSpPr>
              <p:cNvPr id="30"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1"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32"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grpSp>
        <p:nvGrpSpPr>
          <p:cNvPr id="33" name="グループ化 32"/>
          <p:cNvGrpSpPr/>
          <p:nvPr/>
        </p:nvGrpSpPr>
        <p:grpSpPr>
          <a:xfrm>
            <a:off x="5204573" y="2067331"/>
            <a:ext cx="784835" cy="449800"/>
            <a:chOff x="689583" y="2067331"/>
            <a:chExt cx="784835" cy="449800"/>
          </a:xfrm>
        </p:grpSpPr>
        <p:pic>
          <p:nvPicPr>
            <p:cNvPr id="34" name="Picture 2"/>
            <p:cNvPicPr>
              <a:picLocks noChangeAspect="1" noChangeArrowheads="1"/>
            </p:cNvPicPr>
            <p:nvPr/>
          </p:nvPicPr>
          <p:blipFill>
            <a:blip r:embed="rId3" cstate="print">
              <a:clrChange>
                <a:clrFrom>
                  <a:srgbClr val="FFFFFF"/>
                </a:clrFrom>
                <a:clrTo>
                  <a:srgbClr val="FFFFFF">
                    <a:alpha val="0"/>
                  </a:srgbClr>
                </a:clrTo>
              </a:clrChange>
            </a:blip>
            <a:srcRect l="33221" t="31629" r="50204" b="56840"/>
            <a:stretch>
              <a:fillRect/>
            </a:stretch>
          </p:blipFill>
          <p:spPr bwMode="auto">
            <a:xfrm>
              <a:off x="707315" y="2183767"/>
              <a:ext cx="766736" cy="333364"/>
            </a:xfrm>
            <a:prstGeom prst="rect">
              <a:avLst/>
            </a:prstGeom>
            <a:noFill/>
            <a:ln w="9525">
              <a:noFill/>
              <a:miter lim="800000"/>
              <a:headEnd/>
              <a:tailEnd/>
            </a:ln>
          </p:spPr>
        </p:pic>
        <p:grpSp>
          <p:nvGrpSpPr>
            <p:cNvPr id="35" name="Group 36"/>
            <p:cNvGrpSpPr/>
            <p:nvPr/>
          </p:nvGrpSpPr>
          <p:grpSpPr>
            <a:xfrm>
              <a:off x="689583" y="2067331"/>
              <a:ext cx="784835" cy="291159"/>
              <a:chOff x="3394857" y="2262419"/>
              <a:chExt cx="297053" cy="110201"/>
            </a:xfrm>
          </p:grpSpPr>
          <p:sp>
            <p:nvSpPr>
              <p:cNvPr id="42" name="Explosion 1 38"/>
              <p:cNvSpPr/>
              <p:nvPr/>
            </p:nvSpPr>
            <p:spPr>
              <a:xfrm>
                <a:off x="3635121" y="2286749"/>
                <a:ext cx="56789" cy="85871"/>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3" name="Explosion 1 39"/>
              <p:cNvSpPr/>
              <p:nvPr/>
            </p:nvSpPr>
            <p:spPr>
              <a:xfrm>
                <a:off x="3548337" y="2262419"/>
                <a:ext cx="82523" cy="76044"/>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sp>
            <p:nvSpPr>
              <p:cNvPr id="44" name="Explosion 1 40"/>
              <p:cNvSpPr/>
              <p:nvPr/>
            </p:nvSpPr>
            <p:spPr>
              <a:xfrm>
                <a:off x="3394857" y="2286749"/>
                <a:ext cx="57045" cy="84300"/>
              </a:xfrm>
              <a:prstGeom prst="irregularSeal1">
                <a:avLst/>
              </a:prstGeom>
              <a:solidFill>
                <a:srgbClr val="FFCC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prstClr val="white"/>
                  </a:solidFill>
                </a:endParaRPr>
              </a:p>
            </p:txBody>
          </p:sp>
        </p:grpSp>
      </p:grpSp>
      <p:sp>
        <p:nvSpPr>
          <p:cNvPr id="36" name="Rectangle 43"/>
          <p:cNvSpPr/>
          <p:nvPr/>
        </p:nvSpPr>
        <p:spPr>
          <a:xfrm>
            <a:off x="428017" y="3219822"/>
            <a:ext cx="8317149" cy="1077218"/>
          </a:xfrm>
          <a:prstGeom prst="rect">
            <a:avLst/>
          </a:prstGeom>
        </p:spPr>
        <p:txBody>
          <a:bodyPr wrap="square">
            <a:spAutoFit/>
          </a:bodyPr>
          <a:lstStyle/>
          <a:p>
            <a:r>
              <a:rPr lang="en-US" sz="1600" i="1" u="sng" dirty="0" smtClean="0"/>
              <a:t>Procedure</a:t>
            </a:r>
          </a:p>
          <a:p>
            <a:pPr marL="342900" indent="-342900">
              <a:buFont typeface="+mj-lt"/>
              <a:buAutoNum type="arabicPeriod"/>
            </a:pPr>
            <a:r>
              <a:rPr lang="en-US" altLang="ja-JP" sz="1600" i="1" dirty="0" smtClean="0"/>
              <a:t>Perform phase 1</a:t>
            </a:r>
          </a:p>
          <a:p>
            <a:pPr marL="342900" indent="-342900">
              <a:buFont typeface="+mj-lt"/>
              <a:buAutoNum type="arabicPeriod"/>
            </a:pPr>
            <a:r>
              <a:rPr lang="en-US" altLang="ja-JP" sz="1600" i="1" dirty="0" smtClean="0"/>
              <a:t>The driver switches on ACSF C</a:t>
            </a:r>
          </a:p>
          <a:p>
            <a:pPr marL="342900" indent="-342900">
              <a:buFont typeface="+mj-lt"/>
              <a:buAutoNum type="arabicPeriod"/>
            </a:pPr>
            <a:r>
              <a:rPr lang="en-US" altLang="ja-JP" sz="1600" i="1" dirty="0" smtClean="0"/>
              <a:t>The driver commands a lane change right after ACSF C switched on	</a:t>
            </a:r>
            <a:r>
              <a:rPr lang="en-US" altLang="ja-JP" sz="1600" i="1" dirty="0" smtClean="0">
                <a:sym typeface="Wingdings" panose="05000000000000000000" pitchFamily="2" charset="2"/>
              </a:rPr>
              <a:t> No lane change</a:t>
            </a:r>
            <a:endParaRPr lang="en-US" altLang="ja-JP" sz="1600" i="1" dirty="0" smtClean="0"/>
          </a:p>
        </p:txBody>
      </p:sp>
    </p:spTree>
    <p:extLst>
      <p:ext uri="{BB962C8B-B14F-4D97-AF65-F5344CB8AC3E}">
        <p14:creationId xmlns:p14="http://schemas.microsoft.com/office/powerpoint/2010/main" val="3654062677"/>
      </p:ext>
    </p:extLst>
  </p:cSld>
  <p:clrMapOvr>
    <a:masterClrMapping/>
  </p:clrMapOvr>
  <p:transition>
    <p:fad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IO_BULLET_IMAGE_BINARY_DATA" val="R0lGODlh4AHgAeZ/AP+WAf/Mk/2YAP+vOP3guf+rMf716vz///6cAP725f/VqP6aBP2rMP/fvP/Upfz++//nxf7q0P6YBf/69f+yQv+uMP+1TP/8/f+wOP3s0fyYAv6wOv768v/Tqfv//fvVpv6yRfyZAP+YBv388vyqMP6aBv/UqfyaA/+WBeGaAP/fwP/q0/+ZCP+0Rf/6+OKYAv7KkfyuMP/s1P6cBP/29f+4U/6ZAP6ZAf+YAf+aAP/+/////f+aAv+ZAv2aAP7///+YAP+sMP6bAP7+/v6sMP6sMf6aAP6ZA/+YA/2aAf/9/v7+/P+tMP+bAP6bAv/9///+/P7//f7+//7/+v//+/2tMP+bAfybAP/++v//+v+aBP2wOv3++fyaAf+bBP7/+/39/f/+/f2ZBf/n1v79///8///9+P2bBvnXp/v/+v3Xqv/37P39//78//2vOP/Xpv79+//Vqv2bBP+XA/+xOv+aAf/++/+3T/+ZBP2bAPqbAf/Ur//QmP////+ZAP///yH5BAEAAH8ALAAAAADgAeABAAf/gH+Cg4SFhoeIiYqLjI2Oj5CRkpOUlZaXmJmam5ydnp+goaKjpKWmp6ipqqusra6vsLGys7S1tre4ubq7vL2+v8DBwsPExcbHyMnKy8zNzs/Q0dLT1NXW19jZ2tvc3d7f4OHi4+Tl5ufopRQFBUEFRCDs8vP09fb0TAxERen9/v+CiggcOJCJDT85gPDwc6Ohw4cQI0p8iKTHgg1MCugjwoRCkA0AQ4qUxg5DlSJBBhCxwbKljRs9fPDoouWGy5s4c+p06SdJDh9GfPgI8TNHAQpEBrBLOrKpU14MKtTYV6AIjhA4gCDAoRPJkRw4klxZuLOsWZZ+DiK84afHERta//wIwPGThxEeQTDkdfe0r99U74hUJWLET1g/iG8cORJCLeLHfowI6GFDAEMeODJr3sy5s+fNTnLcuPvSDxDGPkRoeMlVy1sgSG5UGRCEY4G/uHNfUhqESRDHkIMLH068uPHjyJMHD8K8wAAGuqNLL4RhaYUbTSrjUM69u/fv3ZsAUbpuwPTzTgVGLfDyRogbQngkAU+/vn3uThD6EZKDSJUgVViA3oDmUBBDAb4Z0cMNom2HWUNc3SfhhBLiYIQQfhzRgxE51MREBUWYR+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flppI7behUMoEE/Fla+659y3UA11NGBFEEc6BKy8mHymLGRJdoKvvvspRBukROMzQQ6j+UTDvwY9UkE8QCeVHI78QRxwcEGck4UP/bAjFdGFS0CHssSFEUFBEmqBihsMVeLgq8cr6+oCHH1YAWVMXlAGhhQ3ddvzxwW4wUICXmDHkoh8zsGy0vndpAeqYC4UgxJg2LMBVbUzs/O07RWzgL48H5dcEdgIccfTY2MKIg0x2JoaDCC0ixAMSGRFhdaZMEFGBD2TnrTd3yc5dZIgperr34IQT546Ifk+3DhNATKnFs4VHHrkQQaCYuG6+MeGHFlfOOqbkoO/Npw1FVGDw5U9tMEARQtjAw7ZACIFE6LSTvYAYVuSQw7uIo/4PBky0kINdo2bWpA141648yxYSzRYTRejsOzrsANHrHCw9m/YCkC/v/b6x56Do/3aQUj29ORsUcJ2CNsx3AxJAMI3n9/SfKxNCdDU6PNzvnB8OipqrnwBr1zf/bcMC7WjSABdIu3cZMBsYYMBCpsTACkruXUF4IDWCsA62wKd7Fgxh3sSXvtNpsBntqMKLDpIEGwBBhDAkGw4qwgMQnZAZITrIW7YjhLPF8IcsuwEC/jSeFkjrhsRAShB8cASbjElXVQKiFPl1kJvJYVYYMCESg2ESwySkBz/hkQDQMsUynis+c8hBmsQWIultcRfJMqMcCZedKmjxjbhAyRz3uDcRPKo2dMDjLfIxAD4akmw5mAOTbsAUQc6CAUyA0SEnybImJA9GGHTkK1KCAZuIjf+SoOQXEuCSlSO0rgq30eQqKhCEmPhhAS8MpSzPxSMM9QABfkDCHDKnSlSEqAfvocssh5kt17HkCp9qiB+S1EtSvKMCrkuIH3RFzGouywZXekkO8DAaP4hAABZwYzM5YZLCWPOcLCvgODdRBAoADJ3wXFle1pkJSg1ACF+Lpz4hVgW50bMSeVGQGvdJUH31ACVH/KcjUAIXT/WwoBDNlhqZ0DuFKmIAGNEd/oQY0Y4uKyxiq4pFF6E+I8gKfziYgzk9ylItwciJDLjUSA2xgRiwZZQ2aGKT5tfSnlLIhS1pQhWqNlNC/IeMPk1qs9wBgqL+AV4o8IFllEpVZmVtpkX/IAGknrWAqnqVUHzioEKTVIAchMCh2/mqWm2EAy8VoQr0HJcfUGDMJuZnrXiV0E9i185xWmpKK8rBEazgqLwatj5cSQgOPtJL6CGAMpb5kexAeNjKJqdXyAtNEZrqSAT5wC2IkZoTHsVTy5q2OHjgEVgOUoCE3hBBnSrBaWdLIXZkEIl3qAIPfNAEYNL2t/W5QRJQ8toqDGxd1gOucr3DA0f1RoMIKpkPboCDTy73usfh0LogacBxnc2VusMQdsdLHBH0RFfMOd9fedAEHDCIScAhr3zTEqokDIy4qHNsD0owMGGuaL4AZsgQESKEJMQrcZ4FbWNMOboAz7chNhDB/12oW4GKegy2PJDttbQAhD+9CFIO7mh/iPqx3O62t0xq1op6mIMr+CTEEbUvOz6WpONmJb6vel9OgSAHGIsYAQLw58Giq5DpVvdas0OADXrQNB8XlLpeUMnBvPtZvIX3WnhjcpR06uR9xih2tZHXetv73rSU7Vc2wXGXrWkEsflACwXAwLf0y98/Peu/zfrRAkTAgzHVYc36VJARXGiFKnC2WAkW24JbB+JmiUABUCCArUoDaHiOMj+KOgITXGukKqRFzdlCwgd28AMqEIC6PBCAFqzgIpuYeSGiqbQs+YIpqEoVYj6Iww6U8AQp9GEFPsCe63SFhBxQ5gZzAEJoZP8dyoOm0khZ3eorIWaCKeygD32IwhP6EIGwQKrYPcDDimTiQmaDcj4Z6XRZz5qDh+4rBwqYwg/KUOowDGEI3K6IEWKDsrTM4HXmpmQTwHLbEdGGrjCyK79y4AAdRKEPO9gBvn8QhR/82gmMPsi/lRbwSfIgNBaAK4FqAM3ADraw+7rBHg4QcR3oYAdTGIIOLtAHi4/hCEm4WYe9AOqOT3GUh6pCIAeEgbREFj7F5lcPHHDtH7jc4lHYARR0IAWKT0EGbY3MT3xuyBfmQAM9CBl6aKMW0ZKWX0bQtQ4OAIWIS2HbfVACxK+thB9EgAU8Ki3Xy6iFLuABUjcQyHRM9L7/sd3ABNhOvOIXr4Ql6CALfciACF6kalYzxNUHgbXe987AeeqGOWE0POIXT/rE/8DXT/jBDjIQbJbsdobGfkmyl815GMr0L3Lik5mPdvjSl14HU+jDAbTNBR1w29sxMra461Lu2otQTrlhghHiIljR+570S7C40yEOhXvne0P8fpkN/r155wsQCFWowF9+6Sn3Wv/6it+BDpbwcChQ4QA1r/jFM040HnDc/BbkE0xwaE2RRfwBFmnFe6MHf9gmc0sgdcD3BDE3czXXBzeXcy4EBDwHgBYUEzlweyKRJEfQBALwI3OwEArIgIrnAUpwAKrXB1CQbRBYdVFwdVnHIcnD/4ELhCg4gCROQRjuhwMIYFLvp4JYYHwy1wdDoARvh21yF3FxZ3d45346uEAWggRCMCQjUTqR03sq+IWK13iPF3mTl2qr1moHkXlrUYWEcxArcgTBEhIV1nMpCIZ2WHOop3qsJ2yvB26yp2yUxYZj4xNGUCc8IGT9wBxM1oULeIcMCHzCR3zG120+kXzhNm4wEkuCmDe68joJsQ7/MADAFIh544WOyIDZV3PGJ3XeFwH6Fn7+BnCbmDfG80KKIVLpwAAYMF2aODimeIrXJ3/0B4P3l38WtwIY12Abh4KzODZU0gM1USUWNg7jwhYJSDi/CIyl54AQOAUSKHM0Z3M4p/9zGkiHzbhwWLEdn1UFLYAOEhQ1W1c42aiNpMeCLnhtMRh1U0eDNpgfOHiOY3MVs9MeLyF25ZBDR/BC17g380iPiXeESoiETAh3T0h3Uph3AHk0BxEC1mM91OUH0+gN1lI7DemQjiiGkCd5lHeGl5eGChRrGYku2wGK46AsylOSJnmHp9cHqbd6rTdssHdss0eKMcksjwIErCQOvrE8OJmTXwiJw/cExXd8lQhuy0duvViU11I8AgCC3OAGFOA9TemUqKh9q9h9+OaK4HcD/TZ+sqiV2HIVaqQR4MA4YtmIZHmHwlh/xUhxx5iMILaMcJktN8YSQUCA2uAz3zOWeen/e9w4dd44geFogeOYgRs4mNeCFlxhBF6JDQZhjr6Il40Jhvb4gvk4g1aHdf4Yj5jJLDHyOnThQNtQABaAAObFlKI5mgwIkUm4hE0Yd3MXhXeHka2ZmbrnA+JUDSLTVuXHiLr5nHHneCk5eZP3NTGRPz8hYTBZnDYSZtlQAAoyVbgJnc+5kz2ZAe41JrLiBQJgjXwSO/PBnTaiF9iAAaJ4BUewUiSZm+TpkFApiUsQAXhSfV+CFdbDjPI5ITggZ9cQBIciAgl5l/3ZmKm4fVInd09gADDgBGM0GtUHTKCZoNyRAwxQcNMQLEnwUNa1nxOal3tJjPjXB3DgdAYQAMbj/0TtFqIimhxjhCDU8A4M4gNdFZ83yZ8teoqPGYFSsAMHkAU6AAU/kAAw4BWjtSIIuqOIFRQkFg0VsC6q9h4rSjuMeaSk2YKm6XI68AAwuARKAAdS6gdNsBifg6X2cSFws6XOgBFiwwNMojIsSqYmyZsSSQVDIHUuCAX69wM1yhZESafckRWOInLQYJMLNKaASpZUIIM7oKESlgQAMxpckSva2ZxYyhgNUQQM6gyzUUGWeqk5aXFU8HRLIKXbMSN+gAdEmFjw6ajE0RhG8GzNQAR3ValG6qqNKX/XFpw7kAABwBJzwCAFemNXyquacRBJ2Qxkx6rFaqxkuQMPt4ouh/9vHqChXSBYHio2IMqrwmEZfIoDd5QMILAApFqk3DqhZPCA2dYHaxd31zYEGgoWDLFkOaquwbEQ22EDwsIMvTGv9Fqv5PmAO7AEHhAFOmBx8qcDShBxGkqljTM8BPsY2JQDscEjiIgMRAAqFtSqDnuKFfutShCDP+B4D9cHbCAFbgoDcCqnH5sYVAIWMJJuyVAV2BGm9aOyK6uNbdcHU+B4pAZxxqd9i6ofO5sYiFGIPlCyxUABYOQ62nq0R5upUbepMNCpn1qI2ZMaHMKwWil4xyAkeCAEXEasXruysCqrtOoHtoqr7skiRJqgRoEMRbBaG9K1c1uvyIptULiszWr/A88KsFZgoFy7oz0Ykr4gGNPETWobOkZbuC76rU6rA+JKrubKIejaGFjaEHgaDBSgWi7JQJvLuU55r9f2rfiXsUr4r9uBo62DpS60acSwD2lhSn9CuLB7qRArsRRrsS6XsWLLsVaKpaBiBVjrC3ZZiE1gF8RbvGTasvr6sjUns9hWszebsxqCpfEjAAOgfsEgJE6APZDTtwL0utrrlEm7tC+nvBWoqAHAqLxbiDeQurxAqTEkv/M7oWCrsWNrBJ7qXmYrqmkLkNWlEMgCDKgkRQRcwORZtxU7qzBQq2yht4bxngV2jtYzRB8IDBgwO0B0wRj8nIerrMzqrNAKM5A7/61VSF1A0AQGpr68oBIp9kMs3MKj6a36+rmhCwPl2kSkayU6uncUhEtC4Aa+MACTYcHbKsSXKrv5uq+2668wALC628Rc9xLrsh08vAtFMKdAfMVYTKbHO7EV+7nMu7GB0rE2rIMLIhTCBSCaUgBwa8VtPLfci7EwC740a7NvGqfl24w9ywMvIwbAigtMYF5iLKGBzLn1y7T4C7X7K7Wz+EnZAwTDogsAwhV3nL2XLMQHLLZky8BcgQM/QipCMCocCMCzELjTNUVBnMpkqsExe7d5awROIBN/QhlqXHszhgsroVqAzMtY/MKJG8OMSyOu0xDKtpCclwRnTAvx4DbYHP9Cu+zME0rE4Aq6fTCuSFx9PoAo3oQEOWh+Q2cLBWBKntTM4ozBWky7/Hq7X6whRbYgldxlOZB+tnASPtQj9nzP8/vGySvHGssHaNIDoxI2OogHkjoLAyACOZAEdTAUCa3QxTvI3huzDhe+UqADE/AG7JK5siYrtuwKRJAd1BUjHw3S85vJ9+u0iNsHHPAGIkCF5pcDC0BrsjCSchTONu2w8pcFSzoBDjA7dCEUYJGQTuATkEKEXZYVu0MLAmxGSJ3U9foE1/YEURAFIxAHx4YEsCwTYPETUL1mZ3UDBxYLXV1GXw3WrupwMcuTShAFSkADcSAACoIVSLBGY5Kia/b/IDZw0a7wH3x013h9qTtABUvga31wAUy6BC7w1LPTOjjwtiyBS1ltUjYQya3AAIYE2ZF9pDvwBPSHsfhW0kyY0hgiWM11nYDGOU7wXLBQAanNxqtdvFmgf8b3gE7n1xC3BBNgAhyGPM+iYU7GI2JzBKnaChSA2o8N3MGNyYi7BBAXBVTwADsQBix3bTvAAQpwA6wmAu8MY2yhZFv9CkVwSKq93RmsA3AQrtpHBXQXd7H9AxygBoUtXl3WQku2BaadCgbx2/Zt30vd1E/tRVIdwVWtO1Tiak2SPwHtUSxBXXLtCkjB0imr3Q2eymLNk2V91mm91u3n1oaBGCyy4R41/yt3wRDTewpFYARzwOAlvtp67d1P0Nd/HdiDPUOG3ROtcxAvhFSGxbp8WmGt4GnfrMsk3uNtPNmVjW2YfQCazdn7wSOgbQNA9izSJuMQ9Tlq3RAJXgpCIknZbeWR3dqvrQSx/XCz/Qa1fQS3rSvWsyIpZuYFxUS3BB9NYKKoUFbxw+NwntTDbXHFTWoO94TKzdx9/txy4UKhCugEpWzvsUIvPQoVkHWKvuggHYPJ/d3hPd7lDXHord4CwN54414hoCiavk8lcCVgkQQCQNSnAD0xMuU1TerO7HT5Dbr73d90rq8ALuAl6EJzkQJJkFyH9TguyRU3LgpMMNMijsrC3v/j8kcFEI4ESPACKcAa26FsVn3hlXXtoVAAQNYWo97tPf4DTxDHUfAFI4AGL/AC7CUAw9ziF/Pih5U+gIEQVnAC8S7vDS4FDwcHjqcDHvAEgD0aPZAmhS1Yh03geWUD2zwKICB9KXXMXl3lCi/OPzAES4BvvtZ4fr3Z75OiYJ7kom1YTkC5n1AFaaJkp7zCJF/yvJzfFOdyShhx9MbTCoBLtv001FRZ1U0KRMAgqkbfPe/zlzwF+sd9yBqrZL0Dy93c/wXdhkUBiCkKA2ATXjBJ9U31c7sDZPByyBp1GfvwFHve6b3e7b1WZtWZnzAAVdBe4lbrlqz2221xcKAETyv/BUNAcXG3pPhXsQE+4JWl5qagOWD0IlIv+IL/4Fwf4VG9IhSe7ljtUQLQ9KGQ40UTFzu/xpgv+CdO1maN1i+h1kLA1lH91h7FIK1VCkVAZueb8Ksv7D/O134N2IINTEaO8UjOUht9wqOwARggWLGhEL7/+6SO5Za95V0u7l/+2TLfUgux5pzABKvlA1awW9NP/VYu5xSb7LItBbSNEHqu9MAeTzOCBx3vCRsgsPOhBfMPCH6Cg4SFhoeIiYqLjIg3Jn2RkpOUlZaXmJmam5ydnp+goaJZUT99On1LOz86UUp9O0sTJlpANj45fiWNvL2+v8DBiTc3A3/HyMnKy8zN/0FCfjZneDw2wtfY2YqPot3e3+Dh4uOZUJGxsFFUDzthBzs7sBwKN1YCIj7a+vv8wFY4TogUaUawYDMmN3j0AOLDCI9+ECMOg0SuosWLGDNuYgVHh44hpn5QifdKyZBTPzioQSIAmsSXMLNdQWKNicGbBoMEickzJjeNQIMKHXox3pQ+WKI0EGGjhw8etnAAuSGEWDQbOHpqlZijRw4kFXCKZUZkq1l+P4mqXcu2LSUwfX4MQTWFQI8btprcOCJIQI8mPaydHZyNRw4BSIiMXYyMAuHHwdK6nUy5sjgdB3QoQfUFVpsGPZzYEHLLSQ8cQqbyhcyal48bOWzYZLy4QP/r24skW97Nu3emKKfMwTm5REoDvn9t5LjRY0E03NAP2QAg5AgRCrTH2o7OXZBu3+DDU0Yld9IPLDpU9SGQFUk0IThwNOnevUmOEDySzM5uEMR2+tB9J96ABAYFhRnxwLJKJFHsgIoOO6hwQxM8GOFHbAByZwMefnhhDH8GFZFPhrgJWOCJKIoz1wFzLfHgAUrEAw88P6igHA9HaEEidHqchsB+IDrz0I6tmZjikUh6EgUUqCzByjt9KAFcXJpRAVIDOChHZGs4GOFUMUEWhIFgWz5mZJJopumNUUgpxZRTUGE1VVU3XJVVmfzYYINoPhDxYZjLMDAfnoSdqeahiG7/ApdcdNmFlw16reYXYGQSqg0QeNziFQaAMoOBe5aeZWiipJZ6Smab9dHZDp+FNlppp6W2V6jaOAEECz7wVUWnylAwABC0mjWqqcQeCpwOwhFnHHJNKMecc5UGCwxUAsR2g2K8IlMBftJqNWyx4KZI3kmSnJdePOz54d5o8Q3abTA5HPEUEAVkiwwIOSTxLk/fhuvvgAcmSCODDp4S4YQVXhjtvo1MCBAOAlhg7zE73cmwRP3+q3FvK7b4YowK0mhjDjjqeHEveDThZQ54MDDxH0EYdjLGFG1sM4pLNvkkSVOyooSVP2Cp5cyN5FJdNFX8yesArxENUcY3R10gm0kt/9XUvHJSZZWeFjsdxMREYOg0WjVLbfahi87VR1135TWrH5MGNvYgX9tLAQ4azL0P1Gf3vRtmmnHmGWiikeaDaaippnfdvG5QwD1668O335RTdmyyqSzrR3LLNffc3Ix3GkQuI0aOzeSVp07UuOahp16668In3+J2+6BFCKZng7rqvGsU8DkL9tHggwdTaKHYY4cOKBOxrZa7MLv3Ln1FHaf3sYwz1nhjjrRnS0QIRwD7PPRlT28+WzmnsnOUPVd5ZZa5gG5vEDjw0PX4vkR//v5BUe3m1XGSitbqxDVLBQFbnaoAD0KwMPw1rHz8iyBv0taotkHqbXFrIJEQCCgQyP9Hgw7cBgQlSEK3AC5Vq2pV4WCVuLcRioNhGgAexBfC/I2whDhcy+X6MJzMHWdzzeoctEIFwyBVwAYnKF0NH5jDJrKFdeVyHbra8552ETFbBUjIEm3oxC4O5XcKMoXwCgYhCRlPYVfsVAGYkIQbmGyLjNCfF+eYieq56FQgm9EqRlayNC4PCTkgGRyZSMdCViR9TsIMzyLhM6AJLX4v5FUWCzjI3NzQkJjUiP+WIggt7MUGN2hKEo6QJUHo6zZF5M8ksVJJS2bylUSh4NoIgAcjAMEIFgICDgLpBxzg4Sm4SWV2Vnm/VhZCjrBMJiZOKLgn6AAC8amFFeyXBCQsgJT/kGSNMGlDTGNORJngxMgO4QCHWPwgArFxQhLwwEscKREy22RMN715CGSG855QjIQOpNAHKvQBChngUIWcEBsatiaetQklK+lpCHveE5xgpNEU2CSSIaxgcznIQ1dAaBaEakehxWSoQx+aTDuiop9PcEV6lhCJCIjgPp4MpiRBytCGXpKkOP0Nk9SHGSno4AdR+MgP4NGgJURACxzt6EwpWdNBjDSnUJXER55AhVZkQAJGwMENLFQn2PjhBg2xgS5fUi810rSpTr1pVNcKClVEYQoQGgIVZDAhEeirB3DDBRL4AsqXeFQs80TrV9XK1sJuwkEXWFsfniBGGWTpCL+0/0E1mFONU0YEAwMBVGDR+lTDPlQHHogLLOKyBA9ISQamiUYSvJKlTMEESCDabFM769l7guEJE+1DGMToTCzsIAJz6JAPhOADJHALYy7T7FkFS9vaKvMoQ3DQAYCDBVigYgjvWIEInCAAIByhCSGVHGxVuVzOEta56D1FFE7CjlLMiElTsIMBAuAwPBzBJRLpwV9vItuaNje9mYzRDpQgBShshgpPgEJQDQADJMAGNkbQU50kkoSwKJep5gUwgNHTB7UNgcBPiMQr4HGA6s43B0LIZk+KAAKzYni259UwTk17gKH+c4xMkgJQh5AA+uIAAaU0i/JiW14Yyxi9LdoBfP9xO5fEmmIMTQBAPgRA0PC+RGlB6q9IY3zkcDpoCcCBAhUOEJdS9GEFToAPD1LcEgFYWSLYcfFCmcvlLivTSVSCBRSGcJIIIKEHRnBwYGw5hyBvZcjkfbF/62xnWOrgKNN9AhdQEQEcJCE2gATCV3yQBKYkFSJYJrKit9xoz/6An4zdQQZ8MAc98cAHOEDCQ2wgASGobDDjTfScM1xqtirBRVnoQwZEkBABaMEeX60TZKMi2bOEmj9FSMhWBesdRvf6fBz2MIhFrKAonZMFWJkwgPZ7Eybgwc14pfZ/r30zGtvYHA3KMVCn4Fgn+MEIOXgnd8htkALsyQYCoPZg2V3/yCQveQpNFu0YjpAEpAIBCF74NDx5RQSAu5DXBPfil8M85jKbAs2kwdAMeKCFIY17aSKohYoXnfE54pkVeuZzH/wMaAdfgUM2GLm46cPvghSgCIEJuLqt3XLVPboPkZ70zC2N6a78Mt/VMGh3ei4m97gL40Vv4qkXO9RVt1qysAZkYG4wByAQlERUJ0gQqCFxOK4768X6tQ6CPexiHzvgxLCGNR6yHLRnqwh6EvjA4V65bF9321HqthK+He6LlbVTgG+724lOeFO5Ox7wVvI+513ve+fb8X8PvMDfXnnxGPzRTNaBk/uw8IaLFeKS31HamxF5wZO+9ODZ+D87DtSP/6dZOdYYeckZFoTHA6r2o6c87g/1clQoWeY0D/QNbh4NnRPfXsgf+vLPdvSkU5rpNhD7058i1uuHPvZLvP32ebP1VHvd1WHfKNnNvnJaIRpE2afz+qUmd7oTmwfGhmx59xx8t3PScn/8AQJVkFXJt3+HYngdhngjRhKMp1WRUyE+AAQ9wAM3kGtG1ANCp38OqCaXd2Pxtnlv1Xn4pm8zI1l4cAbWIAQIyB9H5DxYN4JHcnpTkHqr13oOB3uRgwM6cmmBsQETMzroF0Lqh4PjoHtiRma9d2a/J3IkZ3Jj8xRW4ANYkQMeCCJMEIIiyIRH0nwx12d/Jn3Ul3MceIFTsf9XOYABRmgvDPB52ieGR9J9USBp33dp4ed0uEB+Ukc0fjEV8pFZ9jIAyHODdlgg7dd1rAZ/sSZ/ZXd2evMQOjIDRmCI2cIEBWCFRraIKNJ/wvZ/AYh3oUSAF2KATsOBXeEHXWhElqWIoEgU8KBPi8dSAqYqFBgB4GaBxpQDzrFafrArL0ME6RaGs6gWO+BMjAVXDtJx/sRP9AYQnseCSxQYDCECODCDXqiKpJaMa0FgNQYHkfAE/LRYWDASEcBwPxhx3lQtCeEDFRBnE8MA3khPSwiOHbYDVOBbJ6EO5LIDK6BQVDh8xqQneoIHrxgkTGB7yqePobAZ5Ehg0cUKQ6D/Am7mB22UhtZnTEBGE0DwbJCHAQ0IkUNRYD4jBfCgAwQwXLngBHjQA+MXdd5kBMRADJzyMsdQFnVokkHhIh6QUnPRAH6ggQJQJ0glifTnTUiQKQmxkFlWkj4JFD8lCSpgafkBBA9BExiyd6noTfmSA7FGjDr5H7I4lZxQi6eweNflEdEVD6xAADRhP4J3CPaDbxsAlbEllWjpCcuoA80IIaaQBXDJT1BgF1rQI8dVl4SAAz5wGhKjkzvJl33JCeL4A+S4WKhwAFIQVEHTS0U5Q3DDmIVQQJr4MgWwE8hYmZsQXf24A/8oF+RCALERcGKZVQhwjKTZS3chBGQpmap5/5asaQkSGSVSEF2SIJfxMRqhdASBFAKgspsK80vGp5PB+YnDuQkoqRkqCQ/skWI3AD+75AS4YHbSKQjACARFoJdBcp0sl52bAJRCqQOg4QekJFmxUXahlC+kcZ69dGmztxg6sZrwaQlVGQlXeWmh5AQPFg1HoHen6J+BkQPcuDS2IFn140352GVqqRkwNxcfUYtxOZdv5p+GIATwYWGSiQwFsABZEica+pDL95eBuSCEGReGiZiK6Ykmqgi6xAQksKLJ0AKchhU8wCHGtKEydpmZ6UxI15k/RZRZgSnAAoY9qghaWJ0rygRbqCkxWpmu6Y/CI5uRQJsAdyFd8mO6ef+liZAVp7mibkABWDEH/ZmkMop7xUmRCbIeSLCcVWEDznkf0cmmiXBfOSmkyFAEOHAFN7CYlaSkGradBDYj37kc4pkD5JkD5kmoipAETVChmwhrWqAFJYo/kApg8rle9IlX92kYNqCfypEEdcqpiIADMdBiiIoMRFAF1mCTX9qXB9oHCboce9KggAqhSXieOCCSW0oTfmBvdsqEHcqWHeaWIsqSJEqr4pWrysAAeDU0rXSqXsaMP+CMg1mY/6SjPeCo2ioMBaCliEoEC6Av91hD4gpOTFqOmwmlnzmlomml7QoM8IqoRbABuWAh0TqCYQqbYypz61GbaIqbaxqwvwD/qi/DBLjAo1t0r8qUp8e5p8qZJX8aqNBJsdcwsIhaADaZrGPDsckkqd25A5UansoxnuUJrSZbsYfKrcjAAPlQr0p4p0eWqkPJqi+an1MRq7Oas71gscVYBRM7eTgYrMO6oMb6oNEQoUzrC057sV/1q9dmkQJzCtUaonCJrRi6tfogFSVgk05QBG/Ks39QADMAsBsrtDgFBbgVCUxyrjiarj2QmOuqsWr7C5I1iLIht8wwAAWAs4+Ktw9VVaGlBFOQh/vqmVIamlVauNngHuHpBwqpuMxgAaU6Pi4rQUOwBE9AHD8ABWT6sGd6m2rKudggL5tjA1XQtTpZBFc3SKcb/0GYgV0OUgYg26ci25zPOai0+wtZQay6q5MUwABg22tjVos/pQoze6mZuqnLCwxNIAQCUAI2oKKiqwzuKbXsNmAQwkj12apIu5+yyrLLiwfE4AMDEIflqwxFML2lJldOMg+2QqwM2nfHmrXyu7x6IQg7m7/IsAFVEEg9gAS4kH6Q60TI4gGmQC6Z0WGpsAMTNQEKYLsI270wYW84cAQxwMDMoEC1QBoLALRz87tS8wSZgR5hcBIxogp76gIdAEhfBYAk7BN+wANFQI8qrKsPmoEPQbiRI8Nmw1Kp4E9K8AQ7ACNLwMN4JQRaEHBHwMRBXCt1sgVHvAxMICJy48V64//EN6MDaYAsQyUjx9kHsyAAnKYybVQN9ffF+sAhIcCecvsrIQAffmGvFZxD1rO+F+BPOzABHZAEMsMD7iGWyuEcehwRWolZY7wM6+lJU0rInqUZQ3As+8QBHeBmCKAXYIUDIjAVz2q3lVwYAvCbmcyiQwwbyvs8ahw18QBaE/AGExoCp0EVONIh0ZChr9wPWIGyR0wBESYaMNyyhYxDQ7BnTzACbzAHsXHCpbQctjADfkCqSVC6x9wLFEq+s3wMFNCJNuhAuZwmF5zBkbDBxOHBixzC+TDC4/wSQOBJXrUhfhC35zwA0JAD3hy0sETDOmDDOBwLatkHPOzDxZbPMaH/BY8ZntVgAwxgxOeMDMUHZHncxNFcOVC8BFJMxVaMxX6gxVyMxhJ9Oj1wBVBhqea80cjAPCcgzjPTzknCxm5cizsQx3Ncx0Zwx+Da0k+TEF2QBBeaXDStDAMgAAhwwMGi00hyyPGQyLDAyI6cC5CMppNs1FwhFUnAQEQsy039B1vAqyztNFR9hyYhylJAyqaMyrC2ynXCXWAtEYZhCzThx0cMAqLhycm0yx7Qy78czEIwzF5QzGud174gYZJlA4x71syQl8/M1iHdN9M8BNV8zdl8n6nYzd9saTjt2I2QKVkCG8rc1PvrWsvhRoGY05ldKu/MwUh3XR38wfZ8b6b9/xhsliVE4NdjHL2uplVO8UbQLEEIrdBRwtA73MO5ENG9PRhIoBdAIAIzTdnJUAFapak8cAV3AdIlNNIlXcW/htIqbZ+NPd1ooQFIQBpmrd09qydAkARdwIGXLS1tPRk87bo+DdQmQMeeOtQJUdTs3ROBpJVMwKzaXQVFUA0hoNS7JN7A6yKIrMha/ciRDD+UfOBaIQYCMANAEKBHzKUgKUgUzj+gDNdy/WN0rcqsjNcerhX20QQDkN3yzaIDENkKleIRRNiGrRzArFWJzReLbaQzrhU+QL8LnOPLUADE2lo+fj6b3dnYjBWgzc05N9rhnOQ9UQsUgONOfgwDQARmN/+AaTzb4lHbGozbqqDbIuzl3BEbAD3muspKeDHlNrPcOnDDza3DkvDQ0Q3Ecg4dPBAETG3nzFB8NpBVYqDnN0PeUWLS590BWbzF6l3o0JEYit5vuZCImM19bezfcHwSQT3gRP3Rmm4WTCDc2q0TCwrpGmPVfYDVi9zIGu7VwLjqt7HanQ4zCACaac59b30Ko1zKLl6/MH7XrszrWnFAv24QjtO2sr4xQO7LQo7Yis3Yzg4Zz+vkA8CAw242VW7NV67N1qDl3gzOpd3t+6AT0X4TAxAEBaR3OYDc3bLfnBBiP5AqwaqSpnABHPAGmdIEsejut2Gpr3YD3z7mJAk34dz/FSGwCwyj75lwdKvAUhZ5EsTRBwbgABogyV+L8AFiwjxQBbga7wZRAxUQYfgdArZyMRaPCXPxBUH1VkMAF2WwWFywBjDQA0yBIXRI8gkPgtXg6p0+7997A7lpuxWv5kLBKB1xDnIBDwzWJSHwnLEhjER/GwH3cFVA4mOeReEJKlFLKzN/CamyA1EQWj6lAz5/Jy4KBNWiacbc9azBEE2wBb6u8slw4/hRs1IdIFDfPy7iIBCiA/OV9QhQHTagBxfiB2KQEL2L99R9C/Ht9wVBBHVSIQwh84UPFAewgw+AGQkAA1+VKcrRA0bepZFv+ZCRA0YwAE2u+T6nqD0O+qUi/wWl32MakCUUbUH+/KCvWgJnD/s9kRW1b/s+p1VHkN9botP87u9i1AcAnxk9BkpCgKTIDx3A5/i4YwNBwODMvwxl7gespuqEkssY/wMa/xEcnwoeHwDV1Evt3v0x8XliqYG7AAgYf4OEhYaHiImKi4yNjEUMQj1+lJWWl5iZmpucnZk3Jn2io6SlpqeoqalDOl9ROlFTQ2B9ZX1PXGswSDd+NjZCTb2exMXGx8jJysvMzc7ENn4hOTc4TTwVNY7b3N3e3ExJfk7P5c6gqunq66g/rHA6ojvuOzsGMDhGPjk+NkBAOKKZG0iwoMGDCJcJyZHDj48ePgoM+EaxokVHFf8G5BCXsKMldOxCikSlJN6OKB76SNGhQxcOSguMNOkhwUeTIzw86tzJs2fPIzhu+OABhAeTi0iTJmXSzydCkCOjjtyxRMcOllcNBJiGQMgRGzdsaMlBFM8Rp2jTql27yR+OHkB6VCmgtK5dbhYK5GRbDqrUv+oOTHnyQMeBBDD83MDzK0ePr15wCAnBw4cVvpgzazYYokeToVXu3B1NOlGVIJuZ+QXMGpWUwgkCaAio5eENIL/8COiBY46Pt6mDCx/eqQQPHDnoll7OnAhZGzmA7BNIHNPq1uqe9PlRso+OH6OkzDugIzZYIXiqq1/P/pOfJEWKMJ9PukARh0Js5KP/3v46dlQ6TNHHPEtsp8MQQ/SRYIFaJYGEHzi81N6EFAq3AFBAVEDfhndtgdoNSQiBgwAV+vefKay4AosstNiCiy68+AKMMBXWaONaAgjhwwBBcOijUnpV8luJoZyYjjs6wCMPPfbgow8//gDE341UVokQAkAQQcGPXF5kAQNhvTTleiYaOUp3J6W0Ukv4wCQTTTbhZOWcdBKUgyBd5kkRBnrZABGRZqpClVVY6aAVV16BJRZZQJhV56OQJgMEBvLpaWk3FNzwVUMUlhmoYIQZhphijEH3mA2RTVbZZZG26qomFRBx6azbBFGFYpN0WmSgrsEmG2224RbNbr39luur/8i6GsRRtDbLCAa3JsGYH9TcoAUQxHnKjnbcxfNdeOOVF8B56SVr7rmUTAMEP37g6ey7iRTQRBK/HHcDRFpku6tUAQ74Q4E/HJjggn00+GCE6CaM7BHUOJFPFczCK3EhdxTA2w3R8XBFD8MIp206Kb4Syyy13JLLLr38EkzHCrdc5w08HAHEAG5MbHMhGMTwCxBJdMHDDSyn9rEqSCrp7xD13JPPPv38E5DLUM8J3RFO+BDxzTdTUAQPNoSQBECcerxvVGiipBJLLrk5U0037RX12zVGZ4UTW0yE9d1M2ICEP2RVN3Qqg15F6KE5dPVVWGOVdRbcjE/ow4NMtHD35P8S2cB1WGNq9jcqoBZ2WGKLNXZqqpRZ1vjp6+VgAwVVTO56AUyEaUO5Yrf2mriziRVsbsT6BhzqwHucnOvEV0BBEk4Ao68pVID3w1VY9BHFEAEXiDR55t2AXvDcr/eL3k3kIEITfhhPPPFBENEDOcuXkmA8fVzQxxJksCSKHQgaDKGE3fcvHGUB8cEccGO+8xGPAUZwwhzaV4qrxGIHoqACBBU0BK3ESGU08p8GNdMDYORrGlXYkgGJNwAMIIeBZ+LODsIQsHpE4QdR0EW+mBalp23whmzJjYSCIMIREq8IQQhbcK7zAy4ETAoDY0UGEkMUK7yJbXLCoRTRcoONFeX/BrLyoQExwAQUiuIJ9XAeeVbAgnFoSnWIY5SjpshGnjAEAV8hAh20OEIPDYeIA9KBEn4QgR4kgWuKcUhASLeqNhrSI9MSQhDsRkcDoqZ2DTRQBCLkA4f4AQk+EBElemesQ3ryIDBDAhEq1UhHYgAYORDGgzAThx0oYQdTOMAesbCCCO3mk7jUCXSA8ZUQUOIG6SulFplAgegIAQhBS0sT3iAKKARMBysAQD78gAABuC2X2LRTJXOAg7iUAAdEYKQwR5g+ogQDMz7owBME1Icx9AIHIdAk/7JJz3JEYxrVuIYTlDNOLRKhCkQRolqAoAYo9GEFNnDCDYwQs8vlYHH1/4woMxbSkIf8Boj9bCQRnCMEzNjABDKwwREQQC+ivOQ2OeioRFeaDKAIhShGcVdGtcjDzDkFBzmhBg4UCIQZUIIoSBAoS4fKCbfARS78nCkdmYABzDDEBzcgRyZ9gKWXrA9bRM0qJzrzGR6ERqnjfGQO3wIQ7eEhqL/5Cli0ylZNGAcHTEgqWOm4gQL4AjkBoV1b9+pR1SXKl0eASFzn2k8QFCEHVbNBE2zK18b2hF3c9GYPEFCEqxG2lBsIQjdVN0/HerYn99TpNXxQBJleVphaO+Y+PsvanlDUIRCBq2VPK8wqFGGnnW2tbg3i0qEUZbC0VSoFgsjY3Rq3GUaNy/9cgjvXDdznuNAdCFdBIxrmzhUEdo2udp3xVuBat7kVsCYlcqCF4m53t7v8qx8CazW5flepQWiqBPjBzfPal1rb7GYPSjDZyr6XthADixasYN77fja0+axMaf8b3CDYlTcFNrBjX2tR2TKYuVWoQBGSIFQJ67a3MPXuhYNLqQh7eK/JReqI31uBLp74uNP1anVX/N3Mvvi43XUvjYNbABNa8sZZ7VoHMYaHXoQAdlvY8YWJUIFqKMbEQG6j5X5xBdVxrYBKvrBEgOCwSkZZovrp6GQvGYMNZJnGG6ADA77M0r1poZtHEAIRenTmHWOACGyW6Gd+aoMgkLLONB5lnuv/mYM5+BKL4gQ0jQsg1kHjUgTrSt8cFX3mIDTa0YdcbAgprWgiMGFrfjACMAKCBBHlYJWYfltOnEAvuIiDh5zmdHx9IAI/aOGPuDLCsVINNXEI4DaWK8AoYx3rTwtABAH0QjV4YARev+0lOIjJDYqQaGIregNMwHNYwjKHezk7anvLgQBsMIAZW5vYTAhvD0SAWB6Q6NsuC11c/3xuYnPRCL3QdW7hba4mCIECPax3vSlAhAIAB8r8plNEdCxwaw+ACAKYVsLRZWkGNPzihJAIEYLyldoYQa8TV096ewmhbfMgBwygN8YvHtcQ0CgoHAs5eyCr3xJUQw42KMKcV85z/0JgIH2UKAEQroBwmacFwdbgQU6aMIAk9/zpg2AAE7hJDlQbfTgUjq1sLQ71rrsBiL++unpAXJQcfL3raCcED8knduKkeC50TnvaCwCxtg8nxl+Vu94HkdlL2x0zxoEdw/fedQpsoZLItNxCw2QEjvxdGUDQAtAaMjt/iCGh+YhQOAdPeLQzIQgb8MG4RRrzojyeGbXhGE5/ATTkRKMERoBd52dvCAwMoArIyQ9jznl6ZdzrCgGtRr4VgwCJmJb2tLd0D/CAg30ApcO97wTQeNCFr/3CYdCxtJmRz/1CaMk5ELKBqKOPjMgmIQSKx00BGN399hvCuQUQyALJf4yT4/8m3BuNu/v3PwgtFYHL9GcMrDdlAyAR/HeAhuBpeBaAxMAYAXEDIoaAEvgHmTUAyTMMX5EEPUAZvoRVzqYFQvcQNlBJlod5RnBSTVAFwzaBLEgIKhgEC3Ab4fMSTrAuPANvORACTnAW3QQW1aA6fgB7pbV+LViEhTAAIMAEP1NfxzEDtAZvftIZ1CJqw3cDxVdCRpiFhpA+RZBAQREUXoaDVrg3P4N9OaB9WpiGhlAABCcAJeAHk8B2zqYfrZcTPbh++qeGevgHNZBtqNED+QJvfyQENxACQJN/e5iIh1AEEON4vDYiinUDsWKAiliJhlAFPOJ3eRYNRuBg1WaJoDj/CMMVBD0gbsPQfLAFVXoDU+8WZGIiAg+SBFalH92Wc8TEdaGYi4cwF/+EAxy2LtjXUVAiIriWVUjAbEhAdA2BBDWYE0bgaceni9JYCEzwaX5QLgmEBE7DEOOwbxG1Sx3UAwIQEMjxT0UQcNOYjofABJgYBFOmGNwUFtxUdIbEEFVmBPhUBBVQANunjv64CMPFVCBCIjgwA18BUUMVEDkAAFpwB542W/8YkaYxZ0wgAGJAUdBXTz9DbTEgORL5kdzAAHRQAAwQj1kVBPsYjSC5ks9SBRvwcytlaZbGkjRpEQUHMV+BJUBzST4gDtwUFECDBF+IMb5ACdHgbpURENek/xb3Ui8L8GvDEg355gTUwFBrpVjRAITAZB/UVpNeiRQWYGkl9GQcczEYox8+MB1hsS4gEiE5ARc8oAXMlhn7gBxxATQ3oI3UcBxFSS29MAk3IAI8MABMFR9feZh2MQBFUAD7SAcnBFVD4Qf/8GYSwAMcgzFHYC3IdBl4EIZrgQOSdwR/NA3l9T2L9RXvwQ/6QFoDUAEVYAGIGZvLsQEbBUQMhUwaszdUWUk+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
  <p:tag name="MIO_MST_COLOR_1" val="0,0,0,Dark 1"/>
  <p:tag name="MIO_MST_COLOR_2" val="255,255,255,Light 1"/>
  <p:tag name="MIO_MST_COLOR_3" val="255,255,255,Dark 2"/>
  <p:tag name="MIO_MST_COLOR_4" val="235,235,235,Light 2"/>
  <p:tag name="MIO_MST_COLOR_5" val="255,165,0,Accent 1"/>
  <p:tag name="MIO_MST_COLOR_6" val="191,115,0,Accent 2"/>
  <p:tag name="MIO_MST_COLOR_7" val="226,135,0,Accent 3"/>
  <p:tag name="MIO_MST_COLOR_8" val="255,194,102,Accent 4"/>
  <p:tag name="MIO_MST_COLOR_9" val="95,95,95,Accent 5"/>
  <p:tag name="MIO_MST_COLOR_10" val="38,38,38,Accent 6"/>
  <p:tag name="MIO_MST_COLOR_11" val="255,165,0,"/>
  <p:tag name="MIO_MST_COLOR_12" val="119,119,119,"/>
  <p:tag name="MIO_HDS" val="True"/>
  <p:tag name="MIO_EK" val="7020"/>
  <p:tag name="MIO_UPDATE" val="True"/>
  <p:tag name="MIO_VERSION" val="31.01.2014 11:35:18"/>
  <p:tag name="MIO_DBID" val="ED9FF2F2-6643-46BA-B685-7D49126FFAFF"/>
</p:tagLst>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599</Words>
  <Application>Microsoft Office PowerPoint</Application>
  <PresentationFormat>Bildschirmpräsentation (16:9)</PresentationFormat>
  <Paragraphs>115</Paragraphs>
  <Slides>10</Slides>
  <Notes>9</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10</vt:i4>
      </vt:variant>
    </vt:vector>
  </HeadingPairs>
  <TitlesOfParts>
    <vt:vector size="17" baseType="lpstr">
      <vt:lpstr>MS Mincho</vt:lpstr>
      <vt:lpstr>ＭＳ Ｐゴシック</vt:lpstr>
      <vt:lpstr>Arial</vt:lpstr>
      <vt:lpstr>Calibri</vt:lpstr>
      <vt:lpstr>Times New Roman</vt:lpstr>
      <vt:lpstr>Wingdings</vt:lpstr>
      <vt:lpstr>1_Office Theme</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Continental AG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Mark Mages</dc:creator>
  <cp:lastModifiedBy>Jochen Schäfer CC/PJ-RO</cp:lastModifiedBy>
  <cp:revision>517</cp:revision>
  <cp:lastPrinted>2016-04-12T14:20:19Z</cp:lastPrinted>
  <dcterms:created xsi:type="dcterms:W3CDTF">2014-01-31T10:35:18Z</dcterms:created>
  <dcterms:modified xsi:type="dcterms:W3CDTF">2017-08-25T11:16:54Z</dcterms:modified>
</cp:coreProperties>
</file>