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FF"/>
    <a:srgbClr val="FFD9FF"/>
    <a:srgbClr val="FF00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28" autoAdjust="0"/>
  </p:normalViewPr>
  <p:slideViewPr>
    <p:cSldViewPr>
      <p:cViewPr varScale="1">
        <p:scale>
          <a:sx n="92" d="100"/>
          <a:sy n="92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  <a:r>
              <a:rPr lang="en-US" dirty="0" err="1" smtClean="0"/>
              <a:t>gstyle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724C-E7A2-4A6D-A4BD-CDB6C1C03172}" type="datetimeFigureOut">
              <a:rPr lang="en-US" smtClean="0"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A10D-7D5E-4932-A76F-CD1632FD3D9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43000" y="1731963"/>
            <a:ext cx="6858000" cy="209073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50N Overriding </a:t>
            </a:r>
            <a:r>
              <a:rPr lang="en-US" dirty="0" smtClean="0"/>
              <a:t>Force</a:t>
            </a:r>
          </a:p>
          <a:p>
            <a:r>
              <a:rPr lang="en-US" dirty="0" smtClean="0"/>
              <a:t>Bench </a:t>
            </a:r>
            <a:r>
              <a:rPr lang="en-US" dirty="0"/>
              <a:t>Study</a:t>
            </a:r>
            <a:endParaRPr lang="en-GB" sz="4800" b="1" dirty="0"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43000" y="4356100"/>
            <a:ext cx="6858000" cy="11430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smtClean="0"/>
              <a:t>Industry input to ACSF IG</a:t>
            </a:r>
          </a:p>
          <a:p>
            <a:pPr marL="0" indent="0" algn="ctr">
              <a:buNone/>
            </a:pPr>
            <a:r>
              <a:rPr lang="en-GB" sz="2800" smtClean="0"/>
              <a:t>14</a:t>
            </a:r>
            <a:r>
              <a:rPr lang="en-GB" sz="2800" baseline="30000" smtClean="0"/>
              <a:t>th</a:t>
            </a:r>
            <a:r>
              <a:rPr lang="en-GB" sz="2800" smtClean="0"/>
              <a:t> meeting</a:t>
            </a:r>
          </a:p>
          <a:p>
            <a:pPr marL="0" indent="0" algn="ctr">
              <a:buNone/>
            </a:pPr>
            <a:r>
              <a:rPr lang="en-GB" sz="2800" smtClean="0"/>
              <a:t>August 2017, Köln</a:t>
            </a:r>
            <a:endParaRPr lang="en-GB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496175" y="63119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 smtClean="0"/>
              <a:t>v2</a:t>
            </a:r>
            <a:endParaRPr lang="en-GB" sz="1200" b="1" i="1" dirty="0"/>
          </a:p>
        </p:txBody>
      </p:sp>
      <p:sp>
        <p:nvSpPr>
          <p:cNvPr id="7" name="Textfeld 2"/>
          <p:cNvSpPr txBox="1">
            <a:spLocks noChangeArrowheads="1"/>
          </p:cNvSpPr>
          <p:nvPr/>
        </p:nvSpPr>
        <p:spPr bwMode="auto">
          <a:xfrm>
            <a:off x="6372200" y="323215"/>
            <a:ext cx="2273081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u="sng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Document: 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ACSF-14-08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2_"/>
          <p:cNvSpPr txBox="1">
            <a:spLocks noChangeArrowheads="1"/>
          </p:cNvSpPr>
          <p:nvPr/>
        </p:nvSpPr>
        <p:spPr bwMode="auto">
          <a:xfrm>
            <a:off x="539552" y="332656"/>
            <a:ext cx="2808312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experts of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OICA and CLEPA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449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7" y="188641"/>
            <a:ext cx="8398541" cy="576064"/>
          </a:xfrm>
          <a:solidFill>
            <a:srgbClr val="FFEBFF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50N Overriding Force – Bench Study</a:t>
            </a:r>
            <a:endParaRPr lang="en-US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395536" y="980728"/>
            <a:ext cx="51074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1974850" algn="l"/>
              </a:tabLst>
            </a:pPr>
            <a:r>
              <a:rPr lang="de-DE" sz="1600" dirty="0" smtClean="0"/>
              <a:t>Date:	7. August 2017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974850" algn="l"/>
              </a:tabLst>
            </a:pPr>
            <a:r>
              <a:rPr lang="de-DE" sz="1600" dirty="0" smtClean="0"/>
              <a:t>Location: 	Bosch Schwäbisch Gmünd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974850" algn="l"/>
              </a:tabLst>
            </a:pPr>
            <a:r>
              <a:rPr lang="de-DE" sz="1600" dirty="0" smtClean="0"/>
              <a:t>Test </a:t>
            </a:r>
            <a:r>
              <a:rPr lang="en-US" sz="1600" dirty="0" smtClean="0"/>
              <a:t>bench</a:t>
            </a:r>
            <a:r>
              <a:rPr lang="de-DE" sz="1600" dirty="0" smtClean="0"/>
              <a:t>: 	</a:t>
            </a:r>
            <a:r>
              <a:rPr lang="de-DE" sz="1600" dirty="0" err="1" smtClean="0"/>
              <a:t>Steering</a:t>
            </a:r>
            <a:r>
              <a:rPr lang="de-DE" sz="1600" dirty="0" smtClean="0"/>
              <a:t> </a:t>
            </a:r>
            <a:r>
              <a:rPr lang="de-DE" sz="1600" dirty="0" err="1" smtClean="0"/>
              <a:t>simulator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  <a:tabLst>
                <a:tab pos="1974850" algn="l"/>
              </a:tabLst>
            </a:pPr>
            <a:r>
              <a:rPr lang="de-DE" sz="1600" dirty="0" err="1" smtClean="0"/>
              <a:t>Participants</a:t>
            </a:r>
            <a:r>
              <a:rPr lang="de-DE" sz="1600" dirty="0" smtClean="0"/>
              <a:t>:	5 </a:t>
            </a:r>
            <a:r>
              <a:rPr lang="de-DE" sz="1600" dirty="0" err="1" smtClean="0"/>
              <a:t>members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IWG-ACSF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974850" algn="l"/>
              </a:tabLst>
            </a:pPr>
            <a:r>
              <a:rPr lang="de-DE" sz="1600" dirty="0" smtClean="0"/>
              <a:t>Basis:	</a:t>
            </a:r>
            <a:r>
              <a:rPr lang="de-DE" sz="1600" dirty="0" err="1" smtClean="0"/>
              <a:t>Vehicle</a:t>
            </a:r>
            <a:r>
              <a:rPr lang="de-DE" sz="1600" dirty="0" smtClean="0"/>
              <a:t> </a:t>
            </a:r>
            <a:r>
              <a:rPr lang="de-DE" sz="1600" dirty="0" err="1" smtClean="0"/>
              <a:t>drives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CAT B1</a:t>
            </a:r>
            <a:br>
              <a:rPr lang="de-DE" sz="1600" dirty="0" smtClean="0"/>
            </a:br>
            <a:r>
              <a:rPr lang="de-DE" sz="1600" dirty="0" smtClean="0"/>
              <a:t>	Speed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en-US" sz="1600" dirty="0" smtClean="0"/>
              <a:t>adjusted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pedal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974850" algn="l"/>
              </a:tabLst>
            </a:pPr>
            <a:r>
              <a:rPr lang="de-DE" sz="1600" dirty="0" err="1" smtClean="0"/>
              <a:t>Overriding</a:t>
            </a:r>
            <a:r>
              <a:rPr lang="de-DE" sz="1600" dirty="0" smtClean="0"/>
              <a:t> Force:	50N</a:t>
            </a:r>
            <a:endParaRPr lang="de-DE" sz="16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955642"/>
            <a:ext cx="3285973" cy="184096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95536" y="3058939"/>
            <a:ext cx="8326533" cy="3270126"/>
          </a:xfrm>
          <a:prstGeom prst="rect">
            <a:avLst/>
          </a:prstGeom>
          <a:solidFill>
            <a:srgbClr val="E4EDF8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Results</a:t>
            </a:r>
            <a:r>
              <a:rPr lang="de-DE" b="1" dirty="0" smtClean="0"/>
              <a:t>:</a:t>
            </a:r>
          </a:p>
          <a:p>
            <a:pPr marL="358775" indent="-358775"/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FF0000"/>
                </a:solidFill>
              </a:rPr>
              <a:t>All </a:t>
            </a:r>
            <a:r>
              <a:rPr lang="de-DE" sz="2000" dirty="0" err="1" smtClean="0">
                <a:solidFill>
                  <a:srgbClr val="FF0000"/>
                </a:solidFill>
              </a:rPr>
              <a:t>participants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propose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to</a:t>
            </a:r>
            <a:r>
              <a:rPr lang="de-DE" sz="2000" dirty="0" smtClean="0">
                <a:solidFill>
                  <a:srgbClr val="FF0000"/>
                </a:solidFill>
              </a:rPr>
              <a:t> stick </a:t>
            </a:r>
            <a:r>
              <a:rPr lang="de-DE" sz="2000" dirty="0" err="1" smtClean="0">
                <a:solidFill>
                  <a:srgbClr val="FF0000"/>
                </a:solidFill>
              </a:rPr>
              <a:t>to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the</a:t>
            </a:r>
            <a:r>
              <a:rPr lang="de-DE" sz="2000" dirty="0" smtClean="0">
                <a:solidFill>
                  <a:srgbClr val="FF0000"/>
                </a:solidFill>
              </a:rPr>
              <a:t> 50N </a:t>
            </a:r>
            <a:r>
              <a:rPr lang="de-DE" sz="2000" dirty="0" err="1" smtClean="0">
                <a:solidFill>
                  <a:srgbClr val="FF0000"/>
                </a:solidFill>
              </a:rPr>
              <a:t>as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maximum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value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for</a:t>
            </a:r>
            <a:r>
              <a:rPr lang="de-DE" sz="2000" dirty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the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oversteering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force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for</a:t>
            </a:r>
            <a:r>
              <a:rPr lang="de-DE" sz="2000" dirty="0" smtClean="0">
                <a:solidFill>
                  <a:srgbClr val="FF0000"/>
                </a:solidFill>
              </a:rPr>
              <a:t> all CSF, ACSF </a:t>
            </a:r>
            <a:r>
              <a:rPr lang="de-DE" sz="2000" dirty="0" err="1" smtClean="0">
                <a:solidFill>
                  <a:srgbClr val="FF0000"/>
                </a:solidFill>
              </a:rPr>
              <a:t>and</a:t>
            </a:r>
            <a:r>
              <a:rPr lang="de-DE" sz="2000" dirty="0" smtClean="0">
                <a:solidFill>
                  <a:srgbClr val="FF0000"/>
                </a:solidFill>
              </a:rPr>
              <a:t> ESF </a:t>
            </a:r>
            <a:r>
              <a:rPr lang="de-DE" sz="2000" dirty="0" err="1" smtClean="0">
                <a:solidFill>
                  <a:srgbClr val="FF0000"/>
                </a:solidFill>
              </a:rPr>
              <a:t>systems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and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for</a:t>
            </a:r>
            <a:r>
              <a:rPr lang="de-DE" sz="2000" dirty="0" smtClean="0">
                <a:solidFill>
                  <a:srgbClr val="FF0000"/>
                </a:solidFill>
              </a:rPr>
              <a:t> all </a:t>
            </a:r>
            <a:r>
              <a:rPr lang="de-DE" sz="2000" dirty="0" err="1" smtClean="0">
                <a:solidFill>
                  <a:srgbClr val="FF0000"/>
                </a:solidFill>
              </a:rPr>
              <a:t>vehicle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categories</a:t>
            </a:r>
            <a:r>
              <a:rPr lang="de-DE" sz="2000" dirty="0" smtClean="0">
                <a:solidFill>
                  <a:srgbClr val="FF0000"/>
                </a:solidFill>
              </a:rPr>
              <a:t>. </a:t>
            </a:r>
            <a:r>
              <a:rPr lang="de-DE" sz="2000" dirty="0" err="1" smtClean="0">
                <a:solidFill>
                  <a:srgbClr val="FF0000"/>
                </a:solidFill>
              </a:rPr>
              <a:t>They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experienced</a:t>
            </a:r>
            <a:r>
              <a:rPr lang="de-DE" sz="2000" dirty="0" smtClean="0">
                <a:solidFill>
                  <a:srgbClr val="FF0000"/>
                </a:solidFill>
              </a:rPr>
              <a:t> 50N </a:t>
            </a:r>
            <a:r>
              <a:rPr lang="de-DE" sz="2000" dirty="0" err="1" smtClean="0">
                <a:solidFill>
                  <a:srgbClr val="FF0000"/>
                </a:solidFill>
              </a:rPr>
              <a:t>to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be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easily</a:t>
            </a:r>
            <a:r>
              <a:rPr lang="de-DE" sz="2000" smtClean="0">
                <a:solidFill>
                  <a:srgbClr val="FF0000"/>
                </a:solidFill>
              </a:rPr>
              <a:t> controllable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for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everybody</a:t>
            </a:r>
            <a:r>
              <a:rPr lang="de-DE" sz="2000" dirty="0" smtClean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The members of the ACSF Informal Group are invited to participate in this study </a:t>
            </a:r>
            <a:r>
              <a:rPr lang="en-US" sz="2000" dirty="0" smtClean="0">
                <a:solidFill>
                  <a:srgbClr val="FF0000"/>
                </a:solidFill>
              </a:rPr>
              <a:t>at Bosch </a:t>
            </a:r>
            <a:r>
              <a:rPr lang="en-US" sz="2000" dirty="0">
                <a:solidFill>
                  <a:srgbClr val="FF0000"/>
                </a:solidFill>
              </a:rPr>
              <a:t>in </a:t>
            </a:r>
            <a:r>
              <a:rPr lang="en-US" sz="2000" dirty="0" err="1">
                <a:solidFill>
                  <a:srgbClr val="FF0000"/>
                </a:solidFill>
              </a:rPr>
              <a:t>Schwäbisch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Gmünd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  <a:endParaRPr lang="en-US" sz="2000" dirty="0"/>
          </a:p>
          <a:p>
            <a:r>
              <a:rPr lang="de-DE" sz="2000" dirty="0" smtClean="0">
                <a:solidFill>
                  <a:srgbClr val="FF0000"/>
                </a:solidFill>
              </a:rPr>
              <a:t/>
            </a:r>
            <a:br>
              <a:rPr lang="de-DE" sz="2000" dirty="0" smtClean="0">
                <a:solidFill>
                  <a:srgbClr val="FF0000"/>
                </a:solidFill>
              </a:rPr>
            </a:br>
            <a:endParaRPr lang="de-DE" sz="1050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8028384" y="6524183"/>
            <a:ext cx="10246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10. August 2017</a:t>
            </a:r>
            <a:endParaRPr lang="de-DE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102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MS Mincho</vt:lpstr>
      <vt:lpstr>Arial</vt:lpstr>
      <vt:lpstr>Calibri</vt:lpstr>
      <vt:lpstr>Times New Roman</vt:lpstr>
      <vt:lpstr>Office Theme</vt:lpstr>
      <vt:lpstr>PowerPoint Presentation</vt:lpstr>
      <vt:lpstr>50N Overriding Force – Bench Study</vt:lpstr>
    </vt:vector>
  </TitlesOfParts>
  <Company>BOSCH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B1: 50N overriding force – bench study</dc:title>
  <dc:creator>Jochen Schäfer CC/PJ-RO</dc:creator>
  <cp:lastModifiedBy>Jochen Schäfer CC/PJ-RO</cp:lastModifiedBy>
  <cp:revision>14</cp:revision>
  <dcterms:created xsi:type="dcterms:W3CDTF">2017-08-10T12:53:30Z</dcterms:created>
  <dcterms:modified xsi:type="dcterms:W3CDTF">2017-08-25T12:04:31Z</dcterms:modified>
</cp:coreProperties>
</file>