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70197" autoAdjust="0"/>
  </p:normalViewPr>
  <p:slideViewPr>
    <p:cSldViewPr>
      <p:cViewPr>
        <p:scale>
          <a:sx n="66" d="100"/>
          <a:sy n="66" d="100"/>
        </p:scale>
        <p:origin x="-1284" y="-294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6F375-1B54-4366-8035-9BFC589EB6D9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3668C-32FD-4C23-9372-44AF700F70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82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29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sz="105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3668C-32FD-4C23-9372-44AF700F7086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94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694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04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88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649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12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10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27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338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1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68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87AFA-5AB2-4D86-898F-5EBE0937353A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E3BE-A6B2-4D10-890E-4A1134D943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55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Japan’s proposal for </a:t>
            </a:r>
          </a:p>
          <a:p>
            <a:pPr algn="ctr">
              <a:defRPr/>
            </a:pPr>
            <a:r>
              <a:rPr lang="en-US" altLang="ja-JP" sz="4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GTR2 </a:t>
            </a: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B2 and B3</a:t>
            </a:r>
            <a:endParaRPr lang="en-US" altLang="ja-JP" sz="4200" b="1" i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084168" y="2577741"/>
            <a:ext cx="29526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 smtClean="0"/>
              <a:t>7 June</a:t>
            </a:r>
            <a:r>
              <a:rPr lang="ja-JP" altLang="en-US" sz="2800" dirty="0" smtClean="0">
                <a:solidFill>
                  <a:prstClr val="black"/>
                </a:solidFill>
              </a:rPr>
              <a:t> </a:t>
            </a:r>
            <a:r>
              <a:rPr lang="en-US" altLang="ja-JP" sz="2800" dirty="0">
                <a:solidFill>
                  <a:prstClr val="black"/>
                </a:solidFill>
              </a:rPr>
              <a:t>2017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en-US" altLang="ja-JP" dirty="0">
                <a:solidFill>
                  <a:prstClr val="black"/>
                </a:solidFill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</p:spTree>
    <p:extLst>
      <p:ext uri="{BB962C8B-B14F-4D97-AF65-F5344CB8AC3E}">
        <p14:creationId xmlns:p14="http://schemas.microsoft.com/office/powerpoint/2010/main" val="21350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9978" y="836712"/>
            <a:ext cx="88113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JAPAN proposal</a:t>
            </a:r>
          </a:p>
          <a:p>
            <a:r>
              <a:rPr lang="en-US" altLang="ja-JP" sz="2800" dirty="0" smtClean="0"/>
              <a:t>Add Japanese fuel (E0</a:t>
            </a:r>
            <a:r>
              <a:rPr lang="en-US" altLang="ja-JP" sz="2800" dirty="0"/>
              <a:t>) </a:t>
            </a:r>
            <a:r>
              <a:rPr lang="en-US" altLang="ja-JP" sz="2800" dirty="0" smtClean="0"/>
              <a:t>to </a:t>
            </a:r>
            <a:r>
              <a:rPr lang="en-US" altLang="ja-JP" sz="2800" dirty="0"/>
              <a:t>the </a:t>
            </a:r>
            <a:r>
              <a:rPr lang="en-US" altLang="ja-JP" sz="2800" dirty="0" smtClean="0"/>
              <a:t>reference </a:t>
            </a:r>
            <a:r>
              <a:rPr lang="en-US" altLang="ja-JP" sz="2800" dirty="0"/>
              <a:t>fuel of </a:t>
            </a:r>
            <a:r>
              <a:rPr lang="en-US" altLang="ja-JP" sz="2800" dirty="0" smtClean="0"/>
              <a:t>the principal limit value(B2.3.3 ).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3490" y="2420888"/>
            <a:ext cx="906290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Justification:</a:t>
            </a:r>
          </a:p>
          <a:p>
            <a:pPr marL="514350" indent="-514350">
              <a:buFontTx/>
              <a:buAutoNum type="arabicPeriod"/>
            </a:pPr>
            <a:r>
              <a:rPr lang="en-US" altLang="ja-JP" sz="2800" dirty="0"/>
              <a:t>Japanese fuel </a:t>
            </a:r>
            <a:r>
              <a:rPr lang="en-US" altLang="ja-JP" sz="2800" dirty="0" smtClean="0"/>
              <a:t>is allowed to use as alternative reference fuel in GTR 2 (Annex 2.1, footnote 7).</a:t>
            </a:r>
          </a:p>
          <a:p>
            <a:endParaRPr lang="en-US" altLang="ja-JP" sz="2800" dirty="0"/>
          </a:p>
          <a:p>
            <a:pPr marL="536575" indent="-536575"/>
            <a:r>
              <a:rPr kumimoji="1" lang="ja-JP" altLang="en-US" sz="2800" dirty="0" smtClean="0">
                <a:latin typeface="+mj-lt"/>
                <a:ea typeface="+mj-ea"/>
              </a:rPr>
              <a:t>２</a:t>
            </a:r>
            <a:r>
              <a:rPr kumimoji="1" lang="ja-JP" altLang="en-US" sz="2800" dirty="0" smtClean="0"/>
              <a:t>．</a:t>
            </a:r>
            <a:r>
              <a:rPr lang="en-US" altLang="ja-JP" sz="2800" dirty="0" smtClean="0"/>
              <a:t>Although </a:t>
            </a:r>
            <a:r>
              <a:rPr lang="en-US" altLang="ja-JP" sz="2800" dirty="0"/>
              <a:t>E0 fuel has different alcohol concentration from that of E5 </a:t>
            </a:r>
            <a:r>
              <a:rPr lang="en-US" altLang="ja-JP" sz="2800" dirty="0" smtClean="0"/>
              <a:t>fuel (EURO5 fuel), </a:t>
            </a:r>
            <a:r>
              <a:rPr lang="en-US" altLang="ja-JP" sz="2800" dirty="0"/>
              <a:t>the influence of this difference on exhaust gas is considered to be minimal when expected exhaust gas reduction system is used.</a:t>
            </a:r>
            <a:endParaRPr kumimoji="1" lang="en-US" altLang="ja-JP" sz="2800" dirty="0" smtClean="0"/>
          </a:p>
          <a:p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528" y="31349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B.2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714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528" y="836712"/>
            <a:ext cx="849694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JAPAN proposal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/>
              <a:t>Delete the manufacturer declaration value of </a:t>
            </a:r>
            <a:r>
              <a:rPr lang="en-US" altLang="ja-JP" sz="2800" dirty="0" smtClean="0"/>
              <a:t>normal idle CO.</a:t>
            </a:r>
            <a:endParaRPr lang="en-US" altLang="ja-JP" dirty="0" smtClean="0"/>
          </a:p>
          <a:p>
            <a:pPr marL="514350" indent="-514350">
              <a:spcBef>
                <a:spcPts val="1200"/>
              </a:spcBef>
              <a:buFont typeface="+mj-lt"/>
              <a:buAutoNum type="arabicPeriod" startAt="2"/>
            </a:pPr>
            <a:r>
              <a:rPr lang="en-US" altLang="ja-JP" sz="2800" dirty="0" smtClean="0"/>
              <a:t>Change the provision of high idle and lambda to CP option.</a:t>
            </a:r>
            <a:endParaRPr lang="en-US" altLang="ja-JP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542" y="3429000"/>
            <a:ext cx="87849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Justification:</a:t>
            </a:r>
          </a:p>
          <a:p>
            <a:pPr marL="514350" indent="-514350">
              <a:buFontTx/>
              <a:buAutoNum type="arabicPeriod"/>
            </a:pPr>
            <a:r>
              <a:rPr lang="en-US" altLang="ja-JP" sz="2800" dirty="0" smtClean="0"/>
              <a:t>According to the idle values of Japanese two wheelers of JPN 3, the manufacturer declaration value exceeding CO 0.5% is unnecessary. </a:t>
            </a:r>
            <a:endParaRPr lang="en-US" altLang="ja-JP" dirty="0" smtClean="0"/>
          </a:p>
          <a:p>
            <a:pPr marL="428625" indent="-342900">
              <a:spcBef>
                <a:spcPts val="1200"/>
              </a:spcBef>
              <a:buFont typeface="+mj-lt"/>
              <a:buAutoNum type="arabicPeriod" startAt="2"/>
            </a:pPr>
            <a:r>
              <a:rPr lang="en-US" altLang="ja-JP" sz="2800" dirty="0" smtClean="0"/>
              <a:t>Since some countries have already legalized </a:t>
            </a:r>
            <a:r>
              <a:rPr lang="en-US" altLang="ja-JP" sz="2800" dirty="0" smtClean="0"/>
              <a:t>these, </a:t>
            </a:r>
            <a:r>
              <a:rPr lang="en-US" altLang="ja-JP" sz="2800" dirty="0" smtClean="0"/>
              <a:t>they are to be </a:t>
            </a:r>
            <a:r>
              <a:rPr lang="en-US" altLang="ja-JP" sz="2800" dirty="0" smtClean="0"/>
              <a:t>options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for each CP</a:t>
            </a:r>
            <a:r>
              <a:rPr lang="en-US" altLang="ja-JP" sz="2800" dirty="0" smtClean="0"/>
              <a:t>.</a:t>
            </a:r>
            <a:endParaRPr lang="en-US" altLang="ja-JP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31349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B.3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108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490066"/>
          </a:xfrm>
        </p:spPr>
        <p:txBody>
          <a:bodyPr>
            <a:noAutofit/>
          </a:bodyPr>
          <a:lstStyle/>
          <a:p>
            <a:r>
              <a:rPr lang="en-US" altLang="ja-JP" sz="2600" b="1" dirty="0" smtClean="0">
                <a:latin typeface="Arial" pitchFamily="34" charset="0"/>
                <a:cs typeface="Arial" pitchFamily="34" charset="0"/>
              </a:rPr>
              <a:t>Justification for deleting manufacturer declaration value</a:t>
            </a:r>
            <a:r>
              <a:rPr lang="en-US" altLang="ja-JP" sz="26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1944216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Values exceeding the average value + 3σ are extremely </a:t>
            </a: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rare.</a:t>
            </a:r>
            <a:endParaRPr lang="en-US" altLang="ja-JP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The average value + 3σ of idling CO concentration of 42 models is 0.33%.</a:t>
            </a:r>
          </a:p>
          <a:p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Therefore, values above the idling CO concentration of 0.5% need not be taken into account.</a:t>
            </a:r>
          </a:p>
          <a:p>
            <a:pPr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      (σ: standard deviation)</a:t>
            </a:r>
            <a:endParaRPr kumimoji="1" lang="ja-JP" alt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39" y="2492896"/>
            <a:ext cx="662010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9E3BE-A6B2-4D10-890E-4A1134D9430F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29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229</Words>
  <Application>Microsoft Office PowerPoint</Application>
  <PresentationFormat>画面に合わせる (4:3)</PresentationFormat>
  <Paragraphs>29</Paragraphs>
  <Slides>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Justification for deleting manufacturer declaration value </vt:lpstr>
    </vt:vector>
  </TitlesOfParts>
  <Company>SUZUKI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自工会</dc:creator>
  <cp:lastModifiedBy>toba</cp:lastModifiedBy>
  <cp:revision>57</cp:revision>
  <dcterms:created xsi:type="dcterms:W3CDTF">2017-03-15T05:57:28Z</dcterms:created>
  <dcterms:modified xsi:type="dcterms:W3CDTF">2017-06-02T06:34:18Z</dcterms:modified>
</cp:coreProperties>
</file>