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43" autoAdjust="0"/>
    <p:restoredTop sz="94660"/>
  </p:normalViewPr>
  <p:slideViewPr>
    <p:cSldViewPr>
      <p:cViewPr varScale="1">
        <p:scale>
          <a:sx n="94" d="100"/>
          <a:sy n="94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467544" y="1196752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Amend </a:t>
            </a:r>
            <a:r>
              <a:rPr lang="en-US" b="1" dirty="0"/>
              <a:t>5.6.4.1.1. to read:</a:t>
            </a:r>
            <a:endParaRPr lang="de-DE" dirty="0"/>
          </a:p>
          <a:p>
            <a:r>
              <a:rPr lang="en-US" dirty="0"/>
              <a:t>A vehicle equipped with an ACSF of Category [C1] shall also be equipped with an ACSF of Category B1 complying with the requirements of this Regulation</a:t>
            </a:r>
            <a:r>
              <a:rPr lang="en-US" b="1" dirty="0"/>
              <a:t> and in addition aiming to be in the center of the lane.</a:t>
            </a:r>
            <a:endParaRPr lang="de-DE" dirty="0"/>
          </a:p>
          <a:p>
            <a:r>
              <a:rPr lang="en-US" b="1" dirty="0"/>
              <a:t> </a:t>
            </a:r>
            <a:endParaRPr lang="de-DE" dirty="0"/>
          </a:p>
          <a:p>
            <a:r>
              <a:rPr lang="en-US" b="1" dirty="0"/>
              <a:t>Justification:</a:t>
            </a:r>
            <a:endParaRPr lang="de-DE" dirty="0"/>
          </a:p>
          <a:p>
            <a:r>
              <a:rPr lang="en-US" dirty="0"/>
              <a:t>This will increase the possibility that the lateral movement before the Lane change maneuver starts near the center of the lane and indicate the intention to change lane in a way that is detectable for the driver.</a:t>
            </a:r>
            <a:endParaRPr lang="de-DE" dirty="0"/>
          </a:p>
          <a:p>
            <a:endParaRPr lang="de-DE" dirty="0"/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590550" y="256838"/>
            <a:ext cx="218125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</a:t>
            </a:r>
            <a:r>
              <a:rPr lang="en-US" sz="1100" kern="100" dirty="0" smtClean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Expert </a:t>
            </a:r>
            <a:r>
              <a:rPr lang="en-US" sz="1100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of </a:t>
            </a:r>
            <a:r>
              <a:rPr lang="en-US" sz="1100" kern="100" dirty="0" smtClean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Sweden</a:t>
            </a:r>
            <a:endParaRPr lang="de-DE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Textfeld 5"/>
          <p:cNvSpPr txBox="1">
            <a:spLocks/>
          </p:cNvSpPr>
          <p:nvPr/>
        </p:nvSpPr>
        <p:spPr>
          <a:xfrm>
            <a:off x="6372200" y="253326"/>
            <a:ext cx="2232248" cy="24765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Informal </a:t>
            </a:r>
            <a:r>
              <a:rPr lang="de-DE" sz="11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Document</a:t>
            </a:r>
            <a:r>
              <a:rPr lang="de-DE" sz="11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ACSF</a:t>
            </a:r>
            <a:r>
              <a:rPr lang="nl-BE" sz="1100" dirty="0" smtClean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-15-14</a:t>
            </a:r>
            <a:endParaRPr lang="de-DE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4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58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MS Mincho</vt:lpstr>
      <vt:lpstr>Arial</vt:lpstr>
      <vt:lpstr>Calibri</vt:lpstr>
      <vt:lpstr>Times New Roman</vt:lpstr>
      <vt:lpstr>Office Theme</vt:lpstr>
      <vt:lpstr>PowerPoint-Präsentation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Sufyan: (UK) Foot note:  "These paragraphs are to be included as part of the forthcoming review of Annex 6 to ensure there is no duplication of requirements"</dc:title>
  <dc:creator>Jochen Schäfer CC/PJ-RO</dc:creator>
  <cp:lastModifiedBy>Jochen Schäfer CC/PJ-RO</cp:lastModifiedBy>
  <cp:revision>8</cp:revision>
  <dcterms:created xsi:type="dcterms:W3CDTF">2017-11-23T09:20:14Z</dcterms:created>
  <dcterms:modified xsi:type="dcterms:W3CDTF">2017-11-26T20:27:09Z</dcterms:modified>
</cp:coreProperties>
</file>