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27584" y="404664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Input for ad hoc on software update on 7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Dec. from Japan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7584" y="1052736"/>
            <a:ext cx="756084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dirty="0"/>
          </a:p>
          <a:p>
            <a:r>
              <a:rPr kumimoji="1" lang="en-US" altLang="ja-JP" dirty="0" smtClean="0"/>
              <a:t>The description of “</a:t>
            </a:r>
            <a:r>
              <a:rPr lang="en-US" altLang="ja-JP" dirty="0" smtClean="0"/>
              <a:t>1.2.4.”</a:t>
            </a:r>
            <a:r>
              <a:rPr kumimoji="1" lang="en-US" altLang="ja-JP" dirty="0" smtClean="0"/>
              <a:t> should be modified.</a:t>
            </a:r>
          </a:p>
          <a:p>
            <a:r>
              <a:rPr lang="en-US" altLang="ja-JP" dirty="0" smtClean="0"/>
              <a:t>Chapter 3. and relevant parts </a:t>
            </a:r>
            <a:r>
              <a:rPr lang="en-US" altLang="ja-JP" dirty="0"/>
              <a:t>of the current recommendation proposal has </a:t>
            </a:r>
            <a:r>
              <a:rPr lang="en-US" altLang="ja-JP" dirty="0" smtClean="0"/>
              <a:t>been constructed </a:t>
            </a:r>
            <a:r>
              <a:rPr lang="en-US" altLang="ja-JP" dirty="0"/>
              <a:t>considering EU regional administrative </a:t>
            </a:r>
            <a:r>
              <a:rPr lang="en-US" altLang="ja-JP" dirty="0" smtClean="0"/>
              <a:t>system.  </a:t>
            </a:r>
            <a:r>
              <a:rPr lang="en-US" altLang="ja-JP" dirty="0"/>
              <a:t>The para.1.2.4 should be amended for clarification according to scope of the 1958 Agreement </a:t>
            </a:r>
            <a:r>
              <a:rPr lang="en-US" altLang="ja-JP" dirty="0" smtClean="0"/>
              <a:t>as follows</a:t>
            </a:r>
            <a:r>
              <a:rPr kumimoji="1" lang="en-US" altLang="ja-JP" dirty="0" smtClean="0"/>
              <a:t>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Current text:</a:t>
            </a:r>
            <a:endParaRPr lang="en-US" altLang="ja-JP" dirty="0"/>
          </a:p>
          <a:p>
            <a:r>
              <a:rPr lang="en-US" altLang="ja-JP" dirty="0"/>
              <a:t>1.2.4.	This recommendation applies to the legal framework for certification of vehicles. Some recommendations may in addition require national legislation (e.g. software updates after first registration</a:t>
            </a:r>
            <a:r>
              <a:rPr lang="en-US" altLang="ja-JP" dirty="0" smtClean="0"/>
              <a:t>).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Amendment proposal</a:t>
            </a:r>
            <a:r>
              <a:rPr kumimoji="1" lang="en-US" altLang="ja-JP" dirty="0" smtClean="0"/>
              <a:t>:</a:t>
            </a:r>
          </a:p>
          <a:p>
            <a:r>
              <a:rPr lang="en-US" altLang="ja-JP" dirty="0"/>
              <a:t>1.2.4.	This recommendation applies to the legal framework for certification of </a:t>
            </a:r>
            <a:r>
              <a:rPr lang="en-US" altLang="ja-JP" dirty="0" smtClean="0"/>
              <a:t>vehicles. </a:t>
            </a:r>
            <a:r>
              <a:rPr lang="en-US" altLang="ja-JP" dirty="0">
                <a:solidFill>
                  <a:srgbClr val="FF0000"/>
                </a:solidFill>
              </a:rPr>
              <a:t>Since the process for managing and approving software update after </a:t>
            </a:r>
            <a:r>
              <a:rPr lang="en-US" altLang="ja-JP" dirty="0" smtClean="0">
                <a:solidFill>
                  <a:srgbClr val="FF0000"/>
                </a:solidFill>
              </a:rPr>
              <a:t>nationa</a:t>
            </a:r>
            <a:r>
              <a:rPr lang="en-US" altLang="ja-JP" dirty="0">
                <a:solidFill>
                  <a:srgbClr val="FF0000"/>
                </a:solidFill>
              </a:rPr>
              <a:t>l</a:t>
            </a:r>
            <a:r>
              <a:rPr lang="en-US" altLang="ja-JP" dirty="0" smtClean="0">
                <a:solidFill>
                  <a:srgbClr val="FF0000"/>
                </a:solidFill>
              </a:rPr>
              <a:t> type approval </a:t>
            </a:r>
            <a:r>
              <a:rPr lang="en-US" altLang="ja-JP" dirty="0">
                <a:solidFill>
                  <a:srgbClr val="FF0000"/>
                </a:solidFill>
              </a:rPr>
              <a:t>to be granted and registration is conducted according to national legislation</a:t>
            </a:r>
            <a:r>
              <a:rPr lang="en-US" altLang="ja-JP" dirty="0" smtClean="0">
                <a:solidFill>
                  <a:srgbClr val="FF0000"/>
                </a:solidFill>
              </a:rPr>
              <a:t>, some </a:t>
            </a:r>
            <a:r>
              <a:rPr lang="en-US" altLang="ja-JP" dirty="0">
                <a:solidFill>
                  <a:srgbClr val="FF0000"/>
                </a:solidFill>
              </a:rPr>
              <a:t>recommendations </a:t>
            </a:r>
            <a:r>
              <a:rPr lang="en-US" altLang="ja-JP" dirty="0" smtClean="0">
                <a:solidFill>
                  <a:srgbClr val="FF0000"/>
                </a:solidFill>
              </a:rPr>
              <a:t>will be handled by national legislation.   Such parts of recommendation are </a:t>
            </a:r>
            <a:r>
              <a:rPr lang="en-US" altLang="ja-JP" dirty="0">
                <a:solidFill>
                  <a:srgbClr val="FF0000"/>
                </a:solidFill>
              </a:rPr>
              <a:t>not subjected to binding force of </a:t>
            </a:r>
            <a:r>
              <a:rPr lang="en-US" altLang="ja-JP" dirty="0" smtClean="0">
                <a:solidFill>
                  <a:srgbClr val="FF0000"/>
                </a:solidFill>
              </a:rPr>
              <a:t>the </a:t>
            </a:r>
            <a:r>
              <a:rPr lang="en-US" altLang="ja-JP" dirty="0">
                <a:solidFill>
                  <a:srgbClr val="FF0000"/>
                </a:solidFill>
              </a:rPr>
              <a:t>“1958 agreement</a:t>
            </a:r>
            <a:r>
              <a:rPr lang="en-US" altLang="ja-JP" dirty="0" smtClean="0">
                <a:solidFill>
                  <a:srgbClr val="FF0000"/>
                </a:solidFill>
              </a:rPr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84365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65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niikuni</dc:creator>
  <cp:lastModifiedBy>Darren Handley</cp:lastModifiedBy>
  <cp:revision>16</cp:revision>
  <dcterms:created xsi:type="dcterms:W3CDTF">2017-12-05T08:10:49Z</dcterms:created>
  <dcterms:modified xsi:type="dcterms:W3CDTF">2018-01-11T21:12:57Z</dcterms:modified>
</cp:coreProperties>
</file>