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7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53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7E753-27BB-4B11-823F-4700E3109BA9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E03B5-0F31-4FDF-A136-E081B11A5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60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5337-99D9-43C1-93BB-0094CEA8B166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8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40FE-F255-4229-9D9F-9EA1F5DB5681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8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DB0C-1E35-4395-B151-B0677281976B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4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BE91-8A75-4F2A-9408-C535EF437404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8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2D13-6FC3-4402-A72F-A1D2B2B1B2FA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265E-A547-4ADC-9161-FDF9B8B5CB68}" type="datetime1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5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7004-D8EA-4055-BEA3-C111BB15B7B4}" type="datetime1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6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9614-EF53-459F-908F-1562B034791C}" type="datetime1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5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4D33-A549-42E3-98CB-A8DEF4A64CED}" type="datetime1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2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B256-4BFB-4E79-BB6A-BE91E6444CB2}" type="datetime1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3FFD-179A-4919-91B9-F5377823312F}" type="datetime1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20C22-18C3-4DC7-A689-00D74FB2AA9D}" type="datetime1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18ACE-AFCA-472C-9E61-D89D57D30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7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group reviewed the proposed consolidated mitigations (column BE) prepared by </a:t>
            </a:r>
            <a:r>
              <a:rPr lang="en-GB" dirty="0" err="1" smtClean="0"/>
              <a:t>Dr.</a:t>
            </a:r>
            <a:r>
              <a:rPr lang="en-GB" dirty="0" smtClean="0"/>
              <a:t> Handley. </a:t>
            </a:r>
          </a:p>
          <a:p>
            <a:r>
              <a:rPr lang="en-GB" dirty="0" smtClean="0"/>
              <a:t>OICA/CLEPA sub-group have noted their suggested amendments in column BF. The most significant reason for proposing the change is to modify what could be read as a mandatory requirement to a recommendation (e.g. controls </a:t>
            </a:r>
            <a:r>
              <a:rPr lang="en-GB" u="sng" dirty="0" smtClean="0"/>
              <a:t>may</a:t>
            </a:r>
            <a:r>
              <a:rPr lang="en-GB" dirty="0" smtClean="0"/>
              <a:t> include …).</a:t>
            </a:r>
          </a:p>
          <a:p>
            <a:r>
              <a:rPr lang="en-GB" dirty="0" smtClean="0"/>
              <a:t>In some cases, additional examples of mitigations that </a:t>
            </a:r>
            <a:r>
              <a:rPr lang="en-GB" u="sng" dirty="0" smtClean="0"/>
              <a:t>may</a:t>
            </a:r>
            <a:r>
              <a:rPr lang="en-GB" dirty="0" smtClean="0"/>
              <a:t> be used have been added.</a:t>
            </a:r>
          </a:p>
          <a:p>
            <a:r>
              <a:rPr lang="en-GB" dirty="0" smtClean="0"/>
              <a:t>It was noted that by including specific examples of mitigations for the individual threats has now increased the number of mitigations – whereas in the Washington meeting it appeared we were trying to consolidate to a more manageable set – however, it is thought this will likely be addressed when the final recommendation paper is written</a:t>
            </a:r>
            <a:r>
              <a:rPr lang="en-GB" dirty="0" smtClean="0"/>
              <a:t>.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8ACE-AFCA-472C-9E61-D89D57D30A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58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133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Summary</vt:lpstr>
    </vt:vector>
  </TitlesOfParts>
  <Company>Ford Motor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OICA/CLEPA Technical Expert Group : Cyber Security Review UN ECE Threat Analysis</dc:title>
  <dc:creator>Poulson, Martin (M.)</dc:creator>
  <cp:lastModifiedBy>Schenkenberger, Jens</cp:lastModifiedBy>
  <cp:revision>43</cp:revision>
  <cp:lastPrinted>2017-04-10T10:51:00Z</cp:lastPrinted>
  <dcterms:created xsi:type="dcterms:W3CDTF">2017-04-10T09:25:23Z</dcterms:created>
  <dcterms:modified xsi:type="dcterms:W3CDTF">2017-07-28T13:04:26Z</dcterms:modified>
</cp:coreProperties>
</file>