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654" y="-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8910A-902A-460A-87B8-58519CD76F2B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FB4BA-0147-489A-BD80-E0DDC1CCD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6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FB4BA-0147-489A-BD80-E0DDC1CCD6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66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FB4BA-0147-489A-BD80-E0DDC1CCD6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6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00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43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1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7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5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16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65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28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7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95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53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5AD8A-8051-4BEA-B7B7-9250049DCFEC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95A9A-08BB-4179-9F74-716A3822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00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5750"/>
            <a:ext cx="5877051" cy="45519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9740492">
            <a:off x="-15118" y="572868"/>
            <a:ext cx="2134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</a:rPr>
              <a:t>Original slide of 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TFCS-ahSU2-02-Rev1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40575" y="-19050"/>
            <a:ext cx="8034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TFCS-09-03 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9050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Submitted by the Secretary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2597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Down Arrow 130"/>
          <p:cNvSpPr/>
          <p:nvPr/>
        </p:nvSpPr>
        <p:spPr>
          <a:xfrm rot="5400000">
            <a:off x="3758859" y="1186384"/>
            <a:ext cx="1432234" cy="1619602"/>
          </a:xfrm>
          <a:custGeom>
            <a:avLst/>
            <a:gdLst>
              <a:gd name="connsiteX0" fmla="*/ 0 w 477334"/>
              <a:gd name="connsiteY0" fmla="*/ 510331 h 748998"/>
              <a:gd name="connsiteX1" fmla="*/ 119334 w 477334"/>
              <a:gd name="connsiteY1" fmla="*/ 510331 h 748998"/>
              <a:gd name="connsiteX2" fmla="*/ 119334 w 477334"/>
              <a:gd name="connsiteY2" fmla="*/ 0 h 748998"/>
              <a:gd name="connsiteX3" fmla="*/ 358001 w 477334"/>
              <a:gd name="connsiteY3" fmla="*/ 0 h 748998"/>
              <a:gd name="connsiteX4" fmla="*/ 358001 w 477334"/>
              <a:gd name="connsiteY4" fmla="*/ 510331 h 748998"/>
              <a:gd name="connsiteX5" fmla="*/ 477334 w 477334"/>
              <a:gd name="connsiteY5" fmla="*/ 510331 h 748998"/>
              <a:gd name="connsiteX6" fmla="*/ 238667 w 477334"/>
              <a:gd name="connsiteY6" fmla="*/ 748998 h 748998"/>
              <a:gd name="connsiteX7" fmla="*/ 0 w 477334"/>
              <a:gd name="connsiteY7" fmla="*/ 510331 h 748998"/>
              <a:gd name="connsiteX0" fmla="*/ 0 w 1598340"/>
              <a:gd name="connsiteY0" fmla="*/ 510331 h 820560"/>
              <a:gd name="connsiteX1" fmla="*/ 119334 w 1598340"/>
              <a:gd name="connsiteY1" fmla="*/ 510331 h 820560"/>
              <a:gd name="connsiteX2" fmla="*/ 119334 w 1598340"/>
              <a:gd name="connsiteY2" fmla="*/ 0 h 820560"/>
              <a:gd name="connsiteX3" fmla="*/ 358001 w 1598340"/>
              <a:gd name="connsiteY3" fmla="*/ 0 h 820560"/>
              <a:gd name="connsiteX4" fmla="*/ 358001 w 1598340"/>
              <a:gd name="connsiteY4" fmla="*/ 510331 h 820560"/>
              <a:gd name="connsiteX5" fmla="*/ 477334 w 1598340"/>
              <a:gd name="connsiteY5" fmla="*/ 510331 h 820560"/>
              <a:gd name="connsiteX6" fmla="*/ 1598340 w 1598340"/>
              <a:gd name="connsiteY6" fmla="*/ 820560 h 820560"/>
              <a:gd name="connsiteX7" fmla="*/ 0 w 1598340"/>
              <a:gd name="connsiteY7" fmla="*/ 510331 h 820560"/>
              <a:gd name="connsiteX0" fmla="*/ 262329 w 1479006"/>
              <a:gd name="connsiteY0" fmla="*/ 772724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358000 w 1479006"/>
              <a:gd name="connsiteY5" fmla="*/ 510331 h 820560"/>
              <a:gd name="connsiteX6" fmla="*/ 1479006 w 1479006"/>
              <a:gd name="connsiteY6" fmla="*/ 820560 h 820560"/>
              <a:gd name="connsiteX7" fmla="*/ 262329 w 1479006"/>
              <a:gd name="connsiteY7" fmla="*/ 772724 h 820560"/>
              <a:gd name="connsiteX0" fmla="*/ 262329 w 1479006"/>
              <a:gd name="connsiteY0" fmla="*/ 772724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262329 w 1479006"/>
              <a:gd name="connsiteY7" fmla="*/ 772724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83768"/>
              <a:gd name="connsiteY0" fmla="*/ 717065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82816 w 1483768"/>
              <a:gd name="connsiteY7" fmla="*/ 717065 h 749122"/>
              <a:gd name="connsiteX0" fmla="*/ 178053 w 1483768"/>
              <a:gd name="connsiteY0" fmla="*/ 738496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38496 h 749122"/>
              <a:gd name="connsiteX0" fmla="*/ 180434 w 1483768"/>
              <a:gd name="connsiteY0" fmla="*/ 740877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80434 w 1483768"/>
              <a:gd name="connsiteY7" fmla="*/ 740877 h 749122"/>
              <a:gd name="connsiteX0" fmla="*/ 178053 w 1483768"/>
              <a:gd name="connsiteY0" fmla="*/ 750402 h 750402"/>
              <a:gd name="connsiteX1" fmla="*/ 0 w 1483768"/>
              <a:gd name="connsiteY1" fmla="*/ 510331 h 750402"/>
              <a:gd name="connsiteX2" fmla="*/ 0 w 1483768"/>
              <a:gd name="connsiteY2" fmla="*/ 0 h 750402"/>
              <a:gd name="connsiteX3" fmla="*/ 238667 w 1483768"/>
              <a:gd name="connsiteY3" fmla="*/ 0 h 750402"/>
              <a:gd name="connsiteX4" fmla="*/ 238667 w 1483768"/>
              <a:gd name="connsiteY4" fmla="*/ 510331 h 750402"/>
              <a:gd name="connsiteX5" fmla="*/ 1471182 w 1483768"/>
              <a:gd name="connsiteY5" fmla="*/ 558039 h 750402"/>
              <a:gd name="connsiteX6" fmla="*/ 1483768 w 1483768"/>
              <a:gd name="connsiteY6" fmla="*/ 749122 h 750402"/>
              <a:gd name="connsiteX7" fmla="*/ 178053 w 1483768"/>
              <a:gd name="connsiteY7" fmla="*/ 750402 h 75040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3866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83088 w 1483768"/>
              <a:gd name="connsiteY6" fmla="*/ 510414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579902"/>
              <a:gd name="connsiteY0" fmla="*/ 743259 h 749122"/>
              <a:gd name="connsiteX1" fmla="*/ 2382 w 1579902"/>
              <a:gd name="connsiteY1" fmla="*/ 562719 h 749122"/>
              <a:gd name="connsiteX2" fmla="*/ 0 w 1579902"/>
              <a:gd name="connsiteY2" fmla="*/ 0 h 749122"/>
              <a:gd name="connsiteX3" fmla="*/ 238667 w 1579902"/>
              <a:gd name="connsiteY3" fmla="*/ 0 h 749122"/>
              <a:gd name="connsiteX4" fmla="*/ 236537 w 1579902"/>
              <a:gd name="connsiteY4" fmla="*/ 442190 h 749122"/>
              <a:gd name="connsiteX5" fmla="*/ 295817 w 1579902"/>
              <a:gd name="connsiteY5" fmla="*/ 510331 h 749122"/>
              <a:gd name="connsiteX6" fmla="*/ 1483088 w 1579902"/>
              <a:gd name="connsiteY6" fmla="*/ 510414 h 749122"/>
              <a:gd name="connsiteX7" fmla="*/ 1481931 w 1579902"/>
              <a:gd name="connsiteY7" fmla="*/ 596972 h 749122"/>
              <a:gd name="connsiteX8" fmla="*/ 1483768 w 1579902"/>
              <a:gd name="connsiteY8" fmla="*/ 749122 h 749122"/>
              <a:gd name="connsiteX9" fmla="*/ 178053 w 1579902"/>
              <a:gd name="connsiteY9" fmla="*/ 743259 h 749122"/>
              <a:gd name="connsiteX0" fmla="*/ 178053 w 1910556"/>
              <a:gd name="connsiteY0" fmla="*/ 743259 h 913665"/>
              <a:gd name="connsiteX1" fmla="*/ 2382 w 1910556"/>
              <a:gd name="connsiteY1" fmla="*/ 562719 h 913665"/>
              <a:gd name="connsiteX2" fmla="*/ 0 w 1910556"/>
              <a:gd name="connsiteY2" fmla="*/ 0 h 913665"/>
              <a:gd name="connsiteX3" fmla="*/ 238667 w 1910556"/>
              <a:gd name="connsiteY3" fmla="*/ 0 h 913665"/>
              <a:gd name="connsiteX4" fmla="*/ 236537 w 1910556"/>
              <a:gd name="connsiteY4" fmla="*/ 442190 h 913665"/>
              <a:gd name="connsiteX5" fmla="*/ 295817 w 1910556"/>
              <a:gd name="connsiteY5" fmla="*/ 510331 h 913665"/>
              <a:gd name="connsiteX6" fmla="*/ 1483088 w 1910556"/>
              <a:gd name="connsiteY6" fmla="*/ 510414 h 913665"/>
              <a:gd name="connsiteX7" fmla="*/ 1910556 w 1910556"/>
              <a:gd name="connsiteY7" fmla="*/ 908916 h 913665"/>
              <a:gd name="connsiteX8" fmla="*/ 1483768 w 1910556"/>
              <a:gd name="connsiteY8" fmla="*/ 749122 h 913665"/>
              <a:gd name="connsiteX9" fmla="*/ 178053 w 1910556"/>
              <a:gd name="connsiteY9" fmla="*/ 743259 h 913665"/>
              <a:gd name="connsiteX0" fmla="*/ 178053 w 1911670"/>
              <a:gd name="connsiteY0" fmla="*/ 743259 h 915555"/>
              <a:gd name="connsiteX1" fmla="*/ 2382 w 1911670"/>
              <a:gd name="connsiteY1" fmla="*/ 562719 h 915555"/>
              <a:gd name="connsiteX2" fmla="*/ 0 w 1911670"/>
              <a:gd name="connsiteY2" fmla="*/ 0 h 915555"/>
              <a:gd name="connsiteX3" fmla="*/ 238667 w 1911670"/>
              <a:gd name="connsiteY3" fmla="*/ 0 h 915555"/>
              <a:gd name="connsiteX4" fmla="*/ 236537 w 1911670"/>
              <a:gd name="connsiteY4" fmla="*/ 442190 h 915555"/>
              <a:gd name="connsiteX5" fmla="*/ 295817 w 1911670"/>
              <a:gd name="connsiteY5" fmla="*/ 510331 h 915555"/>
              <a:gd name="connsiteX6" fmla="*/ 1483088 w 1911670"/>
              <a:gd name="connsiteY6" fmla="*/ 510414 h 915555"/>
              <a:gd name="connsiteX7" fmla="*/ 1910556 w 1911670"/>
              <a:gd name="connsiteY7" fmla="*/ 908916 h 915555"/>
              <a:gd name="connsiteX8" fmla="*/ 1603374 w 1911670"/>
              <a:gd name="connsiteY8" fmla="*/ 758897 h 915555"/>
              <a:gd name="connsiteX9" fmla="*/ 1483768 w 1911670"/>
              <a:gd name="connsiteY9" fmla="*/ 749122 h 915555"/>
              <a:gd name="connsiteX10" fmla="*/ 178053 w 1911670"/>
              <a:gd name="connsiteY10" fmla="*/ 743259 h 915555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90912 w 1911754"/>
              <a:gd name="connsiteY9" fmla="*/ 739597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500437 w 1911754"/>
              <a:gd name="connsiteY9" fmla="*/ 744360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500437 w 1911754"/>
              <a:gd name="connsiteY9" fmla="*/ 744360 h 935760"/>
              <a:gd name="connsiteX10" fmla="*/ 178053 w 1911754"/>
              <a:gd name="connsiteY10" fmla="*/ 743259 h 935760"/>
              <a:gd name="connsiteX0" fmla="*/ 178053 w 1911801"/>
              <a:gd name="connsiteY0" fmla="*/ 743259 h 925082"/>
              <a:gd name="connsiteX1" fmla="*/ 2382 w 1911801"/>
              <a:gd name="connsiteY1" fmla="*/ 562719 h 925082"/>
              <a:gd name="connsiteX2" fmla="*/ 0 w 1911801"/>
              <a:gd name="connsiteY2" fmla="*/ 0 h 925082"/>
              <a:gd name="connsiteX3" fmla="*/ 238667 w 1911801"/>
              <a:gd name="connsiteY3" fmla="*/ 0 h 925082"/>
              <a:gd name="connsiteX4" fmla="*/ 236537 w 1911801"/>
              <a:gd name="connsiteY4" fmla="*/ 442190 h 925082"/>
              <a:gd name="connsiteX5" fmla="*/ 295817 w 1911801"/>
              <a:gd name="connsiteY5" fmla="*/ 510331 h 925082"/>
              <a:gd name="connsiteX6" fmla="*/ 1483088 w 1911801"/>
              <a:gd name="connsiteY6" fmla="*/ 510414 h 925082"/>
              <a:gd name="connsiteX7" fmla="*/ 1910556 w 1911801"/>
              <a:gd name="connsiteY7" fmla="*/ 908916 h 925082"/>
              <a:gd name="connsiteX8" fmla="*/ 1631949 w 1911801"/>
              <a:gd name="connsiteY8" fmla="*/ 875578 h 925082"/>
              <a:gd name="connsiteX9" fmla="*/ 1500437 w 1911801"/>
              <a:gd name="connsiteY9" fmla="*/ 744360 h 925082"/>
              <a:gd name="connsiteX10" fmla="*/ 178053 w 1911801"/>
              <a:gd name="connsiteY10" fmla="*/ 743259 h 925082"/>
              <a:gd name="connsiteX0" fmla="*/ 178053 w 1911801"/>
              <a:gd name="connsiteY0" fmla="*/ 743259 h 925082"/>
              <a:gd name="connsiteX1" fmla="*/ 2382 w 1911801"/>
              <a:gd name="connsiteY1" fmla="*/ 562719 h 925082"/>
              <a:gd name="connsiteX2" fmla="*/ 0 w 1911801"/>
              <a:gd name="connsiteY2" fmla="*/ 0 h 925082"/>
              <a:gd name="connsiteX3" fmla="*/ 238667 w 1911801"/>
              <a:gd name="connsiteY3" fmla="*/ 0 h 925082"/>
              <a:gd name="connsiteX4" fmla="*/ 236537 w 1911801"/>
              <a:gd name="connsiteY4" fmla="*/ 442190 h 925082"/>
              <a:gd name="connsiteX5" fmla="*/ 295817 w 1911801"/>
              <a:gd name="connsiteY5" fmla="*/ 510331 h 925082"/>
              <a:gd name="connsiteX6" fmla="*/ 1483088 w 1911801"/>
              <a:gd name="connsiteY6" fmla="*/ 510414 h 925082"/>
              <a:gd name="connsiteX7" fmla="*/ 1910556 w 1911801"/>
              <a:gd name="connsiteY7" fmla="*/ 908916 h 925082"/>
              <a:gd name="connsiteX8" fmla="*/ 1631949 w 1911801"/>
              <a:gd name="connsiteY8" fmla="*/ 875578 h 925082"/>
              <a:gd name="connsiteX9" fmla="*/ 1500437 w 1911801"/>
              <a:gd name="connsiteY9" fmla="*/ 744360 h 925082"/>
              <a:gd name="connsiteX10" fmla="*/ 178053 w 1911801"/>
              <a:gd name="connsiteY10" fmla="*/ 743259 h 925082"/>
              <a:gd name="connsiteX0" fmla="*/ 178053 w 1914170"/>
              <a:gd name="connsiteY0" fmla="*/ 743259 h 904256"/>
              <a:gd name="connsiteX1" fmla="*/ 2382 w 1914170"/>
              <a:gd name="connsiteY1" fmla="*/ 562719 h 904256"/>
              <a:gd name="connsiteX2" fmla="*/ 0 w 1914170"/>
              <a:gd name="connsiteY2" fmla="*/ 0 h 904256"/>
              <a:gd name="connsiteX3" fmla="*/ 238667 w 1914170"/>
              <a:gd name="connsiteY3" fmla="*/ 0 h 904256"/>
              <a:gd name="connsiteX4" fmla="*/ 236537 w 1914170"/>
              <a:gd name="connsiteY4" fmla="*/ 442190 h 904256"/>
              <a:gd name="connsiteX5" fmla="*/ 295817 w 1914170"/>
              <a:gd name="connsiteY5" fmla="*/ 510331 h 904256"/>
              <a:gd name="connsiteX6" fmla="*/ 1483088 w 1914170"/>
              <a:gd name="connsiteY6" fmla="*/ 510414 h 904256"/>
              <a:gd name="connsiteX7" fmla="*/ 1912937 w 1914170"/>
              <a:gd name="connsiteY7" fmla="*/ 880341 h 904256"/>
              <a:gd name="connsiteX8" fmla="*/ 1631949 w 1914170"/>
              <a:gd name="connsiteY8" fmla="*/ 875578 h 904256"/>
              <a:gd name="connsiteX9" fmla="*/ 1500437 w 1914170"/>
              <a:gd name="connsiteY9" fmla="*/ 744360 h 904256"/>
              <a:gd name="connsiteX10" fmla="*/ 178053 w 1914170"/>
              <a:gd name="connsiteY10" fmla="*/ 743259 h 904256"/>
              <a:gd name="connsiteX0" fmla="*/ 178053 w 1902327"/>
              <a:gd name="connsiteY0" fmla="*/ 743259 h 904256"/>
              <a:gd name="connsiteX1" fmla="*/ 2382 w 1902327"/>
              <a:gd name="connsiteY1" fmla="*/ 562719 h 904256"/>
              <a:gd name="connsiteX2" fmla="*/ 0 w 1902327"/>
              <a:gd name="connsiteY2" fmla="*/ 0 h 904256"/>
              <a:gd name="connsiteX3" fmla="*/ 238667 w 1902327"/>
              <a:gd name="connsiteY3" fmla="*/ 0 h 904256"/>
              <a:gd name="connsiteX4" fmla="*/ 236537 w 1902327"/>
              <a:gd name="connsiteY4" fmla="*/ 442190 h 904256"/>
              <a:gd name="connsiteX5" fmla="*/ 295817 w 1902327"/>
              <a:gd name="connsiteY5" fmla="*/ 510331 h 904256"/>
              <a:gd name="connsiteX6" fmla="*/ 1483088 w 1902327"/>
              <a:gd name="connsiteY6" fmla="*/ 510414 h 904256"/>
              <a:gd name="connsiteX7" fmla="*/ 1901031 w 1902327"/>
              <a:gd name="connsiteY7" fmla="*/ 880341 h 904256"/>
              <a:gd name="connsiteX8" fmla="*/ 1631949 w 1902327"/>
              <a:gd name="connsiteY8" fmla="*/ 875578 h 904256"/>
              <a:gd name="connsiteX9" fmla="*/ 1500437 w 1902327"/>
              <a:gd name="connsiteY9" fmla="*/ 744360 h 904256"/>
              <a:gd name="connsiteX10" fmla="*/ 178053 w 1902327"/>
              <a:gd name="connsiteY10" fmla="*/ 743259 h 904256"/>
              <a:gd name="connsiteX0" fmla="*/ 178053 w 1902327"/>
              <a:gd name="connsiteY0" fmla="*/ 743259 h 904256"/>
              <a:gd name="connsiteX1" fmla="*/ 2382 w 1902327"/>
              <a:gd name="connsiteY1" fmla="*/ 562719 h 904256"/>
              <a:gd name="connsiteX2" fmla="*/ 0 w 1902327"/>
              <a:gd name="connsiteY2" fmla="*/ 0 h 904256"/>
              <a:gd name="connsiteX3" fmla="*/ 238667 w 1902327"/>
              <a:gd name="connsiteY3" fmla="*/ 0 h 904256"/>
              <a:gd name="connsiteX4" fmla="*/ 236537 w 1902327"/>
              <a:gd name="connsiteY4" fmla="*/ 442190 h 904256"/>
              <a:gd name="connsiteX5" fmla="*/ 295817 w 1902327"/>
              <a:gd name="connsiteY5" fmla="*/ 510331 h 904256"/>
              <a:gd name="connsiteX6" fmla="*/ 1483088 w 1902327"/>
              <a:gd name="connsiteY6" fmla="*/ 510414 h 904256"/>
              <a:gd name="connsiteX7" fmla="*/ 1901031 w 1902327"/>
              <a:gd name="connsiteY7" fmla="*/ 880341 h 904256"/>
              <a:gd name="connsiteX8" fmla="*/ 1631949 w 1902327"/>
              <a:gd name="connsiteY8" fmla="*/ 875578 h 904256"/>
              <a:gd name="connsiteX9" fmla="*/ 1500437 w 1902327"/>
              <a:gd name="connsiteY9" fmla="*/ 744360 h 904256"/>
              <a:gd name="connsiteX10" fmla="*/ 178053 w 1902327"/>
              <a:gd name="connsiteY10" fmla="*/ 743259 h 904256"/>
              <a:gd name="connsiteX0" fmla="*/ 178053 w 1908204"/>
              <a:gd name="connsiteY0" fmla="*/ 743259 h 916409"/>
              <a:gd name="connsiteX1" fmla="*/ 2382 w 1908204"/>
              <a:gd name="connsiteY1" fmla="*/ 562719 h 916409"/>
              <a:gd name="connsiteX2" fmla="*/ 0 w 1908204"/>
              <a:gd name="connsiteY2" fmla="*/ 0 h 916409"/>
              <a:gd name="connsiteX3" fmla="*/ 238667 w 1908204"/>
              <a:gd name="connsiteY3" fmla="*/ 0 h 916409"/>
              <a:gd name="connsiteX4" fmla="*/ 236537 w 1908204"/>
              <a:gd name="connsiteY4" fmla="*/ 442190 h 916409"/>
              <a:gd name="connsiteX5" fmla="*/ 295817 w 1908204"/>
              <a:gd name="connsiteY5" fmla="*/ 510331 h 916409"/>
              <a:gd name="connsiteX6" fmla="*/ 1483088 w 1908204"/>
              <a:gd name="connsiteY6" fmla="*/ 510414 h 916409"/>
              <a:gd name="connsiteX7" fmla="*/ 1901031 w 1908204"/>
              <a:gd name="connsiteY7" fmla="*/ 880341 h 916409"/>
              <a:gd name="connsiteX8" fmla="*/ 1739106 w 1908204"/>
              <a:gd name="connsiteY8" fmla="*/ 901771 h 916409"/>
              <a:gd name="connsiteX9" fmla="*/ 1631949 w 1908204"/>
              <a:gd name="connsiteY9" fmla="*/ 875578 h 916409"/>
              <a:gd name="connsiteX10" fmla="*/ 1500437 w 1908204"/>
              <a:gd name="connsiteY10" fmla="*/ 744360 h 916409"/>
              <a:gd name="connsiteX11" fmla="*/ 178053 w 1908204"/>
              <a:gd name="connsiteY11" fmla="*/ 743259 h 916409"/>
              <a:gd name="connsiteX0" fmla="*/ 178053 w 1905746"/>
              <a:gd name="connsiteY0" fmla="*/ 743259 h 1423265"/>
              <a:gd name="connsiteX1" fmla="*/ 2382 w 1905746"/>
              <a:gd name="connsiteY1" fmla="*/ 562719 h 1423265"/>
              <a:gd name="connsiteX2" fmla="*/ 0 w 1905746"/>
              <a:gd name="connsiteY2" fmla="*/ 0 h 1423265"/>
              <a:gd name="connsiteX3" fmla="*/ 238667 w 1905746"/>
              <a:gd name="connsiteY3" fmla="*/ 0 h 1423265"/>
              <a:gd name="connsiteX4" fmla="*/ 236537 w 1905746"/>
              <a:gd name="connsiteY4" fmla="*/ 442190 h 1423265"/>
              <a:gd name="connsiteX5" fmla="*/ 295817 w 1905746"/>
              <a:gd name="connsiteY5" fmla="*/ 510331 h 1423265"/>
              <a:gd name="connsiteX6" fmla="*/ 1483088 w 1905746"/>
              <a:gd name="connsiteY6" fmla="*/ 510414 h 1423265"/>
              <a:gd name="connsiteX7" fmla="*/ 1901031 w 1905746"/>
              <a:gd name="connsiteY7" fmla="*/ 880341 h 1423265"/>
              <a:gd name="connsiteX8" fmla="*/ 1639094 w 1905746"/>
              <a:gd name="connsiteY8" fmla="*/ 1423265 h 1423265"/>
              <a:gd name="connsiteX9" fmla="*/ 1631949 w 1905746"/>
              <a:gd name="connsiteY9" fmla="*/ 875578 h 1423265"/>
              <a:gd name="connsiteX10" fmla="*/ 1500437 w 1905746"/>
              <a:gd name="connsiteY10" fmla="*/ 744360 h 1423265"/>
              <a:gd name="connsiteX11" fmla="*/ 178053 w 1905746"/>
              <a:gd name="connsiteY11" fmla="*/ 743259 h 1423265"/>
              <a:gd name="connsiteX0" fmla="*/ 178053 w 1924311"/>
              <a:gd name="connsiteY0" fmla="*/ 743259 h 1426586"/>
              <a:gd name="connsiteX1" fmla="*/ 2382 w 1924311"/>
              <a:gd name="connsiteY1" fmla="*/ 562719 h 1426586"/>
              <a:gd name="connsiteX2" fmla="*/ 0 w 1924311"/>
              <a:gd name="connsiteY2" fmla="*/ 0 h 1426586"/>
              <a:gd name="connsiteX3" fmla="*/ 238667 w 1924311"/>
              <a:gd name="connsiteY3" fmla="*/ 0 h 1426586"/>
              <a:gd name="connsiteX4" fmla="*/ 236537 w 1924311"/>
              <a:gd name="connsiteY4" fmla="*/ 442190 h 1426586"/>
              <a:gd name="connsiteX5" fmla="*/ 295817 w 1924311"/>
              <a:gd name="connsiteY5" fmla="*/ 510331 h 1426586"/>
              <a:gd name="connsiteX6" fmla="*/ 1483088 w 1924311"/>
              <a:gd name="connsiteY6" fmla="*/ 510414 h 1426586"/>
              <a:gd name="connsiteX7" fmla="*/ 1901031 w 1924311"/>
              <a:gd name="connsiteY7" fmla="*/ 880341 h 1426586"/>
              <a:gd name="connsiteX8" fmla="*/ 1846261 w 1924311"/>
              <a:gd name="connsiteY8" fmla="*/ 1094652 h 1426586"/>
              <a:gd name="connsiteX9" fmla="*/ 1639094 w 1924311"/>
              <a:gd name="connsiteY9" fmla="*/ 1423265 h 1426586"/>
              <a:gd name="connsiteX10" fmla="*/ 1631949 w 1924311"/>
              <a:gd name="connsiteY10" fmla="*/ 875578 h 1426586"/>
              <a:gd name="connsiteX11" fmla="*/ 1500437 w 1924311"/>
              <a:gd name="connsiteY11" fmla="*/ 744360 h 1426586"/>
              <a:gd name="connsiteX12" fmla="*/ 178053 w 1924311"/>
              <a:gd name="connsiteY12" fmla="*/ 743259 h 1426586"/>
              <a:gd name="connsiteX0" fmla="*/ 178053 w 1924311"/>
              <a:gd name="connsiteY0" fmla="*/ 743259 h 3033513"/>
              <a:gd name="connsiteX1" fmla="*/ 2382 w 1924311"/>
              <a:gd name="connsiteY1" fmla="*/ 562719 h 3033513"/>
              <a:gd name="connsiteX2" fmla="*/ 0 w 1924311"/>
              <a:gd name="connsiteY2" fmla="*/ 0 h 3033513"/>
              <a:gd name="connsiteX3" fmla="*/ 238667 w 1924311"/>
              <a:gd name="connsiteY3" fmla="*/ 0 h 3033513"/>
              <a:gd name="connsiteX4" fmla="*/ 236537 w 1924311"/>
              <a:gd name="connsiteY4" fmla="*/ 442190 h 3033513"/>
              <a:gd name="connsiteX5" fmla="*/ 295817 w 1924311"/>
              <a:gd name="connsiteY5" fmla="*/ 510331 h 3033513"/>
              <a:gd name="connsiteX6" fmla="*/ 1483088 w 1924311"/>
              <a:gd name="connsiteY6" fmla="*/ 510414 h 3033513"/>
              <a:gd name="connsiteX7" fmla="*/ 1901031 w 1924311"/>
              <a:gd name="connsiteY7" fmla="*/ 880341 h 3033513"/>
              <a:gd name="connsiteX8" fmla="*/ 1846261 w 1924311"/>
              <a:gd name="connsiteY8" fmla="*/ 1094652 h 3033513"/>
              <a:gd name="connsiteX9" fmla="*/ 1608138 w 1924311"/>
              <a:gd name="connsiteY9" fmla="*/ 3032990 h 3033513"/>
              <a:gd name="connsiteX10" fmla="*/ 1631949 w 1924311"/>
              <a:gd name="connsiteY10" fmla="*/ 875578 h 3033513"/>
              <a:gd name="connsiteX11" fmla="*/ 1500437 w 1924311"/>
              <a:gd name="connsiteY11" fmla="*/ 744360 h 3033513"/>
              <a:gd name="connsiteX12" fmla="*/ 178053 w 1924311"/>
              <a:gd name="connsiteY12" fmla="*/ 743259 h 3033513"/>
              <a:gd name="connsiteX0" fmla="*/ 178053 w 1925223"/>
              <a:gd name="connsiteY0" fmla="*/ 743259 h 3044071"/>
              <a:gd name="connsiteX1" fmla="*/ 2382 w 1925223"/>
              <a:gd name="connsiteY1" fmla="*/ 562719 h 3044071"/>
              <a:gd name="connsiteX2" fmla="*/ 0 w 1925223"/>
              <a:gd name="connsiteY2" fmla="*/ 0 h 3044071"/>
              <a:gd name="connsiteX3" fmla="*/ 238667 w 1925223"/>
              <a:gd name="connsiteY3" fmla="*/ 0 h 3044071"/>
              <a:gd name="connsiteX4" fmla="*/ 236537 w 1925223"/>
              <a:gd name="connsiteY4" fmla="*/ 442190 h 3044071"/>
              <a:gd name="connsiteX5" fmla="*/ 295817 w 1925223"/>
              <a:gd name="connsiteY5" fmla="*/ 510331 h 3044071"/>
              <a:gd name="connsiteX6" fmla="*/ 1483088 w 1925223"/>
              <a:gd name="connsiteY6" fmla="*/ 510414 h 3044071"/>
              <a:gd name="connsiteX7" fmla="*/ 1901031 w 1925223"/>
              <a:gd name="connsiteY7" fmla="*/ 880341 h 3044071"/>
              <a:gd name="connsiteX8" fmla="*/ 1851023 w 1925223"/>
              <a:gd name="connsiteY8" fmla="*/ 2921071 h 3044071"/>
              <a:gd name="connsiteX9" fmla="*/ 1608138 w 1925223"/>
              <a:gd name="connsiteY9" fmla="*/ 3032990 h 3044071"/>
              <a:gd name="connsiteX10" fmla="*/ 1631949 w 1925223"/>
              <a:gd name="connsiteY10" fmla="*/ 875578 h 3044071"/>
              <a:gd name="connsiteX11" fmla="*/ 1500437 w 1925223"/>
              <a:gd name="connsiteY11" fmla="*/ 744360 h 3044071"/>
              <a:gd name="connsiteX12" fmla="*/ 178053 w 1925223"/>
              <a:gd name="connsiteY12" fmla="*/ 743259 h 3044071"/>
              <a:gd name="connsiteX0" fmla="*/ 178053 w 1901031"/>
              <a:gd name="connsiteY0" fmla="*/ 743259 h 3044071"/>
              <a:gd name="connsiteX1" fmla="*/ 2382 w 1901031"/>
              <a:gd name="connsiteY1" fmla="*/ 562719 h 3044071"/>
              <a:gd name="connsiteX2" fmla="*/ 0 w 1901031"/>
              <a:gd name="connsiteY2" fmla="*/ 0 h 3044071"/>
              <a:gd name="connsiteX3" fmla="*/ 238667 w 1901031"/>
              <a:gd name="connsiteY3" fmla="*/ 0 h 3044071"/>
              <a:gd name="connsiteX4" fmla="*/ 236537 w 1901031"/>
              <a:gd name="connsiteY4" fmla="*/ 442190 h 3044071"/>
              <a:gd name="connsiteX5" fmla="*/ 295817 w 1901031"/>
              <a:gd name="connsiteY5" fmla="*/ 510331 h 3044071"/>
              <a:gd name="connsiteX6" fmla="*/ 1483088 w 1901031"/>
              <a:gd name="connsiteY6" fmla="*/ 510414 h 3044071"/>
              <a:gd name="connsiteX7" fmla="*/ 1901031 w 1901031"/>
              <a:gd name="connsiteY7" fmla="*/ 880341 h 3044071"/>
              <a:gd name="connsiteX8" fmla="*/ 1851023 w 1901031"/>
              <a:gd name="connsiteY8" fmla="*/ 2921071 h 3044071"/>
              <a:gd name="connsiteX9" fmla="*/ 1608138 w 1901031"/>
              <a:gd name="connsiteY9" fmla="*/ 3032990 h 3044071"/>
              <a:gd name="connsiteX10" fmla="*/ 1631949 w 1901031"/>
              <a:gd name="connsiteY10" fmla="*/ 875578 h 3044071"/>
              <a:gd name="connsiteX11" fmla="*/ 1500437 w 1901031"/>
              <a:gd name="connsiteY11" fmla="*/ 744360 h 3044071"/>
              <a:gd name="connsiteX12" fmla="*/ 178053 w 1901031"/>
              <a:gd name="connsiteY12" fmla="*/ 743259 h 3044071"/>
              <a:gd name="connsiteX0" fmla="*/ 178053 w 1922460"/>
              <a:gd name="connsiteY0" fmla="*/ 743259 h 3040798"/>
              <a:gd name="connsiteX1" fmla="*/ 2382 w 1922460"/>
              <a:gd name="connsiteY1" fmla="*/ 562719 h 3040798"/>
              <a:gd name="connsiteX2" fmla="*/ 0 w 1922460"/>
              <a:gd name="connsiteY2" fmla="*/ 0 h 3040798"/>
              <a:gd name="connsiteX3" fmla="*/ 238667 w 1922460"/>
              <a:gd name="connsiteY3" fmla="*/ 0 h 3040798"/>
              <a:gd name="connsiteX4" fmla="*/ 236537 w 1922460"/>
              <a:gd name="connsiteY4" fmla="*/ 442190 h 3040798"/>
              <a:gd name="connsiteX5" fmla="*/ 295817 w 1922460"/>
              <a:gd name="connsiteY5" fmla="*/ 510331 h 3040798"/>
              <a:gd name="connsiteX6" fmla="*/ 1483088 w 1922460"/>
              <a:gd name="connsiteY6" fmla="*/ 510414 h 3040798"/>
              <a:gd name="connsiteX7" fmla="*/ 1901031 w 1922460"/>
              <a:gd name="connsiteY7" fmla="*/ 880341 h 3040798"/>
              <a:gd name="connsiteX8" fmla="*/ 1922460 w 1922460"/>
              <a:gd name="connsiteY8" fmla="*/ 2880590 h 3040798"/>
              <a:gd name="connsiteX9" fmla="*/ 1608138 w 1922460"/>
              <a:gd name="connsiteY9" fmla="*/ 3032990 h 3040798"/>
              <a:gd name="connsiteX10" fmla="*/ 1631949 w 1922460"/>
              <a:gd name="connsiteY10" fmla="*/ 875578 h 3040798"/>
              <a:gd name="connsiteX11" fmla="*/ 1500437 w 1922460"/>
              <a:gd name="connsiteY11" fmla="*/ 744360 h 3040798"/>
              <a:gd name="connsiteX12" fmla="*/ 178053 w 1922460"/>
              <a:gd name="connsiteY12" fmla="*/ 743259 h 3040798"/>
              <a:gd name="connsiteX0" fmla="*/ 178053 w 1903410"/>
              <a:gd name="connsiteY0" fmla="*/ 743259 h 3040661"/>
              <a:gd name="connsiteX1" fmla="*/ 2382 w 1903410"/>
              <a:gd name="connsiteY1" fmla="*/ 562719 h 3040661"/>
              <a:gd name="connsiteX2" fmla="*/ 0 w 1903410"/>
              <a:gd name="connsiteY2" fmla="*/ 0 h 3040661"/>
              <a:gd name="connsiteX3" fmla="*/ 238667 w 1903410"/>
              <a:gd name="connsiteY3" fmla="*/ 0 h 3040661"/>
              <a:gd name="connsiteX4" fmla="*/ 236537 w 1903410"/>
              <a:gd name="connsiteY4" fmla="*/ 442190 h 3040661"/>
              <a:gd name="connsiteX5" fmla="*/ 295817 w 1903410"/>
              <a:gd name="connsiteY5" fmla="*/ 510331 h 3040661"/>
              <a:gd name="connsiteX6" fmla="*/ 1483088 w 1903410"/>
              <a:gd name="connsiteY6" fmla="*/ 510414 h 3040661"/>
              <a:gd name="connsiteX7" fmla="*/ 1901031 w 1903410"/>
              <a:gd name="connsiteY7" fmla="*/ 880341 h 3040661"/>
              <a:gd name="connsiteX8" fmla="*/ 1903410 w 1903410"/>
              <a:gd name="connsiteY8" fmla="*/ 2878209 h 3040661"/>
              <a:gd name="connsiteX9" fmla="*/ 1608138 w 1903410"/>
              <a:gd name="connsiteY9" fmla="*/ 3032990 h 3040661"/>
              <a:gd name="connsiteX10" fmla="*/ 1631949 w 1903410"/>
              <a:gd name="connsiteY10" fmla="*/ 875578 h 3040661"/>
              <a:gd name="connsiteX11" fmla="*/ 1500437 w 1903410"/>
              <a:gd name="connsiteY11" fmla="*/ 744360 h 3040661"/>
              <a:gd name="connsiteX12" fmla="*/ 178053 w 1903410"/>
              <a:gd name="connsiteY12" fmla="*/ 743259 h 3040661"/>
              <a:gd name="connsiteX0" fmla="*/ 178053 w 1903410"/>
              <a:gd name="connsiteY0" fmla="*/ 743259 h 2965700"/>
              <a:gd name="connsiteX1" fmla="*/ 2382 w 1903410"/>
              <a:gd name="connsiteY1" fmla="*/ 562719 h 2965700"/>
              <a:gd name="connsiteX2" fmla="*/ 0 w 1903410"/>
              <a:gd name="connsiteY2" fmla="*/ 0 h 2965700"/>
              <a:gd name="connsiteX3" fmla="*/ 238667 w 1903410"/>
              <a:gd name="connsiteY3" fmla="*/ 0 h 2965700"/>
              <a:gd name="connsiteX4" fmla="*/ 236537 w 1903410"/>
              <a:gd name="connsiteY4" fmla="*/ 442190 h 2965700"/>
              <a:gd name="connsiteX5" fmla="*/ 295817 w 1903410"/>
              <a:gd name="connsiteY5" fmla="*/ 510331 h 2965700"/>
              <a:gd name="connsiteX6" fmla="*/ 1483088 w 1903410"/>
              <a:gd name="connsiteY6" fmla="*/ 510414 h 2965700"/>
              <a:gd name="connsiteX7" fmla="*/ 1901031 w 1903410"/>
              <a:gd name="connsiteY7" fmla="*/ 880341 h 2965700"/>
              <a:gd name="connsiteX8" fmla="*/ 1903410 w 1903410"/>
              <a:gd name="connsiteY8" fmla="*/ 2878209 h 2965700"/>
              <a:gd name="connsiteX9" fmla="*/ 1660525 w 1903410"/>
              <a:gd name="connsiteY9" fmla="*/ 2947265 h 2965700"/>
              <a:gd name="connsiteX10" fmla="*/ 1631949 w 1903410"/>
              <a:gd name="connsiteY10" fmla="*/ 875578 h 2965700"/>
              <a:gd name="connsiteX11" fmla="*/ 1500437 w 1903410"/>
              <a:gd name="connsiteY11" fmla="*/ 744360 h 2965700"/>
              <a:gd name="connsiteX12" fmla="*/ 178053 w 1903410"/>
              <a:gd name="connsiteY12" fmla="*/ 743259 h 2965700"/>
              <a:gd name="connsiteX0" fmla="*/ 178053 w 1903410"/>
              <a:gd name="connsiteY0" fmla="*/ 743259 h 2965700"/>
              <a:gd name="connsiteX1" fmla="*/ 2382 w 1903410"/>
              <a:gd name="connsiteY1" fmla="*/ 562719 h 2965700"/>
              <a:gd name="connsiteX2" fmla="*/ 0 w 1903410"/>
              <a:gd name="connsiteY2" fmla="*/ 0 h 2965700"/>
              <a:gd name="connsiteX3" fmla="*/ 238667 w 1903410"/>
              <a:gd name="connsiteY3" fmla="*/ 0 h 2965700"/>
              <a:gd name="connsiteX4" fmla="*/ 236537 w 1903410"/>
              <a:gd name="connsiteY4" fmla="*/ 442190 h 2965700"/>
              <a:gd name="connsiteX5" fmla="*/ 295817 w 1903410"/>
              <a:gd name="connsiteY5" fmla="*/ 510331 h 2965700"/>
              <a:gd name="connsiteX6" fmla="*/ 1483088 w 1903410"/>
              <a:gd name="connsiteY6" fmla="*/ 510414 h 2965700"/>
              <a:gd name="connsiteX7" fmla="*/ 1901031 w 1903410"/>
              <a:gd name="connsiteY7" fmla="*/ 880341 h 2965700"/>
              <a:gd name="connsiteX8" fmla="*/ 1903410 w 1903410"/>
              <a:gd name="connsiteY8" fmla="*/ 2878209 h 2965700"/>
              <a:gd name="connsiteX9" fmla="*/ 1660525 w 1903410"/>
              <a:gd name="connsiteY9" fmla="*/ 2947265 h 2965700"/>
              <a:gd name="connsiteX10" fmla="*/ 1631949 w 1903410"/>
              <a:gd name="connsiteY10" fmla="*/ 875578 h 2965700"/>
              <a:gd name="connsiteX11" fmla="*/ 1500437 w 1903410"/>
              <a:gd name="connsiteY11" fmla="*/ 744360 h 2965700"/>
              <a:gd name="connsiteX12" fmla="*/ 178053 w 1903410"/>
              <a:gd name="connsiteY12" fmla="*/ 743259 h 2965700"/>
              <a:gd name="connsiteX0" fmla="*/ 178053 w 1903410"/>
              <a:gd name="connsiteY0" fmla="*/ 743259 h 2934474"/>
              <a:gd name="connsiteX1" fmla="*/ 2382 w 1903410"/>
              <a:gd name="connsiteY1" fmla="*/ 562719 h 2934474"/>
              <a:gd name="connsiteX2" fmla="*/ 0 w 1903410"/>
              <a:gd name="connsiteY2" fmla="*/ 0 h 2934474"/>
              <a:gd name="connsiteX3" fmla="*/ 238667 w 1903410"/>
              <a:gd name="connsiteY3" fmla="*/ 0 h 2934474"/>
              <a:gd name="connsiteX4" fmla="*/ 236537 w 1903410"/>
              <a:gd name="connsiteY4" fmla="*/ 442190 h 2934474"/>
              <a:gd name="connsiteX5" fmla="*/ 295817 w 1903410"/>
              <a:gd name="connsiteY5" fmla="*/ 510331 h 2934474"/>
              <a:gd name="connsiteX6" fmla="*/ 1483088 w 1903410"/>
              <a:gd name="connsiteY6" fmla="*/ 510414 h 2934474"/>
              <a:gd name="connsiteX7" fmla="*/ 1901031 w 1903410"/>
              <a:gd name="connsiteY7" fmla="*/ 880341 h 2934474"/>
              <a:gd name="connsiteX8" fmla="*/ 1903410 w 1903410"/>
              <a:gd name="connsiteY8" fmla="*/ 2878209 h 2934474"/>
              <a:gd name="connsiteX9" fmla="*/ 1634331 w 1903410"/>
              <a:gd name="connsiteY9" fmla="*/ 2894878 h 2934474"/>
              <a:gd name="connsiteX10" fmla="*/ 1631949 w 1903410"/>
              <a:gd name="connsiteY10" fmla="*/ 875578 h 2934474"/>
              <a:gd name="connsiteX11" fmla="*/ 1500437 w 1903410"/>
              <a:gd name="connsiteY11" fmla="*/ 744360 h 2934474"/>
              <a:gd name="connsiteX12" fmla="*/ 178053 w 1903410"/>
              <a:gd name="connsiteY12" fmla="*/ 743259 h 2934474"/>
              <a:gd name="connsiteX0" fmla="*/ 178053 w 1903410"/>
              <a:gd name="connsiteY0" fmla="*/ 743259 h 3058671"/>
              <a:gd name="connsiteX1" fmla="*/ 2382 w 1903410"/>
              <a:gd name="connsiteY1" fmla="*/ 562719 h 3058671"/>
              <a:gd name="connsiteX2" fmla="*/ 0 w 1903410"/>
              <a:gd name="connsiteY2" fmla="*/ 0 h 3058671"/>
              <a:gd name="connsiteX3" fmla="*/ 238667 w 1903410"/>
              <a:gd name="connsiteY3" fmla="*/ 0 h 3058671"/>
              <a:gd name="connsiteX4" fmla="*/ 236537 w 1903410"/>
              <a:gd name="connsiteY4" fmla="*/ 442190 h 3058671"/>
              <a:gd name="connsiteX5" fmla="*/ 295817 w 1903410"/>
              <a:gd name="connsiteY5" fmla="*/ 510331 h 3058671"/>
              <a:gd name="connsiteX6" fmla="*/ 1483088 w 1903410"/>
              <a:gd name="connsiteY6" fmla="*/ 510414 h 3058671"/>
              <a:gd name="connsiteX7" fmla="*/ 1901031 w 1903410"/>
              <a:gd name="connsiteY7" fmla="*/ 880341 h 3058671"/>
              <a:gd name="connsiteX8" fmla="*/ 1903410 w 1903410"/>
              <a:gd name="connsiteY8" fmla="*/ 2878209 h 3058671"/>
              <a:gd name="connsiteX9" fmla="*/ 1763598 w 1903410"/>
              <a:gd name="connsiteY9" fmla="*/ 2933392 h 3058671"/>
              <a:gd name="connsiteX10" fmla="*/ 1634331 w 1903410"/>
              <a:gd name="connsiteY10" fmla="*/ 2894878 h 3058671"/>
              <a:gd name="connsiteX11" fmla="*/ 1631949 w 1903410"/>
              <a:gd name="connsiteY11" fmla="*/ 875578 h 3058671"/>
              <a:gd name="connsiteX12" fmla="*/ 1500437 w 1903410"/>
              <a:gd name="connsiteY12" fmla="*/ 744360 h 3058671"/>
              <a:gd name="connsiteX13" fmla="*/ 178053 w 1903410"/>
              <a:gd name="connsiteY13" fmla="*/ 743259 h 3058671"/>
              <a:gd name="connsiteX0" fmla="*/ 178053 w 1903410"/>
              <a:gd name="connsiteY0" fmla="*/ 743259 h 3109502"/>
              <a:gd name="connsiteX1" fmla="*/ 2382 w 1903410"/>
              <a:gd name="connsiteY1" fmla="*/ 562719 h 3109502"/>
              <a:gd name="connsiteX2" fmla="*/ 0 w 1903410"/>
              <a:gd name="connsiteY2" fmla="*/ 0 h 3109502"/>
              <a:gd name="connsiteX3" fmla="*/ 238667 w 1903410"/>
              <a:gd name="connsiteY3" fmla="*/ 0 h 3109502"/>
              <a:gd name="connsiteX4" fmla="*/ 236537 w 1903410"/>
              <a:gd name="connsiteY4" fmla="*/ 442190 h 3109502"/>
              <a:gd name="connsiteX5" fmla="*/ 295817 w 1903410"/>
              <a:gd name="connsiteY5" fmla="*/ 510331 h 3109502"/>
              <a:gd name="connsiteX6" fmla="*/ 1483088 w 1903410"/>
              <a:gd name="connsiteY6" fmla="*/ 510414 h 3109502"/>
              <a:gd name="connsiteX7" fmla="*/ 1901031 w 1903410"/>
              <a:gd name="connsiteY7" fmla="*/ 880341 h 3109502"/>
              <a:gd name="connsiteX8" fmla="*/ 1903410 w 1903410"/>
              <a:gd name="connsiteY8" fmla="*/ 2878209 h 3109502"/>
              <a:gd name="connsiteX9" fmla="*/ 1770716 w 1903410"/>
              <a:gd name="connsiteY9" fmla="*/ 3064816 h 3109502"/>
              <a:gd name="connsiteX10" fmla="*/ 1634331 w 1903410"/>
              <a:gd name="connsiteY10" fmla="*/ 2894878 h 3109502"/>
              <a:gd name="connsiteX11" fmla="*/ 1631949 w 1903410"/>
              <a:gd name="connsiteY11" fmla="*/ 875578 h 3109502"/>
              <a:gd name="connsiteX12" fmla="*/ 1500437 w 1903410"/>
              <a:gd name="connsiteY12" fmla="*/ 744360 h 3109502"/>
              <a:gd name="connsiteX13" fmla="*/ 178053 w 1903410"/>
              <a:gd name="connsiteY13" fmla="*/ 743259 h 3109502"/>
              <a:gd name="connsiteX0" fmla="*/ 178053 w 2120467"/>
              <a:gd name="connsiteY0" fmla="*/ 743259 h 3109502"/>
              <a:gd name="connsiteX1" fmla="*/ 2382 w 2120467"/>
              <a:gd name="connsiteY1" fmla="*/ 562719 h 3109502"/>
              <a:gd name="connsiteX2" fmla="*/ 0 w 2120467"/>
              <a:gd name="connsiteY2" fmla="*/ 0 h 3109502"/>
              <a:gd name="connsiteX3" fmla="*/ 238667 w 2120467"/>
              <a:gd name="connsiteY3" fmla="*/ 0 h 3109502"/>
              <a:gd name="connsiteX4" fmla="*/ 236537 w 2120467"/>
              <a:gd name="connsiteY4" fmla="*/ 442190 h 3109502"/>
              <a:gd name="connsiteX5" fmla="*/ 295817 w 2120467"/>
              <a:gd name="connsiteY5" fmla="*/ 510331 h 3109502"/>
              <a:gd name="connsiteX6" fmla="*/ 1483088 w 2120467"/>
              <a:gd name="connsiteY6" fmla="*/ 510414 h 3109502"/>
              <a:gd name="connsiteX7" fmla="*/ 1901031 w 2120467"/>
              <a:gd name="connsiteY7" fmla="*/ 880341 h 3109502"/>
              <a:gd name="connsiteX8" fmla="*/ 2120467 w 2120467"/>
              <a:gd name="connsiteY8" fmla="*/ 2512508 h 3109502"/>
              <a:gd name="connsiteX9" fmla="*/ 1770716 w 2120467"/>
              <a:gd name="connsiteY9" fmla="*/ 3064816 h 3109502"/>
              <a:gd name="connsiteX10" fmla="*/ 1634331 w 2120467"/>
              <a:gd name="connsiteY10" fmla="*/ 2894878 h 3109502"/>
              <a:gd name="connsiteX11" fmla="*/ 1631949 w 2120467"/>
              <a:gd name="connsiteY11" fmla="*/ 875578 h 3109502"/>
              <a:gd name="connsiteX12" fmla="*/ 1500437 w 2120467"/>
              <a:gd name="connsiteY12" fmla="*/ 744360 h 3109502"/>
              <a:gd name="connsiteX13" fmla="*/ 178053 w 2120467"/>
              <a:gd name="connsiteY13" fmla="*/ 743259 h 3109502"/>
              <a:gd name="connsiteX0" fmla="*/ 178053 w 2120467"/>
              <a:gd name="connsiteY0" fmla="*/ 743259 h 3064843"/>
              <a:gd name="connsiteX1" fmla="*/ 2382 w 2120467"/>
              <a:gd name="connsiteY1" fmla="*/ 562719 h 3064843"/>
              <a:gd name="connsiteX2" fmla="*/ 0 w 2120467"/>
              <a:gd name="connsiteY2" fmla="*/ 0 h 3064843"/>
              <a:gd name="connsiteX3" fmla="*/ 238667 w 2120467"/>
              <a:gd name="connsiteY3" fmla="*/ 0 h 3064843"/>
              <a:gd name="connsiteX4" fmla="*/ 236537 w 2120467"/>
              <a:gd name="connsiteY4" fmla="*/ 442190 h 3064843"/>
              <a:gd name="connsiteX5" fmla="*/ 295817 w 2120467"/>
              <a:gd name="connsiteY5" fmla="*/ 510331 h 3064843"/>
              <a:gd name="connsiteX6" fmla="*/ 1483088 w 2120467"/>
              <a:gd name="connsiteY6" fmla="*/ 510414 h 3064843"/>
              <a:gd name="connsiteX7" fmla="*/ 1901031 w 2120467"/>
              <a:gd name="connsiteY7" fmla="*/ 880341 h 3064843"/>
              <a:gd name="connsiteX8" fmla="*/ 2120467 w 2120467"/>
              <a:gd name="connsiteY8" fmla="*/ 2512508 h 3064843"/>
              <a:gd name="connsiteX9" fmla="*/ 1770716 w 2120467"/>
              <a:gd name="connsiteY9" fmla="*/ 3064816 h 3064843"/>
              <a:gd name="connsiteX10" fmla="*/ 1424390 w 2120467"/>
              <a:gd name="connsiteY10" fmla="*/ 2517749 h 3064843"/>
              <a:gd name="connsiteX11" fmla="*/ 1631949 w 2120467"/>
              <a:gd name="connsiteY11" fmla="*/ 875578 h 3064843"/>
              <a:gd name="connsiteX12" fmla="*/ 1500437 w 2120467"/>
              <a:gd name="connsiteY12" fmla="*/ 744360 h 3064843"/>
              <a:gd name="connsiteX13" fmla="*/ 178053 w 2120467"/>
              <a:gd name="connsiteY13" fmla="*/ 743259 h 3064843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454026 w 2120467"/>
              <a:gd name="connsiteY11" fmla="*/ 224198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820532 w 2120467"/>
              <a:gd name="connsiteY11" fmla="*/ 2544834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7948 w 2120467"/>
              <a:gd name="connsiteY10" fmla="*/ 2489180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13714 w 2120467"/>
              <a:gd name="connsiteY10" fmla="*/ 2489180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17"/>
              <a:gd name="connsiteX1" fmla="*/ 2382 w 2120467"/>
              <a:gd name="connsiteY1" fmla="*/ 562719 h 3064817"/>
              <a:gd name="connsiteX2" fmla="*/ 0 w 2120467"/>
              <a:gd name="connsiteY2" fmla="*/ 0 h 3064817"/>
              <a:gd name="connsiteX3" fmla="*/ 238667 w 2120467"/>
              <a:gd name="connsiteY3" fmla="*/ 0 h 3064817"/>
              <a:gd name="connsiteX4" fmla="*/ 236537 w 2120467"/>
              <a:gd name="connsiteY4" fmla="*/ 442190 h 3064817"/>
              <a:gd name="connsiteX5" fmla="*/ 295817 w 2120467"/>
              <a:gd name="connsiteY5" fmla="*/ 510331 h 3064817"/>
              <a:gd name="connsiteX6" fmla="*/ 1483088 w 2120467"/>
              <a:gd name="connsiteY6" fmla="*/ 510414 h 3064817"/>
              <a:gd name="connsiteX7" fmla="*/ 1901031 w 2120467"/>
              <a:gd name="connsiteY7" fmla="*/ 880341 h 3064817"/>
              <a:gd name="connsiteX8" fmla="*/ 2120467 w 2120467"/>
              <a:gd name="connsiteY8" fmla="*/ 2512508 h 3064817"/>
              <a:gd name="connsiteX9" fmla="*/ 1770716 w 2120467"/>
              <a:gd name="connsiteY9" fmla="*/ 3064816 h 3064817"/>
              <a:gd name="connsiteX10" fmla="*/ 1413714 w 2120467"/>
              <a:gd name="connsiteY10" fmla="*/ 2489180 h 3064817"/>
              <a:gd name="connsiteX11" fmla="*/ 1589241 w 2120467"/>
              <a:gd name="connsiteY11" fmla="*/ 2493408 h 3064817"/>
              <a:gd name="connsiteX12" fmla="*/ 1631949 w 2120467"/>
              <a:gd name="connsiteY12" fmla="*/ 875578 h 3064817"/>
              <a:gd name="connsiteX13" fmla="*/ 1500437 w 2120467"/>
              <a:gd name="connsiteY13" fmla="*/ 744360 h 3064817"/>
              <a:gd name="connsiteX14" fmla="*/ 178053 w 2120467"/>
              <a:gd name="connsiteY14" fmla="*/ 743259 h 3064817"/>
              <a:gd name="connsiteX0" fmla="*/ 178053 w 2120467"/>
              <a:gd name="connsiteY0" fmla="*/ 743259 h 3064817"/>
              <a:gd name="connsiteX1" fmla="*/ 2382 w 2120467"/>
              <a:gd name="connsiteY1" fmla="*/ 562719 h 3064817"/>
              <a:gd name="connsiteX2" fmla="*/ 0 w 2120467"/>
              <a:gd name="connsiteY2" fmla="*/ 0 h 3064817"/>
              <a:gd name="connsiteX3" fmla="*/ 238667 w 2120467"/>
              <a:gd name="connsiteY3" fmla="*/ 0 h 3064817"/>
              <a:gd name="connsiteX4" fmla="*/ 236537 w 2120467"/>
              <a:gd name="connsiteY4" fmla="*/ 442190 h 3064817"/>
              <a:gd name="connsiteX5" fmla="*/ 295817 w 2120467"/>
              <a:gd name="connsiteY5" fmla="*/ 510331 h 3064817"/>
              <a:gd name="connsiteX6" fmla="*/ 1483088 w 2120467"/>
              <a:gd name="connsiteY6" fmla="*/ 510414 h 3064817"/>
              <a:gd name="connsiteX7" fmla="*/ 1901031 w 2120467"/>
              <a:gd name="connsiteY7" fmla="*/ 880341 h 3064817"/>
              <a:gd name="connsiteX8" fmla="*/ 2120467 w 2120467"/>
              <a:gd name="connsiteY8" fmla="*/ 2512508 h 3064817"/>
              <a:gd name="connsiteX9" fmla="*/ 1770716 w 2120467"/>
              <a:gd name="connsiteY9" fmla="*/ 3064816 h 3064817"/>
              <a:gd name="connsiteX10" fmla="*/ 1413714 w 2120467"/>
              <a:gd name="connsiteY10" fmla="*/ 2489180 h 3064817"/>
              <a:gd name="connsiteX11" fmla="*/ 1589241 w 2120467"/>
              <a:gd name="connsiteY11" fmla="*/ 2493408 h 3064817"/>
              <a:gd name="connsiteX12" fmla="*/ 1631949 w 2120467"/>
              <a:gd name="connsiteY12" fmla="*/ 875578 h 3064817"/>
              <a:gd name="connsiteX13" fmla="*/ 1500437 w 2120467"/>
              <a:gd name="connsiteY13" fmla="*/ 744360 h 3064817"/>
              <a:gd name="connsiteX14" fmla="*/ 178053 w 2120467"/>
              <a:gd name="connsiteY14" fmla="*/ 743259 h 3064817"/>
              <a:gd name="connsiteX0" fmla="*/ 178053 w 2027950"/>
              <a:gd name="connsiteY0" fmla="*/ 743259 h 3064817"/>
              <a:gd name="connsiteX1" fmla="*/ 2382 w 2027950"/>
              <a:gd name="connsiteY1" fmla="*/ 562719 h 3064817"/>
              <a:gd name="connsiteX2" fmla="*/ 0 w 2027950"/>
              <a:gd name="connsiteY2" fmla="*/ 0 h 3064817"/>
              <a:gd name="connsiteX3" fmla="*/ 238667 w 2027950"/>
              <a:gd name="connsiteY3" fmla="*/ 0 h 3064817"/>
              <a:gd name="connsiteX4" fmla="*/ 236537 w 2027950"/>
              <a:gd name="connsiteY4" fmla="*/ 442190 h 3064817"/>
              <a:gd name="connsiteX5" fmla="*/ 295817 w 2027950"/>
              <a:gd name="connsiteY5" fmla="*/ 510331 h 3064817"/>
              <a:gd name="connsiteX6" fmla="*/ 1483088 w 2027950"/>
              <a:gd name="connsiteY6" fmla="*/ 510414 h 3064817"/>
              <a:gd name="connsiteX7" fmla="*/ 1901031 w 2027950"/>
              <a:gd name="connsiteY7" fmla="*/ 880341 h 3064817"/>
              <a:gd name="connsiteX8" fmla="*/ 2027950 w 2027950"/>
              <a:gd name="connsiteY8" fmla="*/ 2518224 h 3064817"/>
              <a:gd name="connsiteX9" fmla="*/ 1770716 w 2027950"/>
              <a:gd name="connsiteY9" fmla="*/ 3064816 h 3064817"/>
              <a:gd name="connsiteX10" fmla="*/ 1413714 w 2027950"/>
              <a:gd name="connsiteY10" fmla="*/ 2489180 h 3064817"/>
              <a:gd name="connsiteX11" fmla="*/ 1589241 w 2027950"/>
              <a:gd name="connsiteY11" fmla="*/ 2493408 h 3064817"/>
              <a:gd name="connsiteX12" fmla="*/ 1631949 w 2027950"/>
              <a:gd name="connsiteY12" fmla="*/ 875578 h 3064817"/>
              <a:gd name="connsiteX13" fmla="*/ 1500437 w 2027950"/>
              <a:gd name="connsiteY13" fmla="*/ 744360 h 3064817"/>
              <a:gd name="connsiteX14" fmla="*/ 178053 w 2027950"/>
              <a:gd name="connsiteY14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2131142 w 2131142"/>
              <a:gd name="connsiteY8" fmla="*/ 2501082 h 3064817"/>
              <a:gd name="connsiteX9" fmla="*/ 1770716 w 2131142"/>
              <a:gd name="connsiteY9" fmla="*/ 3064816 h 3064817"/>
              <a:gd name="connsiteX10" fmla="*/ 1413714 w 2131142"/>
              <a:gd name="connsiteY10" fmla="*/ 2489180 h 3064817"/>
              <a:gd name="connsiteX11" fmla="*/ 1589241 w 2131142"/>
              <a:gd name="connsiteY11" fmla="*/ 2493408 h 3064817"/>
              <a:gd name="connsiteX12" fmla="*/ 1631949 w 2131142"/>
              <a:gd name="connsiteY12" fmla="*/ 875578 h 3064817"/>
              <a:gd name="connsiteX13" fmla="*/ 1500437 w 2131142"/>
              <a:gd name="connsiteY13" fmla="*/ 744360 h 3064817"/>
              <a:gd name="connsiteX14" fmla="*/ 178053 w 2131142"/>
              <a:gd name="connsiteY14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2069614 w 2131142"/>
              <a:gd name="connsiteY8" fmla="*/ 2064854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827649 w 2131142"/>
              <a:gd name="connsiteY8" fmla="*/ 2601976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9924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9924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178053 w 2131142"/>
              <a:gd name="connsiteY15" fmla="*/ 743259 h 3064817"/>
              <a:gd name="connsiteX0" fmla="*/ 206519 w 2131142"/>
              <a:gd name="connsiteY0" fmla="*/ 948966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06519 w 2131142"/>
              <a:gd name="connsiteY15" fmla="*/ 948966 h 3064817"/>
              <a:gd name="connsiteX0" fmla="*/ 267010 w 2131142"/>
              <a:gd name="connsiteY0" fmla="*/ 943253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67010 w 2131142"/>
              <a:gd name="connsiteY15" fmla="*/ 943253 h 3064817"/>
              <a:gd name="connsiteX0" fmla="*/ 267010 w 2131142"/>
              <a:gd name="connsiteY0" fmla="*/ 943253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67010 w 2131142"/>
              <a:gd name="connsiteY15" fmla="*/ 943253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64854 w 2131142"/>
              <a:gd name="connsiteY14" fmla="*/ 95006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492699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492699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9250 w 2131142"/>
              <a:gd name="connsiteY13" fmla="*/ 1424130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74126 w 2131142"/>
              <a:gd name="connsiteY15" fmla="*/ 1046107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236537 w 2131142"/>
              <a:gd name="connsiteY4" fmla="*/ 442190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1753 w 2131142"/>
              <a:gd name="connsiteY4" fmla="*/ 299337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5311 w 2131142"/>
              <a:gd name="connsiteY4" fmla="*/ 316480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5311 w 2131142"/>
              <a:gd name="connsiteY4" fmla="*/ 316480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85986 w 2131142"/>
              <a:gd name="connsiteY4" fmla="*/ 322196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82429 w 2131142"/>
              <a:gd name="connsiteY4" fmla="*/ 413621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1753 w 2131142"/>
              <a:gd name="connsiteY4" fmla="*/ 413621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408363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82720 w 2131142"/>
              <a:gd name="connsiteY6" fmla="*/ 607552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373759 w 2131142"/>
              <a:gd name="connsiteY0" fmla="*/ 116038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373759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04363 w 2131142"/>
              <a:gd name="connsiteY14" fmla="*/ 1167204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18596 w 2131142"/>
              <a:gd name="connsiteY14" fmla="*/ 1218632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22154 w 2131142"/>
              <a:gd name="connsiteY14" fmla="*/ 1207203 h 3064817"/>
              <a:gd name="connsiteX15" fmla="*/ 423574 w 2131142"/>
              <a:gd name="connsiteY15" fmla="*/ 1206101 h 3064817"/>
              <a:gd name="connsiteX0" fmla="*/ 421192 w 2128760"/>
              <a:gd name="connsiteY0" fmla="*/ 1211814 h 3070530"/>
              <a:gd name="connsiteX1" fmla="*/ 0 w 2128760"/>
              <a:gd name="connsiteY1" fmla="*/ 585574 h 3070530"/>
              <a:gd name="connsiteX2" fmla="*/ 26085 w 2128760"/>
              <a:gd name="connsiteY2" fmla="*/ 0 h 3070530"/>
              <a:gd name="connsiteX3" fmla="*/ 375059 w 2128760"/>
              <a:gd name="connsiteY3" fmla="*/ 5713 h 3070530"/>
              <a:gd name="connsiteX4" fmla="*/ 376487 w 2128760"/>
              <a:gd name="connsiteY4" fmla="*/ 402191 h 3070530"/>
              <a:gd name="connsiteX5" fmla="*/ 499818 w 2128760"/>
              <a:gd name="connsiteY5" fmla="*/ 601759 h 3070530"/>
              <a:gd name="connsiteX6" fmla="*/ 1569664 w 2128760"/>
              <a:gd name="connsiteY6" fmla="*/ 601838 h 3070530"/>
              <a:gd name="connsiteX7" fmla="*/ 1944907 w 2128760"/>
              <a:gd name="connsiteY7" fmla="*/ 1063190 h 3070530"/>
              <a:gd name="connsiteX8" fmla="*/ 1942691 w 2128760"/>
              <a:gd name="connsiteY8" fmla="*/ 2504834 h 3070530"/>
              <a:gd name="connsiteX9" fmla="*/ 2128760 w 2128760"/>
              <a:gd name="connsiteY9" fmla="*/ 2506795 h 3070530"/>
              <a:gd name="connsiteX10" fmla="*/ 1768334 w 2128760"/>
              <a:gd name="connsiteY10" fmla="*/ 3070529 h 3070530"/>
              <a:gd name="connsiteX11" fmla="*/ 1411332 w 2128760"/>
              <a:gd name="connsiteY11" fmla="*/ 2494893 h 3070530"/>
              <a:gd name="connsiteX12" fmla="*/ 1586859 w 2128760"/>
              <a:gd name="connsiteY12" fmla="*/ 2499121 h 3070530"/>
              <a:gd name="connsiteX13" fmla="*/ 1590426 w 2128760"/>
              <a:gd name="connsiteY13" fmla="*/ 1481269 h 3070530"/>
              <a:gd name="connsiteX14" fmla="*/ 1419772 w 2128760"/>
              <a:gd name="connsiteY14" fmla="*/ 1212916 h 3070530"/>
              <a:gd name="connsiteX15" fmla="*/ 421192 w 2128760"/>
              <a:gd name="connsiteY15" fmla="*/ 1211814 h 3070530"/>
              <a:gd name="connsiteX0" fmla="*/ 403401 w 2110969"/>
              <a:gd name="connsiteY0" fmla="*/ 1211814 h 3070530"/>
              <a:gd name="connsiteX1" fmla="*/ 0 w 2110969"/>
              <a:gd name="connsiteY1" fmla="*/ 585574 h 3070530"/>
              <a:gd name="connsiteX2" fmla="*/ 8294 w 2110969"/>
              <a:gd name="connsiteY2" fmla="*/ 0 h 3070530"/>
              <a:gd name="connsiteX3" fmla="*/ 357268 w 2110969"/>
              <a:gd name="connsiteY3" fmla="*/ 5713 h 3070530"/>
              <a:gd name="connsiteX4" fmla="*/ 358696 w 2110969"/>
              <a:gd name="connsiteY4" fmla="*/ 402191 h 3070530"/>
              <a:gd name="connsiteX5" fmla="*/ 482027 w 2110969"/>
              <a:gd name="connsiteY5" fmla="*/ 601759 h 3070530"/>
              <a:gd name="connsiteX6" fmla="*/ 1551873 w 2110969"/>
              <a:gd name="connsiteY6" fmla="*/ 601838 h 3070530"/>
              <a:gd name="connsiteX7" fmla="*/ 1927116 w 2110969"/>
              <a:gd name="connsiteY7" fmla="*/ 1063190 h 3070530"/>
              <a:gd name="connsiteX8" fmla="*/ 1924900 w 2110969"/>
              <a:gd name="connsiteY8" fmla="*/ 2504834 h 3070530"/>
              <a:gd name="connsiteX9" fmla="*/ 2110969 w 2110969"/>
              <a:gd name="connsiteY9" fmla="*/ 2506795 h 3070530"/>
              <a:gd name="connsiteX10" fmla="*/ 1750543 w 2110969"/>
              <a:gd name="connsiteY10" fmla="*/ 3070529 h 3070530"/>
              <a:gd name="connsiteX11" fmla="*/ 1393541 w 2110969"/>
              <a:gd name="connsiteY11" fmla="*/ 2494893 h 3070530"/>
              <a:gd name="connsiteX12" fmla="*/ 1569068 w 2110969"/>
              <a:gd name="connsiteY12" fmla="*/ 2499121 h 3070530"/>
              <a:gd name="connsiteX13" fmla="*/ 1572635 w 2110969"/>
              <a:gd name="connsiteY13" fmla="*/ 1481269 h 3070530"/>
              <a:gd name="connsiteX14" fmla="*/ 1401981 w 2110969"/>
              <a:gd name="connsiteY14" fmla="*/ 1212916 h 3070530"/>
              <a:gd name="connsiteX15" fmla="*/ 403401 w 2110969"/>
              <a:gd name="connsiteY15" fmla="*/ 1211814 h 3070530"/>
              <a:gd name="connsiteX0" fmla="*/ 395108 w 2102676"/>
              <a:gd name="connsiteY0" fmla="*/ 1211814 h 3070530"/>
              <a:gd name="connsiteX1" fmla="*/ 2382 w 2102676"/>
              <a:gd name="connsiteY1" fmla="*/ 585574 h 3070530"/>
              <a:gd name="connsiteX2" fmla="*/ 1 w 2102676"/>
              <a:gd name="connsiteY2" fmla="*/ 0 h 3070530"/>
              <a:gd name="connsiteX3" fmla="*/ 348975 w 2102676"/>
              <a:gd name="connsiteY3" fmla="*/ 5713 h 3070530"/>
              <a:gd name="connsiteX4" fmla="*/ 350403 w 2102676"/>
              <a:gd name="connsiteY4" fmla="*/ 402191 h 3070530"/>
              <a:gd name="connsiteX5" fmla="*/ 473734 w 2102676"/>
              <a:gd name="connsiteY5" fmla="*/ 601759 h 3070530"/>
              <a:gd name="connsiteX6" fmla="*/ 1543580 w 2102676"/>
              <a:gd name="connsiteY6" fmla="*/ 601838 h 3070530"/>
              <a:gd name="connsiteX7" fmla="*/ 1918823 w 2102676"/>
              <a:gd name="connsiteY7" fmla="*/ 1063190 h 3070530"/>
              <a:gd name="connsiteX8" fmla="*/ 1916607 w 2102676"/>
              <a:gd name="connsiteY8" fmla="*/ 2504834 h 3070530"/>
              <a:gd name="connsiteX9" fmla="*/ 2102676 w 2102676"/>
              <a:gd name="connsiteY9" fmla="*/ 2506795 h 3070530"/>
              <a:gd name="connsiteX10" fmla="*/ 1742250 w 2102676"/>
              <a:gd name="connsiteY10" fmla="*/ 3070529 h 3070530"/>
              <a:gd name="connsiteX11" fmla="*/ 1385248 w 2102676"/>
              <a:gd name="connsiteY11" fmla="*/ 2494893 h 3070530"/>
              <a:gd name="connsiteX12" fmla="*/ 1560775 w 2102676"/>
              <a:gd name="connsiteY12" fmla="*/ 2499121 h 3070530"/>
              <a:gd name="connsiteX13" fmla="*/ 1564342 w 2102676"/>
              <a:gd name="connsiteY13" fmla="*/ 1481269 h 3070530"/>
              <a:gd name="connsiteX14" fmla="*/ 1393688 w 2102676"/>
              <a:gd name="connsiteY14" fmla="*/ 1212916 h 3070530"/>
              <a:gd name="connsiteX15" fmla="*/ 395108 w 2102676"/>
              <a:gd name="connsiteY15" fmla="*/ 1211814 h 3070530"/>
              <a:gd name="connsiteX0" fmla="*/ 395107 w 2102675"/>
              <a:gd name="connsiteY0" fmla="*/ 1211814 h 3070530"/>
              <a:gd name="connsiteX1" fmla="*/ 2381 w 2102675"/>
              <a:gd name="connsiteY1" fmla="*/ 585574 h 3070530"/>
              <a:gd name="connsiteX2" fmla="*/ 0 w 2102675"/>
              <a:gd name="connsiteY2" fmla="*/ 0 h 3070530"/>
              <a:gd name="connsiteX3" fmla="*/ 348974 w 2102675"/>
              <a:gd name="connsiteY3" fmla="*/ 5713 h 3070530"/>
              <a:gd name="connsiteX4" fmla="*/ 350402 w 2102675"/>
              <a:gd name="connsiteY4" fmla="*/ 402191 h 3070530"/>
              <a:gd name="connsiteX5" fmla="*/ 473733 w 2102675"/>
              <a:gd name="connsiteY5" fmla="*/ 601759 h 3070530"/>
              <a:gd name="connsiteX6" fmla="*/ 1543579 w 2102675"/>
              <a:gd name="connsiteY6" fmla="*/ 601838 h 3070530"/>
              <a:gd name="connsiteX7" fmla="*/ 1918822 w 2102675"/>
              <a:gd name="connsiteY7" fmla="*/ 1063190 h 3070530"/>
              <a:gd name="connsiteX8" fmla="*/ 1916606 w 2102675"/>
              <a:gd name="connsiteY8" fmla="*/ 2504834 h 3070530"/>
              <a:gd name="connsiteX9" fmla="*/ 2102675 w 2102675"/>
              <a:gd name="connsiteY9" fmla="*/ 2506795 h 3070530"/>
              <a:gd name="connsiteX10" fmla="*/ 1742249 w 2102675"/>
              <a:gd name="connsiteY10" fmla="*/ 3070529 h 3070530"/>
              <a:gd name="connsiteX11" fmla="*/ 1385247 w 2102675"/>
              <a:gd name="connsiteY11" fmla="*/ 2500608 h 3070530"/>
              <a:gd name="connsiteX12" fmla="*/ 1560774 w 2102675"/>
              <a:gd name="connsiteY12" fmla="*/ 2499121 h 3070530"/>
              <a:gd name="connsiteX13" fmla="*/ 1564341 w 2102675"/>
              <a:gd name="connsiteY13" fmla="*/ 1481269 h 3070530"/>
              <a:gd name="connsiteX14" fmla="*/ 1393687 w 2102675"/>
              <a:gd name="connsiteY14" fmla="*/ 1212916 h 3070530"/>
              <a:gd name="connsiteX15" fmla="*/ 395107 w 2102675"/>
              <a:gd name="connsiteY15" fmla="*/ 1211814 h 3070530"/>
              <a:gd name="connsiteX0" fmla="*/ 395107 w 2102675"/>
              <a:gd name="connsiteY0" fmla="*/ 1211905 h 3070621"/>
              <a:gd name="connsiteX1" fmla="*/ 2381 w 2102675"/>
              <a:gd name="connsiteY1" fmla="*/ 585665 h 3070621"/>
              <a:gd name="connsiteX2" fmla="*/ 0 w 2102675"/>
              <a:gd name="connsiteY2" fmla="*/ 91 h 3070621"/>
              <a:gd name="connsiteX3" fmla="*/ 345359 w 2102675"/>
              <a:gd name="connsiteY3" fmla="*/ 0 h 3070621"/>
              <a:gd name="connsiteX4" fmla="*/ 350402 w 2102675"/>
              <a:gd name="connsiteY4" fmla="*/ 402282 h 3070621"/>
              <a:gd name="connsiteX5" fmla="*/ 473733 w 2102675"/>
              <a:gd name="connsiteY5" fmla="*/ 601850 h 3070621"/>
              <a:gd name="connsiteX6" fmla="*/ 1543579 w 2102675"/>
              <a:gd name="connsiteY6" fmla="*/ 601929 h 3070621"/>
              <a:gd name="connsiteX7" fmla="*/ 1918822 w 2102675"/>
              <a:gd name="connsiteY7" fmla="*/ 1063281 h 3070621"/>
              <a:gd name="connsiteX8" fmla="*/ 1916606 w 2102675"/>
              <a:gd name="connsiteY8" fmla="*/ 2504925 h 3070621"/>
              <a:gd name="connsiteX9" fmla="*/ 2102675 w 2102675"/>
              <a:gd name="connsiteY9" fmla="*/ 2506886 h 3070621"/>
              <a:gd name="connsiteX10" fmla="*/ 1742249 w 2102675"/>
              <a:gd name="connsiteY10" fmla="*/ 3070620 h 3070621"/>
              <a:gd name="connsiteX11" fmla="*/ 1385247 w 2102675"/>
              <a:gd name="connsiteY11" fmla="*/ 2500699 h 3070621"/>
              <a:gd name="connsiteX12" fmla="*/ 1560774 w 2102675"/>
              <a:gd name="connsiteY12" fmla="*/ 2499212 h 3070621"/>
              <a:gd name="connsiteX13" fmla="*/ 1564341 w 2102675"/>
              <a:gd name="connsiteY13" fmla="*/ 1481360 h 3070621"/>
              <a:gd name="connsiteX14" fmla="*/ 1393687 w 2102675"/>
              <a:gd name="connsiteY14" fmla="*/ 1213007 h 3070621"/>
              <a:gd name="connsiteX15" fmla="*/ 395107 w 2102675"/>
              <a:gd name="connsiteY15" fmla="*/ 1211905 h 3070621"/>
              <a:gd name="connsiteX0" fmla="*/ 395107 w 2102675"/>
              <a:gd name="connsiteY0" fmla="*/ 1211905 h 3070621"/>
              <a:gd name="connsiteX1" fmla="*/ 2381 w 2102675"/>
              <a:gd name="connsiteY1" fmla="*/ 585665 h 3070621"/>
              <a:gd name="connsiteX2" fmla="*/ 0 w 2102675"/>
              <a:gd name="connsiteY2" fmla="*/ 91 h 3070621"/>
              <a:gd name="connsiteX3" fmla="*/ 352589 w 2102675"/>
              <a:gd name="connsiteY3" fmla="*/ 0 h 3070621"/>
              <a:gd name="connsiteX4" fmla="*/ 350402 w 2102675"/>
              <a:gd name="connsiteY4" fmla="*/ 402282 h 3070621"/>
              <a:gd name="connsiteX5" fmla="*/ 473733 w 2102675"/>
              <a:gd name="connsiteY5" fmla="*/ 601850 h 3070621"/>
              <a:gd name="connsiteX6" fmla="*/ 1543579 w 2102675"/>
              <a:gd name="connsiteY6" fmla="*/ 601929 h 3070621"/>
              <a:gd name="connsiteX7" fmla="*/ 1918822 w 2102675"/>
              <a:gd name="connsiteY7" fmla="*/ 1063281 h 3070621"/>
              <a:gd name="connsiteX8" fmla="*/ 1916606 w 2102675"/>
              <a:gd name="connsiteY8" fmla="*/ 2504925 h 3070621"/>
              <a:gd name="connsiteX9" fmla="*/ 2102675 w 2102675"/>
              <a:gd name="connsiteY9" fmla="*/ 2506886 h 3070621"/>
              <a:gd name="connsiteX10" fmla="*/ 1742249 w 2102675"/>
              <a:gd name="connsiteY10" fmla="*/ 3070620 h 3070621"/>
              <a:gd name="connsiteX11" fmla="*/ 1385247 w 2102675"/>
              <a:gd name="connsiteY11" fmla="*/ 2500699 h 3070621"/>
              <a:gd name="connsiteX12" fmla="*/ 1560774 w 2102675"/>
              <a:gd name="connsiteY12" fmla="*/ 2499212 h 3070621"/>
              <a:gd name="connsiteX13" fmla="*/ 1564341 w 2102675"/>
              <a:gd name="connsiteY13" fmla="*/ 1481360 h 3070621"/>
              <a:gd name="connsiteX14" fmla="*/ 1393687 w 2102675"/>
              <a:gd name="connsiteY14" fmla="*/ 1213007 h 3070621"/>
              <a:gd name="connsiteX15" fmla="*/ 395107 w 2102675"/>
              <a:gd name="connsiteY15" fmla="*/ 1211905 h 3070621"/>
              <a:gd name="connsiteX0" fmla="*/ 396483 w 2104051"/>
              <a:gd name="connsiteY0" fmla="*/ 1211905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8 w 2104051"/>
              <a:gd name="connsiteY4" fmla="*/ 402282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396483 w 2104051"/>
              <a:gd name="connsiteY15" fmla="*/ 1211905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8 w 2104051"/>
              <a:gd name="connsiteY4" fmla="*/ 402282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523001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523001 w 2104051"/>
              <a:gd name="connsiteY15" fmla="*/ 1200296 h 3070621"/>
              <a:gd name="connsiteX0" fmla="*/ 523001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523001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5801 w 2104051"/>
              <a:gd name="connsiteY6" fmla="*/ 636758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5801 w 2104051"/>
              <a:gd name="connsiteY6" fmla="*/ 636758 h 3070621"/>
              <a:gd name="connsiteX7" fmla="*/ 1920198 w 2104051"/>
              <a:gd name="connsiteY7" fmla="*/ 112133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9415 w 2104051"/>
              <a:gd name="connsiteY6" fmla="*/ 642562 h 3070621"/>
              <a:gd name="connsiteX7" fmla="*/ 1920198 w 2104051"/>
              <a:gd name="connsiteY7" fmla="*/ 112133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57936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57936 w 2104051"/>
              <a:gd name="connsiteY15" fmla="*/ 1194492 h 3070621"/>
              <a:gd name="connsiteX0" fmla="*/ 457936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57936 w 2104051"/>
              <a:gd name="connsiteY15" fmla="*/ 1194492 h 3070621"/>
              <a:gd name="connsiteX0" fmla="*/ 461551 w 2104051"/>
              <a:gd name="connsiteY0" fmla="*/ 1217710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61551 w 2104051"/>
              <a:gd name="connsiteY15" fmla="*/ 1217710 h 3070621"/>
              <a:gd name="connsiteX0" fmla="*/ 461551 w 2104051"/>
              <a:gd name="connsiteY0" fmla="*/ 1217710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3790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61551 w 2104051"/>
              <a:gd name="connsiteY15" fmla="*/ 1217710 h 3070621"/>
              <a:gd name="connsiteX0" fmla="*/ 23637 w 2795031"/>
              <a:gd name="connsiteY0" fmla="*/ 1225109 h 3070621"/>
              <a:gd name="connsiteX1" fmla="*/ 691122 w 2795031"/>
              <a:gd name="connsiteY1" fmla="*/ 498593 h 3070621"/>
              <a:gd name="connsiteX2" fmla="*/ 692356 w 2795031"/>
              <a:gd name="connsiteY2" fmla="*/ 91 h 3070621"/>
              <a:gd name="connsiteX3" fmla="*/ 1044945 w 2795031"/>
              <a:gd name="connsiteY3" fmla="*/ 0 h 3070621"/>
              <a:gd name="connsiteX4" fmla="*/ 1042757 w 2795031"/>
              <a:gd name="connsiteY4" fmla="*/ 350038 h 3070621"/>
              <a:gd name="connsiteX5" fmla="*/ 1234770 w 2795031"/>
              <a:gd name="connsiteY5" fmla="*/ 642486 h 3070621"/>
              <a:gd name="connsiteX6" fmla="*/ 2250395 w 2795031"/>
              <a:gd name="connsiteY6" fmla="*/ 642562 h 3070621"/>
              <a:gd name="connsiteX7" fmla="*/ 2614792 w 2795031"/>
              <a:gd name="connsiteY7" fmla="*/ 1167770 h 3070621"/>
              <a:gd name="connsiteX8" fmla="*/ 2608962 w 2795031"/>
              <a:gd name="connsiteY8" fmla="*/ 2504925 h 3070621"/>
              <a:gd name="connsiteX9" fmla="*/ 2795031 w 2795031"/>
              <a:gd name="connsiteY9" fmla="*/ 2506886 h 3070621"/>
              <a:gd name="connsiteX10" fmla="*/ 2434605 w 2795031"/>
              <a:gd name="connsiteY10" fmla="*/ 3070620 h 3070621"/>
              <a:gd name="connsiteX11" fmla="*/ 2077603 w 2795031"/>
              <a:gd name="connsiteY11" fmla="*/ 2500699 h 3070621"/>
              <a:gd name="connsiteX12" fmla="*/ 2253130 w 2795031"/>
              <a:gd name="connsiteY12" fmla="*/ 2499212 h 3070621"/>
              <a:gd name="connsiteX13" fmla="*/ 2256697 w 2795031"/>
              <a:gd name="connsiteY13" fmla="*/ 1481360 h 3070621"/>
              <a:gd name="connsiteX14" fmla="*/ 2086043 w 2795031"/>
              <a:gd name="connsiteY14" fmla="*/ 1213007 h 3070621"/>
              <a:gd name="connsiteX15" fmla="*/ 23637 w 2795031"/>
              <a:gd name="connsiteY15" fmla="*/ 1225109 h 3070621"/>
              <a:gd name="connsiteX0" fmla="*/ 23637 w 2795031"/>
              <a:gd name="connsiteY0" fmla="*/ 1225109 h 3070621"/>
              <a:gd name="connsiteX1" fmla="*/ 691122 w 2795031"/>
              <a:gd name="connsiteY1" fmla="*/ 498593 h 3070621"/>
              <a:gd name="connsiteX2" fmla="*/ 692356 w 2795031"/>
              <a:gd name="connsiteY2" fmla="*/ 91 h 3070621"/>
              <a:gd name="connsiteX3" fmla="*/ 1044945 w 2795031"/>
              <a:gd name="connsiteY3" fmla="*/ 0 h 3070621"/>
              <a:gd name="connsiteX4" fmla="*/ 1042757 w 2795031"/>
              <a:gd name="connsiteY4" fmla="*/ 350038 h 3070621"/>
              <a:gd name="connsiteX5" fmla="*/ 41361 w 2795031"/>
              <a:gd name="connsiteY5" fmla="*/ 649885 h 3070621"/>
              <a:gd name="connsiteX6" fmla="*/ 2250395 w 2795031"/>
              <a:gd name="connsiteY6" fmla="*/ 642562 h 3070621"/>
              <a:gd name="connsiteX7" fmla="*/ 2614792 w 2795031"/>
              <a:gd name="connsiteY7" fmla="*/ 1167770 h 3070621"/>
              <a:gd name="connsiteX8" fmla="*/ 2608962 w 2795031"/>
              <a:gd name="connsiteY8" fmla="*/ 2504925 h 3070621"/>
              <a:gd name="connsiteX9" fmla="*/ 2795031 w 2795031"/>
              <a:gd name="connsiteY9" fmla="*/ 2506886 h 3070621"/>
              <a:gd name="connsiteX10" fmla="*/ 2434605 w 2795031"/>
              <a:gd name="connsiteY10" fmla="*/ 3070620 h 3070621"/>
              <a:gd name="connsiteX11" fmla="*/ 2077603 w 2795031"/>
              <a:gd name="connsiteY11" fmla="*/ 2500699 h 3070621"/>
              <a:gd name="connsiteX12" fmla="*/ 2253130 w 2795031"/>
              <a:gd name="connsiteY12" fmla="*/ 2499212 h 3070621"/>
              <a:gd name="connsiteX13" fmla="*/ 2256697 w 2795031"/>
              <a:gd name="connsiteY13" fmla="*/ 1481360 h 3070621"/>
              <a:gd name="connsiteX14" fmla="*/ 2086043 w 2795031"/>
              <a:gd name="connsiteY14" fmla="*/ 1213007 h 3070621"/>
              <a:gd name="connsiteX15" fmla="*/ 23637 w 2795031"/>
              <a:gd name="connsiteY15" fmla="*/ 1225109 h 3070621"/>
              <a:gd name="connsiteX0" fmla="*/ 45168 w 2816562"/>
              <a:gd name="connsiteY0" fmla="*/ 1225109 h 3070621"/>
              <a:gd name="connsiteX1" fmla="*/ 713887 w 2816562"/>
              <a:gd name="connsiteY1" fmla="*/ 91 h 3070621"/>
              <a:gd name="connsiteX2" fmla="*/ 1066476 w 2816562"/>
              <a:gd name="connsiteY2" fmla="*/ 0 h 3070621"/>
              <a:gd name="connsiteX3" fmla="*/ 1064288 w 2816562"/>
              <a:gd name="connsiteY3" fmla="*/ 350038 h 3070621"/>
              <a:gd name="connsiteX4" fmla="*/ 62892 w 2816562"/>
              <a:gd name="connsiteY4" fmla="*/ 649885 h 3070621"/>
              <a:gd name="connsiteX5" fmla="*/ 2271926 w 2816562"/>
              <a:gd name="connsiteY5" fmla="*/ 642562 h 3070621"/>
              <a:gd name="connsiteX6" fmla="*/ 2636323 w 2816562"/>
              <a:gd name="connsiteY6" fmla="*/ 1167770 h 3070621"/>
              <a:gd name="connsiteX7" fmla="*/ 2630493 w 2816562"/>
              <a:gd name="connsiteY7" fmla="*/ 2504925 h 3070621"/>
              <a:gd name="connsiteX8" fmla="*/ 2816562 w 2816562"/>
              <a:gd name="connsiteY8" fmla="*/ 2506886 h 3070621"/>
              <a:gd name="connsiteX9" fmla="*/ 2456136 w 2816562"/>
              <a:gd name="connsiteY9" fmla="*/ 3070620 h 3070621"/>
              <a:gd name="connsiteX10" fmla="*/ 2099134 w 2816562"/>
              <a:gd name="connsiteY10" fmla="*/ 2500699 h 3070621"/>
              <a:gd name="connsiteX11" fmla="*/ 2274661 w 2816562"/>
              <a:gd name="connsiteY11" fmla="*/ 2499212 h 3070621"/>
              <a:gd name="connsiteX12" fmla="*/ 2278228 w 2816562"/>
              <a:gd name="connsiteY12" fmla="*/ 1481360 h 3070621"/>
              <a:gd name="connsiteX13" fmla="*/ 2107574 w 2816562"/>
              <a:gd name="connsiteY13" fmla="*/ 1213007 h 3070621"/>
              <a:gd name="connsiteX14" fmla="*/ 45168 w 2816562"/>
              <a:gd name="connsiteY14" fmla="*/ 1225109 h 3070621"/>
              <a:gd name="connsiteX0" fmla="*/ 19703 w 2791097"/>
              <a:gd name="connsiteY0" fmla="*/ 1225109 h 3070621"/>
              <a:gd name="connsiteX1" fmla="*/ 1041011 w 2791097"/>
              <a:gd name="connsiteY1" fmla="*/ 0 h 3070621"/>
              <a:gd name="connsiteX2" fmla="*/ 1038823 w 2791097"/>
              <a:gd name="connsiteY2" fmla="*/ 350038 h 3070621"/>
              <a:gd name="connsiteX3" fmla="*/ 37427 w 2791097"/>
              <a:gd name="connsiteY3" fmla="*/ 649885 h 3070621"/>
              <a:gd name="connsiteX4" fmla="*/ 2246461 w 2791097"/>
              <a:gd name="connsiteY4" fmla="*/ 642562 h 3070621"/>
              <a:gd name="connsiteX5" fmla="*/ 2610858 w 2791097"/>
              <a:gd name="connsiteY5" fmla="*/ 1167770 h 3070621"/>
              <a:gd name="connsiteX6" fmla="*/ 2605028 w 2791097"/>
              <a:gd name="connsiteY6" fmla="*/ 2504925 h 3070621"/>
              <a:gd name="connsiteX7" fmla="*/ 2791097 w 2791097"/>
              <a:gd name="connsiteY7" fmla="*/ 2506886 h 3070621"/>
              <a:gd name="connsiteX8" fmla="*/ 2430671 w 2791097"/>
              <a:gd name="connsiteY8" fmla="*/ 3070620 h 3070621"/>
              <a:gd name="connsiteX9" fmla="*/ 2073669 w 2791097"/>
              <a:gd name="connsiteY9" fmla="*/ 2500699 h 3070621"/>
              <a:gd name="connsiteX10" fmla="*/ 2249196 w 2791097"/>
              <a:gd name="connsiteY10" fmla="*/ 2499212 h 3070621"/>
              <a:gd name="connsiteX11" fmla="*/ 2252763 w 2791097"/>
              <a:gd name="connsiteY11" fmla="*/ 1481360 h 3070621"/>
              <a:gd name="connsiteX12" fmla="*/ 2082109 w 2791097"/>
              <a:gd name="connsiteY12" fmla="*/ 1213007 h 3070621"/>
              <a:gd name="connsiteX13" fmla="*/ 19703 w 2791097"/>
              <a:gd name="connsiteY13" fmla="*/ 1225109 h 3070621"/>
              <a:gd name="connsiteX0" fmla="*/ 17354 w 2788748"/>
              <a:gd name="connsiteY0" fmla="*/ 875070 h 2720582"/>
              <a:gd name="connsiteX1" fmla="*/ 1036474 w 2788748"/>
              <a:gd name="connsiteY1" fmla="*/ -1 h 2720582"/>
              <a:gd name="connsiteX2" fmla="*/ 35078 w 2788748"/>
              <a:gd name="connsiteY2" fmla="*/ 299846 h 2720582"/>
              <a:gd name="connsiteX3" fmla="*/ 2244112 w 2788748"/>
              <a:gd name="connsiteY3" fmla="*/ 292523 h 2720582"/>
              <a:gd name="connsiteX4" fmla="*/ 2608509 w 2788748"/>
              <a:gd name="connsiteY4" fmla="*/ 817731 h 2720582"/>
              <a:gd name="connsiteX5" fmla="*/ 2602679 w 2788748"/>
              <a:gd name="connsiteY5" fmla="*/ 2154886 h 2720582"/>
              <a:gd name="connsiteX6" fmla="*/ 2788748 w 2788748"/>
              <a:gd name="connsiteY6" fmla="*/ 2156847 h 2720582"/>
              <a:gd name="connsiteX7" fmla="*/ 2428322 w 2788748"/>
              <a:gd name="connsiteY7" fmla="*/ 2720581 h 2720582"/>
              <a:gd name="connsiteX8" fmla="*/ 2071320 w 2788748"/>
              <a:gd name="connsiteY8" fmla="*/ 2150660 h 2720582"/>
              <a:gd name="connsiteX9" fmla="*/ 2246847 w 2788748"/>
              <a:gd name="connsiteY9" fmla="*/ 2149173 h 2720582"/>
              <a:gd name="connsiteX10" fmla="*/ 2250414 w 2788748"/>
              <a:gd name="connsiteY10" fmla="*/ 1131321 h 2720582"/>
              <a:gd name="connsiteX11" fmla="*/ 2079760 w 2788748"/>
              <a:gd name="connsiteY11" fmla="*/ 862968 h 2720582"/>
              <a:gd name="connsiteX12" fmla="*/ 17354 w 2788748"/>
              <a:gd name="connsiteY12" fmla="*/ 875070 h 2720582"/>
              <a:gd name="connsiteX0" fmla="*/ 258107 w 3029501"/>
              <a:gd name="connsiteY0" fmla="*/ 582548 h 2428060"/>
              <a:gd name="connsiteX1" fmla="*/ 275831 w 3029501"/>
              <a:gd name="connsiteY1" fmla="*/ 7324 h 2428060"/>
              <a:gd name="connsiteX2" fmla="*/ 2484865 w 3029501"/>
              <a:gd name="connsiteY2" fmla="*/ 1 h 2428060"/>
              <a:gd name="connsiteX3" fmla="*/ 2849262 w 3029501"/>
              <a:gd name="connsiteY3" fmla="*/ 525209 h 2428060"/>
              <a:gd name="connsiteX4" fmla="*/ 2843432 w 3029501"/>
              <a:gd name="connsiteY4" fmla="*/ 1862364 h 2428060"/>
              <a:gd name="connsiteX5" fmla="*/ 3029501 w 3029501"/>
              <a:gd name="connsiteY5" fmla="*/ 1864325 h 2428060"/>
              <a:gd name="connsiteX6" fmla="*/ 2669075 w 3029501"/>
              <a:gd name="connsiteY6" fmla="*/ 2428059 h 2428060"/>
              <a:gd name="connsiteX7" fmla="*/ 2312073 w 3029501"/>
              <a:gd name="connsiteY7" fmla="*/ 1858138 h 2428060"/>
              <a:gd name="connsiteX8" fmla="*/ 2487600 w 3029501"/>
              <a:gd name="connsiteY8" fmla="*/ 1856651 h 2428060"/>
              <a:gd name="connsiteX9" fmla="*/ 2491167 w 3029501"/>
              <a:gd name="connsiteY9" fmla="*/ 838799 h 2428060"/>
              <a:gd name="connsiteX10" fmla="*/ 2320513 w 3029501"/>
              <a:gd name="connsiteY10" fmla="*/ 570446 h 2428060"/>
              <a:gd name="connsiteX11" fmla="*/ 258107 w 3029501"/>
              <a:gd name="connsiteY11" fmla="*/ 582548 h 2428060"/>
              <a:gd name="connsiteX0" fmla="*/ -1 w 2771393"/>
              <a:gd name="connsiteY0" fmla="*/ 582548 h 2428060"/>
              <a:gd name="connsiteX1" fmla="*/ 17723 w 2771393"/>
              <a:gd name="connsiteY1" fmla="*/ 7324 h 2428060"/>
              <a:gd name="connsiteX2" fmla="*/ 2226757 w 2771393"/>
              <a:gd name="connsiteY2" fmla="*/ 1 h 2428060"/>
              <a:gd name="connsiteX3" fmla="*/ 2591154 w 2771393"/>
              <a:gd name="connsiteY3" fmla="*/ 525209 h 2428060"/>
              <a:gd name="connsiteX4" fmla="*/ 2585324 w 2771393"/>
              <a:gd name="connsiteY4" fmla="*/ 1862364 h 2428060"/>
              <a:gd name="connsiteX5" fmla="*/ 2771393 w 2771393"/>
              <a:gd name="connsiteY5" fmla="*/ 1864325 h 2428060"/>
              <a:gd name="connsiteX6" fmla="*/ 2410967 w 2771393"/>
              <a:gd name="connsiteY6" fmla="*/ 2428059 h 2428060"/>
              <a:gd name="connsiteX7" fmla="*/ 2053965 w 2771393"/>
              <a:gd name="connsiteY7" fmla="*/ 1858138 h 2428060"/>
              <a:gd name="connsiteX8" fmla="*/ 2229492 w 2771393"/>
              <a:gd name="connsiteY8" fmla="*/ 1856651 h 2428060"/>
              <a:gd name="connsiteX9" fmla="*/ 2233059 w 2771393"/>
              <a:gd name="connsiteY9" fmla="*/ 838799 h 2428060"/>
              <a:gd name="connsiteX10" fmla="*/ 2062405 w 2771393"/>
              <a:gd name="connsiteY10" fmla="*/ 570446 h 2428060"/>
              <a:gd name="connsiteX11" fmla="*/ -1 w 2771393"/>
              <a:gd name="connsiteY11" fmla="*/ 582548 h 2428060"/>
              <a:gd name="connsiteX0" fmla="*/ 1 w 2771395"/>
              <a:gd name="connsiteY0" fmla="*/ 582548 h 2428060"/>
              <a:gd name="connsiteX1" fmla="*/ 3901 w 2771395"/>
              <a:gd name="connsiteY1" fmla="*/ 14726 h 2428060"/>
              <a:gd name="connsiteX2" fmla="*/ 2226759 w 2771395"/>
              <a:gd name="connsiteY2" fmla="*/ 1 h 2428060"/>
              <a:gd name="connsiteX3" fmla="*/ 2591156 w 2771395"/>
              <a:gd name="connsiteY3" fmla="*/ 525209 h 2428060"/>
              <a:gd name="connsiteX4" fmla="*/ 2585326 w 2771395"/>
              <a:gd name="connsiteY4" fmla="*/ 1862364 h 2428060"/>
              <a:gd name="connsiteX5" fmla="*/ 2771395 w 2771395"/>
              <a:gd name="connsiteY5" fmla="*/ 1864325 h 2428060"/>
              <a:gd name="connsiteX6" fmla="*/ 2410969 w 2771395"/>
              <a:gd name="connsiteY6" fmla="*/ 2428059 h 2428060"/>
              <a:gd name="connsiteX7" fmla="*/ 2053967 w 2771395"/>
              <a:gd name="connsiteY7" fmla="*/ 1858138 h 2428060"/>
              <a:gd name="connsiteX8" fmla="*/ 2229494 w 2771395"/>
              <a:gd name="connsiteY8" fmla="*/ 1856651 h 2428060"/>
              <a:gd name="connsiteX9" fmla="*/ 2233061 w 2771395"/>
              <a:gd name="connsiteY9" fmla="*/ 838799 h 2428060"/>
              <a:gd name="connsiteX10" fmla="*/ 2062407 w 2771395"/>
              <a:gd name="connsiteY10" fmla="*/ 570446 h 2428060"/>
              <a:gd name="connsiteX11" fmla="*/ 1 w 2771395"/>
              <a:gd name="connsiteY11" fmla="*/ 582548 h 2428060"/>
              <a:gd name="connsiteX0" fmla="*/ -1 w 2771393"/>
              <a:gd name="connsiteY0" fmla="*/ 582548 h 4461199"/>
              <a:gd name="connsiteX1" fmla="*/ 3899 w 2771393"/>
              <a:gd name="connsiteY1" fmla="*/ 14726 h 4461199"/>
              <a:gd name="connsiteX2" fmla="*/ 2226757 w 2771393"/>
              <a:gd name="connsiteY2" fmla="*/ 1 h 4461199"/>
              <a:gd name="connsiteX3" fmla="*/ 2591154 w 2771393"/>
              <a:gd name="connsiteY3" fmla="*/ 525209 h 4461199"/>
              <a:gd name="connsiteX4" fmla="*/ 2585324 w 2771393"/>
              <a:gd name="connsiteY4" fmla="*/ 1862364 h 4461199"/>
              <a:gd name="connsiteX5" fmla="*/ 2771393 w 2771393"/>
              <a:gd name="connsiteY5" fmla="*/ 1864325 h 4461199"/>
              <a:gd name="connsiteX6" fmla="*/ 2410967 w 2771393"/>
              <a:gd name="connsiteY6" fmla="*/ 2428059 h 4461199"/>
              <a:gd name="connsiteX7" fmla="*/ 2053965 w 2771393"/>
              <a:gd name="connsiteY7" fmla="*/ 1858138 h 4461199"/>
              <a:gd name="connsiteX8" fmla="*/ 2261752 w 2771393"/>
              <a:gd name="connsiteY8" fmla="*/ 4461198 h 4461199"/>
              <a:gd name="connsiteX9" fmla="*/ 2233059 w 2771393"/>
              <a:gd name="connsiteY9" fmla="*/ 838799 h 4461199"/>
              <a:gd name="connsiteX10" fmla="*/ 2062405 w 2771393"/>
              <a:gd name="connsiteY10" fmla="*/ 570446 h 4461199"/>
              <a:gd name="connsiteX11" fmla="*/ -1 w 2771393"/>
              <a:gd name="connsiteY11" fmla="*/ 582548 h 4461199"/>
              <a:gd name="connsiteX0" fmla="*/ 1 w 2771395"/>
              <a:gd name="connsiteY0" fmla="*/ 582548 h 4461199"/>
              <a:gd name="connsiteX1" fmla="*/ 3901 w 2771395"/>
              <a:gd name="connsiteY1" fmla="*/ 14726 h 4461199"/>
              <a:gd name="connsiteX2" fmla="*/ 2226759 w 2771395"/>
              <a:gd name="connsiteY2" fmla="*/ 1 h 4461199"/>
              <a:gd name="connsiteX3" fmla="*/ 2591156 w 2771395"/>
              <a:gd name="connsiteY3" fmla="*/ 525209 h 4461199"/>
              <a:gd name="connsiteX4" fmla="*/ 2585326 w 2771395"/>
              <a:gd name="connsiteY4" fmla="*/ 1862364 h 4461199"/>
              <a:gd name="connsiteX5" fmla="*/ 2771395 w 2771395"/>
              <a:gd name="connsiteY5" fmla="*/ 1864325 h 4461199"/>
              <a:gd name="connsiteX6" fmla="*/ 2410969 w 2771395"/>
              <a:gd name="connsiteY6" fmla="*/ 2428059 h 4461199"/>
              <a:gd name="connsiteX7" fmla="*/ 2053967 w 2771395"/>
              <a:gd name="connsiteY7" fmla="*/ 1858138 h 4461199"/>
              <a:gd name="connsiteX8" fmla="*/ 2247933 w 2771395"/>
              <a:gd name="connsiteY8" fmla="*/ 4461199 h 4461199"/>
              <a:gd name="connsiteX9" fmla="*/ 2233061 w 2771395"/>
              <a:gd name="connsiteY9" fmla="*/ 838799 h 4461199"/>
              <a:gd name="connsiteX10" fmla="*/ 2062407 w 2771395"/>
              <a:gd name="connsiteY10" fmla="*/ 570446 h 4461199"/>
              <a:gd name="connsiteX11" fmla="*/ 1 w 2771395"/>
              <a:gd name="connsiteY11" fmla="*/ 582548 h 4461199"/>
              <a:gd name="connsiteX0" fmla="*/ -1 w 2771393"/>
              <a:gd name="connsiteY0" fmla="*/ 582548 h 4461196"/>
              <a:gd name="connsiteX1" fmla="*/ 3899 w 2771393"/>
              <a:gd name="connsiteY1" fmla="*/ 14726 h 4461196"/>
              <a:gd name="connsiteX2" fmla="*/ 2226757 w 2771393"/>
              <a:gd name="connsiteY2" fmla="*/ 1 h 4461196"/>
              <a:gd name="connsiteX3" fmla="*/ 2591154 w 2771393"/>
              <a:gd name="connsiteY3" fmla="*/ 525209 h 4461196"/>
              <a:gd name="connsiteX4" fmla="*/ 2585324 w 2771393"/>
              <a:gd name="connsiteY4" fmla="*/ 1862364 h 4461196"/>
              <a:gd name="connsiteX5" fmla="*/ 2771393 w 2771393"/>
              <a:gd name="connsiteY5" fmla="*/ 1864325 h 4461196"/>
              <a:gd name="connsiteX6" fmla="*/ 2410967 w 2771393"/>
              <a:gd name="connsiteY6" fmla="*/ 2428059 h 4461196"/>
              <a:gd name="connsiteX7" fmla="*/ 2053965 w 2771393"/>
              <a:gd name="connsiteY7" fmla="*/ 1858138 h 4461196"/>
              <a:gd name="connsiteX8" fmla="*/ 2234112 w 2771393"/>
              <a:gd name="connsiteY8" fmla="*/ 4461197 h 4461196"/>
              <a:gd name="connsiteX9" fmla="*/ 2233059 w 2771393"/>
              <a:gd name="connsiteY9" fmla="*/ 838799 h 4461196"/>
              <a:gd name="connsiteX10" fmla="*/ 2062405 w 2771393"/>
              <a:gd name="connsiteY10" fmla="*/ 570446 h 4461196"/>
              <a:gd name="connsiteX11" fmla="*/ -1 w 2771393"/>
              <a:gd name="connsiteY11" fmla="*/ 582548 h 4461196"/>
              <a:gd name="connsiteX0" fmla="*/ 1 w 2771395"/>
              <a:gd name="connsiteY0" fmla="*/ 582548 h 4477485"/>
              <a:gd name="connsiteX1" fmla="*/ 3901 w 2771395"/>
              <a:gd name="connsiteY1" fmla="*/ 14726 h 4477485"/>
              <a:gd name="connsiteX2" fmla="*/ 2226759 w 2771395"/>
              <a:gd name="connsiteY2" fmla="*/ 1 h 4477485"/>
              <a:gd name="connsiteX3" fmla="*/ 2591156 w 2771395"/>
              <a:gd name="connsiteY3" fmla="*/ 525209 h 4477485"/>
              <a:gd name="connsiteX4" fmla="*/ 2585326 w 2771395"/>
              <a:gd name="connsiteY4" fmla="*/ 1862364 h 4477485"/>
              <a:gd name="connsiteX5" fmla="*/ 2771395 w 2771395"/>
              <a:gd name="connsiteY5" fmla="*/ 1864325 h 4477485"/>
              <a:gd name="connsiteX6" fmla="*/ 2410969 w 2771395"/>
              <a:gd name="connsiteY6" fmla="*/ 2428059 h 4477485"/>
              <a:gd name="connsiteX7" fmla="*/ 2063187 w 2771395"/>
              <a:gd name="connsiteY7" fmla="*/ 4477483 h 4477485"/>
              <a:gd name="connsiteX8" fmla="*/ 2234114 w 2771395"/>
              <a:gd name="connsiteY8" fmla="*/ 4461197 h 4477485"/>
              <a:gd name="connsiteX9" fmla="*/ 2233061 w 2771395"/>
              <a:gd name="connsiteY9" fmla="*/ 838799 h 4477485"/>
              <a:gd name="connsiteX10" fmla="*/ 2062407 w 2771395"/>
              <a:gd name="connsiteY10" fmla="*/ 570446 h 4477485"/>
              <a:gd name="connsiteX11" fmla="*/ 1 w 2771395"/>
              <a:gd name="connsiteY11" fmla="*/ 582548 h 4477485"/>
              <a:gd name="connsiteX0" fmla="*/ -1 w 2771393"/>
              <a:gd name="connsiteY0" fmla="*/ 582548 h 5032609"/>
              <a:gd name="connsiteX1" fmla="*/ 3899 w 2771393"/>
              <a:gd name="connsiteY1" fmla="*/ 14726 h 5032609"/>
              <a:gd name="connsiteX2" fmla="*/ 2226757 w 2771393"/>
              <a:gd name="connsiteY2" fmla="*/ 1 h 5032609"/>
              <a:gd name="connsiteX3" fmla="*/ 2591154 w 2771393"/>
              <a:gd name="connsiteY3" fmla="*/ 525209 h 5032609"/>
              <a:gd name="connsiteX4" fmla="*/ 2585324 w 2771393"/>
              <a:gd name="connsiteY4" fmla="*/ 1862364 h 5032609"/>
              <a:gd name="connsiteX5" fmla="*/ 2771393 w 2771393"/>
              <a:gd name="connsiteY5" fmla="*/ 1864325 h 5032609"/>
              <a:gd name="connsiteX6" fmla="*/ 2420184 w 2771393"/>
              <a:gd name="connsiteY6" fmla="*/ 5032609 h 5032609"/>
              <a:gd name="connsiteX7" fmla="*/ 2063185 w 2771393"/>
              <a:gd name="connsiteY7" fmla="*/ 4477483 h 5032609"/>
              <a:gd name="connsiteX8" fmla="*/ 2234112 w 2771393"/>
              <a:gd name="connsiteY8" fmla="*/ 4461197 h 5032609"/>
              <a:gd name="connsiteX9" fmla="*/ 2233059 w 2771393"/>
              <a:gd name="connsiteY9" fmla="*/ 838799 h 5032609"/>
              <a:gd name="connsiteX10" fmla="*/ 2062405 w 2771393"/>
              <a:gd name="connsiteY10" fmla="*/ 570446 h 5032609"/>
              <a:gd name="connsiteX11" fmla="*/ -1 w 2771393"/>
              <a:gd name="connsiteY11" fmla="*/ 582548 h 5032609"/>
              <a:gd name="connsiteX0" fmla="*/ 1 w 2771395"/>
              <a:gd name="connsiteY0" fmla="*/ 582548 h 5032609"/>
              <a:gd name="connsiteX1" fmla="*/ 3901 w 2771395"/>
              <a:gd name="connsiteY1" fmla="*/ 14726 h 5032609"/>
              <a:gd name="connsiteX2" fmla="*/ 2226759 w 2771395"/>
              <a:gd name="connsiteY2" fmla="*/ 1 h 5032609"/>
              <a:gd name="connsiteX3" fmla="*/ 2591156 w 2771395"/>
              <a:gd name="connsiteY3" fmla="*/ 525209 h 5032609"/>
              <a:gd name="connsiteX4" fmla="*/ 2585326 w 2771395"/>
              <a:gd name="connsiteY4" fmla="*/ 1862364 h 5032609"/>
              <a:gd name="connsiteX5" fmla="*/ 2771395 w 2771395"/>
              <a:gd name="connsiteY5" fmla="*/ 4498471 h 5032609"/>
              <a:gd name="connsiteX6" fmla="*/ 2420186 w 2771395"/>
              <a:gd name="connsiteY6" fmla="*/ 5032609 h 5032609"/>
              <a:gd name="connsiteX7" fmla="*/ 2063187 w 2771395"/>
              <a:gd name="connsiteY7" fmla="*/ 4477483 h 5032609"/>
              <a:gd name="connsiteX8" fmla="*/ 2234114 w 2771395"/>
              <a:gd name="connsiteY8" fmla="*/ 4461197 h 5032609"/>
              <a:gd name="connsiteX9" fmla="*/ 2233061 w 2771395"/>
              <a:gd name="connsiteY9" fmla="*/ 838799 h 5032609"/>
              <a:gd name="connsiteX10" fmla="*/ 2062407 w 2771395"/>
              <a:gd name="connsiteY10" fmla="*/ 570446 h 5032609"/>
              <a:gd name="connsiteX11" fmla="*/ 1 w 2771395"/>
              <a:gd name="connsiteY11" fmla="*/ 582548 h 5032609"/>
              <a:gd name="connsiteX0" fmla="*/ -1 w 2771393"/>
              <a:gd name="connsiteY0" fmla="*/ 582548 h 5032609"/>
              <a:gd name="connsiteX1" fmla="*/ 3899 w 2771393"/>
              <a:gd name="connsiteY1" fmla="*/ 14726 h 5032609"/>
              <a:gd name="connsiteX2" fmla="*/ 2226757 w 2771393"/>
              <a:gd name="connsiteY2" fmla="*/ 1 h 5032609"/>
              <a:gd name="connsiteX3" fmla="*/ 2591154 w 2771393"/>
              <a:gd name="connsiteY3" fmla="*/ 525209 h 5032609"/>
              <a:gd name="connsiteX4" fmla="*/ 2580722 w 2771393"/>
              <a:gd name="connsiteY4" fmla="*/ 4489111 h 5032609"/>
              <a:gd name="connsiteX5" fmla="*/ 2771393 w 2771393"/>
              <a:gd name="connsiteY5" fmla="*/ 4498471 h 5032609"/>
              <a:gd name="connsiteX6" fmla="*/ 2420184 w 2771393"/>
              <a:gd name="connsiteY6" fmla="*/ 5032609 h 5032609"/>
              <a:gd name="connsiteX7" fmla="*/ 2063185 w 2771393"/>
              <a:gd name="connsiteY7" fmla="*/ 4477483 h 5032609"/>
              <a:gd name="connsiteX8" fmla="*/ 2234112 w 2771393"/>
              <a:gd name="connsiteY8" fmla="*/ 4461197 h 5032609"/>
              <a:gd name="connsiteX9" fmla="*/ 2233059 w 2771393"/>
              <a:gd name="connsiteY9" fmla="*/ 838799 h 5032609"/>
              <a:gd name="connsiteX10" fmla="*/ 2062405 w 2771393"/>
              <a:gd name="connsiteY10" fmla="*/ 570446 h 5032609"/>
              <a:gd name="connsiteX11" fmla="*/ -1 w 2771393"/>
              <a:gd name="connsiteY11" fmla="*/ 582548 h 5032609"/>
              <a:gd name="connsiteX0" fmla="*/ 1 w 2771395"/>
              <a:gd name="connsiteY0" fmla="*/ 582548 h 5032609"/>
              <a:gd name="connsiteX1" fmla="*/ 3901 w 2771395"/>
              <a:gd name="connsiteY1" fmla="*/ 14726 h 5032609"/>
              <a:gd name="connsiteX2" fmla="*/ 2226759 w 2771395"/>
              <a:gd name="connsiteY2" fmla="*/ 1 h 5032609"/>
              <a:gd name="connsiteX3" fmla="*/ 2591156 w 2771395"/>
              <a:gd name="connsiteY3" fmla="*/ 525209 h 5032609"/>
              <a:gd name="connsiteX4" fmla="*/ 2580724 w 2771395"/>
              <a:gd name="connsiteY4" fmla="*/ 4489111 h 5032609"/>
              <a:gd name="connsiteX5" fmla="*/ 2771395 w 2771395"/>
              <a:gd name="connsiteY5" fmla="*/ 4498471 h 5032609"/>
              <a:gd name="connsiteX6" fmla="*/ 2420186 w 2771395"/>
              <a:gd name="connsiteY6" fmla="*/ 5032609 h 5032609"/>
              <a:gd name="connsiteX7" fmla="*/ 2063187 w 2771395"/>
              <a:gd name="connsiteY7" fmla="*/ 4477483 h 5032609"/>
              <a:gd name="connsiteX8" fmla="*/ 2234115 w 2771395"/>
              <a:gd name="connsiteY8" fmla="*/ 4483395 h 5032609"/>
              <a:gd name="connsiteX9" fmla="*/ 2233061 w 2771395"/>
              <a:gd name="connsiteY9" fmla="*/ 838799 h 5032609"/>
              <a:gd name="connsiteX10" fmla="*/ 2062407 w 2771395"/>
              <a:gd name="connsiteY10" fmla="*/ 570446 h 5032609"/>
              <a:gd name="connsiteX11" fmla="*/ 1 w 2771395"/>
              <a:gd name="connsiteY11" fmla="*/ 582548 h 5032609"/>
              <a:gd name="connsiteX0" fmla="*/ -1 w 2771393"/>
              <a:gd name="connsiteY0" fmla="*/ 582548 h 5032609"/>
              <a:gd name="connsiteX1" fmla="*/ 3899 w 2771393"/>
              <a:gd name="connsiteY1" fmla="*/ 14726 h 5032609"/>
              <a:gd name="connsiteX2" fmla="*/ 2226757 w 2771393"/>
              <a:gd name="connsiteY2" fmla="*/ 1 h 5032609"/>
              <a:gd name="connsiteX3" fmla="*/ 2591154 w 2771393"/>
              <a:gd name="connsiteY3" fmla="*/ 525209 h 5032609"/>
              <a:gd name="connsiteX4" fmla="*/ 2594551 w 2771393"/>
              <a:gd name="connsiteY4" fmla="*/ 4489111 h 5032609"/>
              <a:gd name="connsiteX5" fmla="*/ 2771393 w 2771393"/>
              <a:gd name="connsiteY5" fmla="*/ 4498471 h 5032609"/>
              <a:gd name="connsiteX6" fmla="*/ 2420184 w 2771393"/>
              <a:gd name="connsiteY6" fmla="*/ 5032609 h 5032609"/>
              <a:gd name="connsiteX7" fmla="*/ 2063185 w 2771393"/>
              <a:gd name="connsiteY7" fmla="*/ 4477483 h 5032609"/>
              <a:gd name="connsiteX8" fmla="*/ 2234113 w 2771393"/>
              <a:gd name="connsiteY8" fmla="*/ 4483395 h 5032609"/>
              <a:gd name="connsiteX9" fmla="*/ 2233059 w 2771393"/>
              <a:gd name="connsiteY9" fmla="*/ 838799 h 5032609"/>
              <a:gd name="connsiteX10" fmla="*/ 2062405 w 2771393"/>
              <a:gd name="connsiteY10" fmla="*/ 570446 h 5032609"/>
              <a:gd name="connsiteX11" fmla="*/ -1 w 2771393"/>
              <a:gd name="connsiteY11" fmla="*/ 582548 h 503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71393" h="5032609">
                <a:moveTo>
                  <a:pt x="-1" y="582548"/>
                </a:moveTo>
                <a:lnTo>
                  <a:pt x="3899" y="14726"/>
                </a:lnTo>
                <a:lnTo>
                  <a:pt x="2226757" y="1"/>
                </a:lnTo>
                <a:cubicBezTo>
                  <a:pt x="2546132" y="11582"/>
                  <a:pt x="2591042" y="359712"/>
                  <a:pt x="2591154" y="525209"/>
                </a:cubicBezTo>
                <a:cubicBezTo>
                  <a:pt x="2590415" y="1047661"/>
                  <a:pt x="2595290" y="3966659"/>
                  <a:pt x="2594551" y="4489111"/>
                </a:cubicBezTo>
                <a:lnTo>
                  <a:pt x="2771393" y="4498471"/>
                </a:lnTo>
                <a:lnTo>
                  <a:pt x="2420184" y="5032609"/>
                </a:lnTo>
                <a:lnTo>
                  <a:pt x="2063185" y="4477483"/>
                </a:lnTo>
                <a:lnTo>
                  <a:pt x="2234113" y="4483395"/>
                </a:lnTo>
                <a:cubicBezTo>
                  <a:pt x="2232930" y="3987927"/>
                  <a:pt x="2234242" y="1334267"/>
                  <a:pt x="2233059" y="838799"/>
                </a:cubicBezTo>
                <a:cubicBezTo>
                  <a:pt x="2229781" y="687410"/>
                  <a:pt x="2183224" y="568289"/>
                  <a:pt x="2062405" y="570446"/>
                </a:cubicBezTo>
                <a:lnTo>
                  <a:pt x="-1" y="582548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65000">
                <a:schemeClr val="accent5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6359803" y="807069"/>
            <a:ext cx="1717397" cy="460959"/>
          </a:xfrm>
          <a:prstGeom prst="roundRect">
            <a:avLst>
              <a:gd name="adj" fmla="val 67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Down Arrow 88"/>
          <p:cNvSpPr/>
          <p:nvPr/>
        </p:nvSpPr>
        <p:spPr>
          <a:xfrm>
            <a:off x="6400800" y="1200150"/>
            <a:ext cx="368619" cy="552925"/>
          </a:xfrm>
          <a:prstGeom prst="downArrow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65000">
                <a:schemeClr val="accent3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777959" y="819109"/>
            <a:ext cx="800029" cy="460959"/>
          </a:xfrm>
          <a:prstGeom prst="roundRect">
            <a:avLst>
              <a:gd name="adj" fmla="val 67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Down Arrow 203"/>
          <p:cNvSpPr/>
          <p:nvPr/>
        </p:nvSpPr>
        <p:spPr>
          <a:xfrm>
            <a:off x="3682945" y="1231237"/>
            <a:ext cx="446078" cy="2526397"/>
          </a:xfrm>
          <a:custGeom>
            <a:avLst/>
            <a:gdLst>
              <a:gd name="connsiteX0" fmla="*/ 0 w 477334"/>
              <a:gd name="connsiteY0" fmla="*/ 3111156 h 3349823"/>
              <a:gd name="connsiteX1" fmla="*/ 119334 w 477334"/>
              <a:gd name="connsiteY1" fmla="*/ 3111156 h 3349823"/>
              <a:gd name="connsiteX2" fmla="*/ 119334 w 477334"/>
              <a:gd name="connsiteY2" fmla="*/ 0 h 3349823"/>
              <a:gd name="connsiteX3" fmla="*/ 358001 w 477334"/>
              <a:gd name="connsiteY3" fmla="*/ 0 h 3349823"/>
              <a:gd name="connsiteX4" fmla="*/ 358001 w 477334"/>
              <a:gd name="connsiteY4" fmla="*/ 3111156 h 3349823"/>
              <a:gd name="connsiteX5" fmla="*/ 477334 w 477334"/>
              <a:gd name="connsiteY5" fmla="*/ 3111156 h 3349823"/>
              <a:gd name="connsiteX6" fmla="*/ 238667 w 477334"/>
              <a:gd name="connsiteY6" fmla="*/ 3349823 h 3349823"/>
              <a:gd name="connsiteX7" fmla="*/ 0 w 477334"/>
              <a:gd name="connsiteY7" fmla="*/ 3111156 h 3349823"/>
              <a:gd name="connsiteX0" fmla="*/ 0 w 477334"/>
              <a:gd name="connsiteY0" fmla="*/ 3111156 h 3349823"/>
              <a:gd name="connsiteX1" fmla="*/ 119334 w 477334"/>
              <a:gd name="connsiteY1" fmla="*/ 3111156 h 3349823"/>
              <a:gd name="connsiteX2" fmla="*/ 119334 w 477334"/>
              <a:gd name="connsiteY2" fmla="*/ 0 h 3349823"/>
              <a:gd name="connsiteX3" fmla="*/ 358001 w 477334"/>
              <a:gd name="connsiteY3" fmla="*/ 0 h 3349823"/>
              <a:gd name="connsiteX4" fmla="*/ 357314 w 477334"/>
              <a:gd name="connsiteY4" fmla="*/ 2831725 h 3349823"/>
              <a:gd name="connsiteX5" fmla="*/ 358001 w 477334"/>
              <a:gd name="connsiteY5" fmla="*/ 3111156 h 3349823"/>
              <a:gd name="connsiteX6" fmla="*/ 477334 w 477334"/>
              <a:gd name="connsiteY6" fmla="*/ 3111156 h 3349823"/>
              <a:gd name="connsiteX7" fmla="*/ 238667 w 477334"/>
              <a:gd name="connsiteY7" fmla="*/ 3349823 h 3349823"/>
              <a:gd name="connsiteX8" fmla="*/ 0 w 477334"/>
              <a:gd name="connsiteY8" fmla="*/ 3111156 h 3349823"/>
              <a:gd name="connsiteX0" fmla="*/ 0 w 477334"/>
              <a:gd name="connsiteY0" fmla="*/ 3111156 h 3349823"/>
              <a:gd name="connsiteX1" fmla="*/ 119334 w 477334"/>
              <a:gd name="connsiteY1" fmla="*/ 3111156 h 3349823"/>
              <a:gd name="connsiteX2" fmla="*/ 119570 w 477334"/>
              <a:gd name="connsiteY2" fmla="*/ 2836297 h 3349823"/>
              <a:gd name="connsiteX3" fmla="*/ 119334 w 477334"/>
              <a:gd name="connsiteY3" fmla="*/ 0 h 3349823"/>
              <a:gd name="connsiteX4" fmla="*/ 358001 w 477334"/>
              <a:gd name="connsiteY4" fmla="*/ 0 h 3349823"/>
              <a:gd name="connsiteX5" fmla="*/ 357314 w 477334"/>
              <a:gd name="connsiteY5" fmla="*/ 2831725 h 3349823"/>
              <a:gd name="connsiteX6" fmla="*/ 358001 w 477334"/>
              <a:gd name="connsiteY6" fmla="*/ 3111156 h 3349823"/>
              <a:gd name="connsiteX7" fmla="*/ 477334 w 477334"/>
              <a:gd name="connsiteY7" fmla="*/ 3111156 h 3349823"/>
              <a:gd name="connsiteX8" fmla="*/ 238667 w 477334"/>
              <a:gd name="connsiteY8" fmla="*/ 3349823 h 3349823"/>
              <a:gd name="connsiteX9" fmla="*/ 0 w 477334"/>
              <a:gd name="connsiteY9" fmla="*/ 3111156 h 3349823"/>
              <a:gd name="connsiteX0" fmla="*/ 0 w 477334"/>
              <a:gd name="connsiteY0" fmla="*/ 3111156 h 3111156"/>
              <a:gd name="connsiteX1" fmla="*/ 119334 w 477334"/>
              <a:gd name="connsiteY1" fmla="*/ 3111156 h 3111156"/>
              <a:gd name="connsiteX2" fmla="*/ 119570 w 477334"/>
              <a:gd name="connsiteY2" fmla="*/ 2836297 h 3111156"/>
              <a:gd name="connsiteX3" fmla="*/ 119334 w 477334"/>
              <a:gd name="connsiteY3" fmla="*/ 0 h 3111156"/>
              <a:gd name="connsiteX4" fmla="*/ 358001 w 477334"/>
              <a:gd name="connsiteY4" fmla="*/ 0 h 3111156"/>
              <a:gd name="connsiteX5" fmla="*/ 357314 w 477334"/>
              <a:gd name="connsiteY5" fmla="*/ 2831725 h 3111156"/>
              <a:gd name="connsiteX6" fmla="*/ 358001 w 477334"/>
              <a:gd name="connsiteY6" fmla="*/ 3111156 h 3111156"/>
              <a:gd name="connsiteX7" fmla="*/ 477334 w 477334"/>
              <a:gd name="connsiteY7" fmla="*/ 3111156 h 3111156"/>
              <a:gd name="connsiteX8" fmla="*/ 0 w 477334"/>
              <a:gd name="connsiteY8" fmla="*/ 3111156 h 3111156"/>
              <a:gd name="connsiteX0" fmla="*/ 0 w 477334"/>
              <a:gd name="connsiteY0" fmla="*/ 3111156 h 3111156"/>
              <a:gd name="connsiteX1" fmla="*/ 119334 w 477334"/>
              <a:gd name="connsiteY1" fmla="*/ 3111156 h 3111156"/>
              <a:gd name="connsiteX2" fmla="*/ 119570 w 477334"/>
              <a:gd name="connsiteY2" fmla="*/ 2836297 h 3111156"/>
              <a:gd name="connsiteX3" fmla="*/ 119334 w 477334"/>
              <a:gd name="connsiteY3" fmla="*/ 0 h 3111156"/>
              <a:gd name="connsiteX4" fmla="*/ 358001 w 477334"/>
              <a:gd name="connsiteY4" fmla="*/ 0 h 3111156"/>
              <a:gd name="connsiteX5" fmla="*/ 357314 w 477334"/>
              <a:gd name="connsiteY5" fmla="*/ 2831725 h 3111156"/>
              <a:gd name="connsiteX6" fmla="*/ 477334 w 477334"/>
              <a:gd name="connsiteY6" fmla="*/ 3111156 h 3111156"/>
              <a:gd name="connsiteX7" fmla="*/ 0 w 477334"/>
              <a:gd name="connsiteY7" fmla="*/ 3111156 h 3111156"/>
              <a:gd name="connsiteX0" fmla="*/ 358000 w 358000"/>
              <a:gd name="connsiteY0" fmla="*/ 3111156 h 3111156"/>
              <a:gd name="connsiteX1" fmla="*/ 0 w 358000"/>
              <a:gd name="connsiteY1" fmla="*/ 3111156 h 3111156"/>
              <a:gd name="connsiteX2" fmla="*/ 236 w 358000"/>
              <a:gd name="connsiteY2" fmla="*/ 2836297 h 3111156"/>
              <a:gd name="connsiteX3" fmla="*/ 0 w 358000"/>
              <a:gd name="connsiteY3" fmla="*/ 0 h 3111156"/>
              <a:gd name="connsiteX4" fmla="*/ 238667 w 358000"/>
              <a:gd name="connsiteY4" fmla="*/ 0 h 3111156"/>
              <a:gd name="connsiteX5" fmla="*/ 237980 w 358000"/>
              <a:gd name="connsiteY5" fmla="*/ 2831725 h 3111156"/>
              <a:gd name="connsiteX6" fmla="*/ 358000 w 358000"/>
              <a:gd name="connsiteY6" fmla="*/ 3111156 h 3111156"/>
              <a:gd name="connsiteX0" fmla="*/ 358000 w 358000"/>
              <a:gd name="connsiteY0" fmla="*/ 3111156 h 3111156"/>
              <a:gd name="connsiteX1" fmla="*/ 236 w 358000"/>
              <a:gd name="connsiteY1" fmla="*/ 2836297 h 3111156"/>
              <a:gd name="connsiteX2" fmla="*/ 0 w 358000"/>
              <a:gd name="connsiteY2" fmla="*/ 0 h 3111156"/>
              <a:gd name="connsiteX3" fmla="*/ 238667 w 358000"/>
              <a:gd name="connsiteY3" fmla="*/ 0 h 3111156"/>
              <a:gd name="connsiteX4" fmla="*/ 237980 w 358000"/>
              <a:gd name="connsiteY4" fmla="*/ 2831725 h 3111156"/>
              <a:gd name="connsiteX5" fmla="*/ 358000 w 358000"/>
              <a:gd name="connsiteY5" fmla="*/ 3111156 h 3111156"/>
              <a:gd name="connsiteX0" fmla="*/ 237980 w 238667"/>
              <a:gd name="connsiteY0" fmla="*/ 2831725 h 2836297"/>
              <a:gd name="connsiteX1" fmla="*/ 236 w 238667"/>
              <a:gd name="connsiteY1" fmla="*/ 2836297 h 2836297"/>
              <a:gd name="connsiteX2" fmla="*/ 0 w 238667"/>
              <a:gd name="connsiteY2" fmla="*/ 0 h 2836297"/>
              <a:gd name="connsiteX3" fmla="*/ 238667 w 238667"/>
              <a:gd name="connsiteY3" fmla="*/ 0 h 2836297"/>
              <a:gd name="connsiteX4" fmla="*/ 237980 w 238667"/>
              <a:gd name="connsiteY4" fmla="*/ 2831725 h 2836297"/>
              <a:gd name="connsiteX0" fmla="*/ 237980 w 238667"/>
              <a:gd name="connsiteY0" fmla="*/ 2831725 h 2836297"/>
              <a:gd name="connsiteX1" fmla="*/ 87105 w 238667"/>
              <a:gd name="connsiteY1" fmla="*/ 2832963 h 2836297"/>
              <a:gd name="connsiteX2" fmla="*/ 236 w 238667"/>
              <a:gd name="connsiteY2" fmla="*/ 2836297 h 2836297"/>
              <a:gd name="connsiteX3" fmla="*/ 0 w 238667"/>
              <a:gd name="connsiteY3" fmla="*/ 0 h 2836297"/>
              <a:gd name="connsiteX4" fmla="*/ 238667 w 238667"/>
              <a:gd name="connsiteY4" fmla="*/ 0 h 2836297"/>
              <a:gd name="connsiteX5" fmla="*/ 237980 w 238667"/>
              <a:gd name="connsiteY5" fmla="*/ 2831725 h 2836297"/>
              <a:gd name="connsiteX0" fmla="*/ 315467 w 316154"/>
              <a:gd name="connsiteY0" fmla="*/ 2831725 h 3116076"/>
              <a:gd name="connsiteX1" fmla="*/ 0 w 316154"/>
              <a:gd name="connsiteY1" fmla="*/ 3116076 h 3116076"/>
              <a:gd name="connsiteX2" fmla="*/ 77723 w 316154"/>
              <a:gd name="connsiteY2" fmla="*/ 2836297 h 3116076"/>
              <a:gd name="connsiteX3" fmla="*/ 77487 w 316154"/>
              <a:gd name="connsiteY3" fmla="*/ 0 h 3116076"/>
              <a:gd name="connsiteX4" fmla="*/ 316154 w 316154"/>
              <a:gd name="connsiteY4" fmla="*/ 0 h 3116076"/>
              <a:gd name="connsiteX5" fmla="*/ 315467 w 316154"/>
              <a:gd name="connsiteY5" fmla="*/ 2831725 h 3116076"/>
              <a:gd name="connsiteX0" fmla="*/ 315467 w 316154"/>
              <a:gd name="connsiteY0" fmla="*/ 2831725 h 3116076"/>
              <a:gd name="connsiteX1" fmla="*/ 196596 w 316154"/>
              <a:gd name="connsiteY1" fmla="*/ 2934074 h 3116076"/>
              <a:gd name="connsiteX2" fmla="*/ 0 w 316154"/>
              <a:gd name="connsiteY2" fmla="*/ 3116076 h 3116076"/>
              <a:gd name="connsiteX3" fmla="*/ 77723 w 316154"/>
              <a:gd name="connsiteY3" fmla="*/ 2836297 h 3116076"/>
              <a:gd name="connsiteX4" fmla="*/ 77487 w 316154"/>
              <a:gd name="connsiteY4" fmla="*/ 0 h 3116076"/>
              <a:gd name="connsiteX5" fmla="*/ 316154 w 316154"/>
              <a:gd name="connsiteY5" fmla="*/ 0 h 3116076"/>
              <a:gd name="connsiteX6" fmla="*/ 315467 w 316154"/>
              <a:gd name="connsiteY6" fmla="*/ 2831725 h 3116076"/>
              <a:gd name="connsiteX0" fmla="*/ 315467 w 316154"/>
              <a:gd name="connsiteY0" fmla="*/ 2831725 h 3277854"/>
              <a:gd name="connsiteX1" fmla="*/ 182880 w 316154"/>
              <a:gd name="connsiteY1" fmla="*/ 3277854 h 3277854"/>
              <a:gd name="connsiteX2" fmla="*/ 0 w 316154"/>
              <a:gd name="connsiteY2" fmla="*/ 3116076 h 3277854"/>
              <a:gd name="connsiteX3" fmla="*/ 77723 w 316154"/>
              <a:gd name="connsiteY3" fmla="*/ 2836297 h 3277854"/>
              <a:gd name="connsiteX4" fmla="*/ 77487 w 316154"/>
              <a:gd name="connsiteY4" fmla="*/ 0 h 3277854"/>
              <a:gd name="connsiteX5" fmla="*/ 316154 w 316154"/>
              <a:gd name="connsiteY5" fmla="*/ 0 h 3277854"/>
              <a:gd name="connsiteX6" fmla="*/ 315467 w 316154"/>
              <a:gd name="connsiteY6" fmla="*/ 2831725 h 3277854"/>
              <a:gd name="connsiteX0" fmla="*/ 317903 w 318590"/>
              <a:gd name="connsiteY0" fmla="*/ 2831725 h 3277854"/>
              <a:gd name="connsiteX1" fmla="*/ 185316 w 318590"/>
              <a:gd name="connsiteY1" fmla="*/ 3277854 h 3277854"/>
              <a:gd name="connsiteX2" fmla="*/ 2436 w 318590"/>
              <a:gd name="connsiteY2" fmla="*/ 3116076 h 3277854"/>
              <a:gd name="connsiteX3" fmla="*/ 80159 w 318590"/>
              <a:gd name="connsiteY3" fmla="*/ 2836297 h 3277854"/>
              <a:gd name="connsiteX4" fmla="*/ 79923 w 318590"/>
              <a:gd name="connsiteY4" fmla="*/ 0 h 3277854"/>
              <a:gd name="connsiteX5" fmla="*/ 318590 w 318590"/>
              <a:gd name="connsiteY5" fmla="*/ 0 h 3277854"/>
              <a:gd name="connsiteX6" fmla="*/ 317903 w 318590"/>
              <a:gd name="connsiteY6" fmla="*/ 2831725 h 3277854"/>
              <a:gd name="connsiteX0" fmla="*/ 317903 w 318590"/>
              <a:gd name="connsiteY0" fmla="*/ 2831725 h 3277854"/>
              <a:gd name="connsiteX1" fmla="*/ 185316 w 318590"/>
              <a:gd name="connsiteY1" fmla="*/ 3277854 h 3277854"/>
              <a:gd name="connsiteX2" fmla="*/ 2436 w 318590"/>
              <a:gd name="connsiteY2" fmla="*/ 3116076 h 3277854"/>
              <a:gd name="connsiteX3" fmla="*/ 80159 w 318590"/>
              <a:gd name="connsiteY3" fmla="*/ 2836297 h 3277854"/>
              <a:gd name="connsiteX4" fmla="*/ 79923 w 318590"/>
              <a:gd name="connsiteY4" fmla="*/ 0 h 3277854"/>
              <a:gd name="connsiteX5" fmla="*/ 318590 w 318590"/>
              <a:gd name="connsiteY5" fmla="*/ 0 h 3277854"/>
              <a:gd name="connsiteX6" fmla="*/ 317903 w 318590"/>
              <a:gd name="connsiteY6" fmla="*/ 2831725 h 3277854"/>
              <a:gd name="connsiteX0" fmla="*/ 315467 w 316154"/>
              <a:gd name="connsiteY0" fmla="*/ 2831725 h 3277854"/>
              <a:gd name="connsiteX1" fmla="*/ 182880 w 316154"/>
              <a:gd name="connsiteY1" fmla="*/ 3277854 h 3277854"/>
              <a:gd name="connsiteX2" fmla="*/ 0 w 316154"/>
              <a:gd name="connsiteY2" fmla="*/ 3116076 h 3277854"/>
              <a:gd name="connsiteX3" fmla="*/ 77723 w 316154"/>
              <a:gd name="connsiteY3" fmla="*/ 2836297 h 3277854"/>
              <a:gd name="connsiteX4" fmla="*/ 77487 w 316154"/>
              <a:gd name="connsiteY4" fmla="*/ 0 h 3277854"/>
              <a:gd name="connsiteX5" fmla="*/ 316154 w 316154"/>
              <a:gd name="connsiteY5" fmla="*/ 0 h 3277854"/>
              <a:gd name="connsiteX6" fmla="*/ 315467 w 316154"/>
              <a:gd name="connsiteY6" fmla="*/ 2831725 h 3277854"/>
              <a:gd name="connsiteX0" fmla="*/ 315467 w 316154"/>
              <a:gd name="connsiteY0" fmla="*/ 2831725 h 3277854"/>
              <a:gd name="connsiteX1" fmla="*/ 182880 w 316154"/>
              <a:gd name="connsiteY1" fmla="*/ 3277854 h 3277854"/>
              <a:gd name="connsiteX2" fmla="*/ 0 w 316154"/>
              <a:gd name="connsiteY2" fmla="*/ 3116076 h 3277854"/>
              <a:gd name="connsiteX3" fmla="*/ 77723 w 316154"/>
              <a:gd name="connsiteY3" fmla="*/ 2836297 h 3277854"/>
              <a:gd name="connsiteX4" fmla="*/ 77487 w 316154"/>
              <a:gd name="connsiteY4" fmla="*/ 0 h 3277854"/>
              <a:gd name="connsiteX5" fmla="*/ 316154 w 316154"/>
              <a:gd name="connsiteY5" fmla="*/ 0 h 3277854"/>
              <a:gd name="connsiteX6" fmla="*/ 315467 w 316154"/>
              <a:gd name="connsiteY6" fmla="*/ 2831725 h 3277854"/>
              <a:gd name="connsiteX0" fmla="*/ 315467 w 316154"/>
              <a:gd name="connsiteY0" fmla="*/ 2831725 h 3277854"/>
              <a:gd name="connsiteX1" fmla="*/ 182880 w 316154"/>
              <a:gd name="connsiteY1" fmla="*/ 3277854 h 3277854"/>
              <a:gd name="connsiteX2" fmla="*/ 0 w 316154"/>
              <a:gd name="connsiteY2" fmla="*/ 3116076 h 3277854"/>
              <a:gd name="connsiteX3" fmla="*/ 77723 w 316154"/>
              <a:gd name="connsiteY3" fmla="*/ 2836297 h 3277854"/>
              <a:gd name="connsiteX4" fmla="*/ 77487 w 316154"/>
              <a:gd name="connsiteY4" fmla="*/ 0 h 3277854"/>
              <a:gd name="connsiteX5" fmla="*/ 316154 w 316154"/>
              <a:gd name="connsiteY5" fmla="*/ 0 h 3277854"/>
              <a:gd name="connsiteX6" fmla="*/ 315467 w 316154"/>
              <a:gd name="connsiteY6" fmla="*/ 2831725 h 3277854"/>
              <a:gd name="connsiteX0" fmla="*/ 315467 w 316154"/>
              <a:gd name="connsiteY0" fmla="*/ 2831725 h 3277854"/>
              <a:gd name="connsiteX1" fmla="*/ 182880 w 316154"/>
              <a:gd name="connsiteY1" fmla="*/ 3277854 h 3277854"/>
              <a:gd name="connsiteX2" fmla="*/ 0 w 316154"/>
              <a:gd name="connsiteY2" fmla="*/ 3116076 h 3277854"/>
              <a:gd name="connsiteX3" fmla="*/ 77723 w 316154"/>
              <a:gd name="connsiteY3" fmla="*/ 2836297 h 3277854"/>
              <a:gd name="connsiteX4" fmla="*/ 77487 w 316154"/>
              <a:gd name="connsiteY4" fmla="*/ 0 h 3277854"/>
              <a:gd name="connsiteX5" fmla="*/ 316154 w 316154"/>
              <a:gd name="connsiteY5" fmla="*/ 0 h 3277854"/>
              <a:gd name="connsiteX6" fmla="*/ 315467 w 316154"/>
              <a:gd name="connsiteY6" fmla="*/ 2831725 h 3277854"/>
              <a:gd name="connsiteX0" fmla="*/ 315467 w 316154"/>
              <a:gd name="connsiteY0" fmla="*/ 2831725 h 3277854"/>
              <a:gd name="connsiteX1" fmla="*/ 182880 w 316154"/>
              <a:gd name="connsiteY1" fmla="*/ 3277854 h 3277854"/>
              <a:gd name="connsiteX2" fmla="*/ 0 w 316154"/>
              <a:gd name="connsiteY2" fmla="*/ 3116076 h 3277854"/>
              <a:gd name="connsiteX3" fmla="*/ 77723 w 316154"/>
              <a:gd name="connsiteY3" fmla="*/ 2836297 h 3277854"/>
              <a:gd name="connsiteX4" fmla="*/ 77487 w 316154"/>
              <a:gd name="connsiteY4" fmla="*/ 0 h 3277854"/>
              <a:gd name="connsiteX5" fmla="*/ 316154 w 316154"/>
              <a:gd name="connsiteY5" fmla="*/ 0 h 3277854"/>
              <a:gd name="connsiteX6" fmla="*/ 315467 w 316154"/>
              <a:gd name="connsiteY6" fmla="*/ 2831725 h 3277854"/>
              <a:gd name="connsiteX0" fmla="*/ 315467 w 316154"/>
              <a:gd name="connsiteY0" fmla="*/ 2831725 h 3277854"/>
              <a:gd name="connsiteX1" fmla="*/ 182880 w 316154"/>
              <a:gd name="connsiteY1" fmla="*/ 3277854 h 3277854"/>
              <a:gd name="connsiteX2" fmla="*/ 0 w 316154"/>
              <a:gd name="connsiteY2" fmla="*/ 3116076 h 3277854"/>
              <a:gd name="connsiteX3" fmla="*/ 77723 w 316154"/>
              <a:gd name="connsiteY3" fmla="*/ 2836297 h 3277854"/>
              <a:gd name="connsiteX4" fmla="*/ 77487 w 316154"/>
              <a:gd name="connsiteY4" fmla="*/ 0 h 3277854"/>
              <a:gd name="connsiteX5" fmla="*/ 316154 w 316154"/>
              <a:gd name="connsiteY5" fmla="*/ 0 h 3277854"/>
              <a:gd name="connsiteX6" fmla="*/ 315467 w 316154"/>
              <a:gd name="connsiteY6" fmla="*/ 2831725 h 3277854"/>
              <a:gd name="connsiteX0" fmla="*/ 315467 w 316154"/>
              <a:gd name="connsiteY0" fmla="*/ 2831725 h 3277854"/>
              <a:gd name="connsiteX1" fmla="*/ 182880 w 316154"/>
              <a:gd name="connsiteY1" fmla="*/ 3277854 h 3277854"/>
              <a:gd name="connsiteX2" fmla="*/ 0 w 316154"/>
              <a:gd name="connsiteY2" fmla="*/ 3116076 h 3277854"/>
              <a:gd name="connsiteX3" fmla="*/ 77723 w 316154"/>
              <a:gd name="connsiteY3" fmla="*/ 2836297 h 3277854"/>
              <a:gd name="connsiteX4" fmla="*/ 77487 w 316154"/>
              <a:gd name="connsiteY4" fmla="*/ 0 h 3277854"/>
              <a:gd name="connsiteX5" fmla="*/ 316154 w 316154"/>
              <a:gd name="connsiteY5" fmla="*/ 0 h 3277854"/>
              <a:gd name="connsiteX6" fmla="*/ 315467 w 316154"/>
              <a:gd name="connsiteY6" fmla="*/ 2831725 h 3277854"/>
              <a:gd name="connsiteX0" fmla="*/ 315467 w 316154"/>
              <a:gd name="connsiteY0" fmla="*/ 2831725 h 3277854"/>
              <a:gd name="connsiteX1" fmla="*/ 182880 w 316154"/>
              <a:gd name="connsiteY1" fmla="*/ 3277854 h 3277854"/>
              <a:gd name="connsiteX2" fmla="*/ 0 w 316154"/>
              <a:gd name="connsiteY2" fmla="*/ 3116076 h 3277854"/>
              <a:gd name="connsiteX3" fmla="*/ 77723 w 316154"/>
              <a:gd name="connsiteY3" fmla="*/ 2836297 h 3277854"/>
              <a:gd name="connsiteX4" fmla="*/ 77487 w 316154"/>
              <a:gd name="connsiteY4" fmla="*/ 0 h 3277854"/>
              <a:gd name="connsiteX5" fmla="*/ 316154 w 316154"/>
              <a:gd name="connsiteY5" fmla="*/ 0 h 3277854"/>
              <a:gd name="connsiteX6" fmla="*/ 315467 w 316154"/>
              <a:gd name="connsiteY6" fmla="*/ 2831725 h 3277854"/>
              <a:gd name="connsiteX0" fmla="*/ 274986 w 275673"/>
              <a:gd name="connsiteY0" fmla="*/ 2831725 h 3277854"/>
              <a:gd name="connsiteX1" fmla="*/ 142399 w 275673"/>
              <a:gd name="connsiteY1" fmla="*/ 3277854 h 3277854"/>
              <a:gd name="connsiteX2" fmla="*/ 0 w 275673"/>
              <a:gd name="connsiteY2" fmla="*/ 3066047 h 3277854"/>
              <a:gd name="connsiteX3" fmla="*/ 37242 w 275673"/>
              <a:gd name="connsiteY3" fmla="*/ 2836297 h 3277854"/>
              <a:gd name="connsiteX4" fmla="*/ 37006 w 275673"/>
              <a:gd name="connsiteY4" fmla="*/ 0 h 3277854"/>
              <a:gd name="connsiteX5" fmla="*/ 275673 w 275673"/>
              <a:gd name="connsiteY5" fmla="*/ 0 h 3277854"/>
              <a:gd name="connsiteX6" fmla="*/ 274986 w 275673"/>
              <a:gd name="connsiteY6" fmla="*/ 2831725 h 3277854"/>
              <a:gd name="connsiteX0" fmla="*/ 320230 w 320917"/>
              <a:gd name="connsiteY0" fmla="*/ 2831725 h 3277854"/>
              <a:gd name="connsiteX1" fmla="*/ 187643 w 320917"/>
              <a:gd name="connsiteY1" fmla="*/ 3277854 h 3277854"/>
              <a:gd name="connsiteX2" fmla="*/ 0 w 320917"/>
              <a:gd name="connsiteY2" fmla="*/ 3110809 h 3277854"/>
              <a:gd name="connsiteX3" fmla="*/ 82486 w 320917"/>
              <a:gd name="connsiteY3" fmla="*/ 2836297 h 3277854"/>
              <a:gd name="connsiteX4" fmla="*/ 82250 w 320917"/>
              <a:gd name="connsiteY4" fmla="*/ 0 h 3277854"/>
              <a:gd name="connsiteX5" fmla="*/ 320917 w 320917"/>
              <a:gd name="connsiteY5" fmla="*/ 0 h 3277854"/>
              <a:gd name="connsiteX6" fmla="*/ 320230 w 320917"/>
              <a:gd name="connsiteY6" fmla="*/ 2831725 h 3277854"/>
              <a:gd name="connsiteX0" fmla="*/ 317849 w 318536"/>
              <a:gd name="connsiteY0" fmla="*/ 2831725 h 3277854"/>
              <a:gd name="connsiteX1" fmla="*/ 185262 w 318536"/>
              <a:gd name="connsiteY1" fmla="*/ 3277854 h 3277854"/>
              <a:gd name="connsiteX2" fmla="*/ 0 w 318536"/>
              <a:gd name="connsiteY2" fmla="*/ 3116076 h 3277854"/>
              <a:gd name="connsiteX3" fmla="*/ 80105 w 318536"/>
              <a:gd name="connsiteY3" fmla="*/ 2836297 h 3277854"/>
              <a:gd name="connsiteX4" fmla="*/ 79869 w 318536"/>
              <a:gd name="connsiteY4" fmla="*/ 0 h 3277854"/>
              <a:gd name="connsiteX5" fmla="*/ 318536 w 318536"/>
              <a:gd name="connsiteY5" fmla="*/ 0 h 3277854"/>
              <a:gd name="connsiteX6" fmla="*/ 317849 w 318536"/>
              <a:gd name="connsiteY6" fmla="*/ 2831725 h 3277854"/>
              <a:gd name="connsiteX0" fmla="*/ 317849 w 318536"/>
              <a:gd name="connsiteY0" fmla="*/ 2831725 h 3277854"/>
              <a:gd name="connsiteX1" fmla="*/ 185262 w 318536"/>
              <a:gd name="connsiteY1" fmla="*/ 3277854 h 3277854"/>
              <a:gd name="connsiteX2" fmla="*/ 0 w 318536"/>
              <a:gd name="connsiteY2" fmla="*/ 3116076 h 3277854"/>
              <a:gd name="connsiteX3" fmla="*/ 80105 w 318536"/>
              <a:gd name="connsiteY3" fmla="*/ 2836297 h 3277854"/>
              <a:gd name="connsiteX4" fmla="*/ 79869 w 318536"/>
              <a:gd name="connsiteY4" fmla="*/ 0 h 3277854"/>
              <a:gd name="connsiteX5" fmla="*/ 318536 w 318536"/>
              <a:gd name="connsiteY5" fmla="*/ 0 h 3277854"/>
              <a:gd name="connsiteX6" fmla="*/ 317849 w 318536"/>
              <a:gd name="connsiteY6" fmla="*/ 2831725 h 3277854"/>
              <a:gd name="connsiteX0" fmla="*/ 317849 w 318536"/>
              <a:gd name="connsiteY0" fmla="*/ 2831725 h 3277854"/>
              <a:gd name="connsiteX1" fmla="*/ 185262 w 318536"/>
              <a:gd name="connsiteY1" fmla="*/ 3277854 h 3277854"/>
              <a:gd name="connsiteX2" fmla="*/ 0 w 318536"/>
              <a:gd name="connsiteY2" fmla="*/ 3116076 h 3277854"/>
              <a:gd name="connsiteX3" fmla="*/ 80105 w 318536"/>
              <a:gd name="connsiteY3" fmla="*/ 2836297 h 3277854"/>
              <a:gd name="connsiteX4" fmla="*/ 79869 w 318536"/>
              <a:gd name="connsiteY4" fmla="*/ 0 h 3277854"/>
              <a:gd name="connsiteX5" fmla="*/ 318536 w 318536"/>
              <a:gd name="connsiteY5" fmla="*/ 0 h 3277854"/>
              <a:gd name="connsiteX6" fmla="*/ 317849 w 318536"/>
              <a:gd name="connsiteY6" fmla="*/ 2831725 h 3277854"/>
              <a:gd name="connsiteX0" fmla="*/ 317849 w 318536"/>
              <a:gd name="connsiteY0" fmla="*/ 2831725 h 3275220"/>
              <a:gd name="connsiteX1" fmla="*/ 180499 w 318536"/>
              <a:gd name="connsiteY1" fmla="*/ 3275220 h 3275220"/>
              <a:gd name="connsiteX2" fmla="*/ 0 w 318536"/>
              <a:gd name="connsiteY2" fmla="*/ 3116076 h 3275220"/>
              <a:gd name="connsiteX3" fmla="*/ 80105 w 318536"/>
              <a:gd name="connsiteY3" fmla="*/ 2836297 h 3275220"/>
              <a:gd name="connsiteX4" fmla="*/ 79869 w 318536"/>
              <a:gd name="connsiteY4" fmla="*/ 0 h 3275220"/>
              <a:gd name="connsiteX5" fmla="*/ 318536 w 318536"/>
              <a:gd name="connsiteY5" fmla="*/ 0 h 3275220"/>
              <a:gd name="connsiteX6" fmla="*/ 317849 w 318536"/>
              <a:gd name="connsiteY6" fmla="*/ 2831725 h 3275220"/>
              <a:gd name="connsiteX0" fmla="*/ 317849 w 318536"/>
              <a:gd name="connsiteY0" fmla="*/ 2831725 h 3275220"/>
              <a:gd name="connsiteX1" fmla="*/ 180499 w 318536"/>
              <a:gd name="connsiteY1" fmla="*/ 3275220 h 3275220"/>
              <a:gd name="connsiteX2" fmla="*/ 0 w 318536"/>
              <a:gd name="connsiteY2" fmla="*/ 3116076 h 3275220"/>
              <a:gd name="connsiteX3" fmla="*/ 80105 w 318536"/>
              <a:gd name="connsiteY3" fmla="*/ 2836297 h 3275220"/>
              <a:gd name="connsiteX4" fmla="*/ 79869 w 318536"/>
              <a:gd name="connsiteY4" fmla="*/ 0 h 3275220"/>
              <a:gd name="connsiteX5" fmla="*/ 318536 w 318536"/>
              <a:gd name="connsiteY5" fmla="*/ 0 h 3275220"/>
              <a:gd name="connsiteX6" fmla="*/ 317849 w 318536"/>
              <a:gd name="connsiteY6" fmla="*/ 2831725 h 3275220"/>
              <a:gd name="connsiteX0" fmla="*/ 317849 w 318536"/>
              <a:gd name="connsiteY0" fmla="*/ 2831725 h 3280486"/>
              <a:gd name="connsiteX1" fmla="*/ 187643 w 318536"/>
              <a:gd name="connsiteY1" fmla="*/ 3280486 h 3280486"/>
              <a:gd name="connsiteX2" fmla="*/ 0 w 318536"/>
              <a:gd name="connsiteY2" fmla="*/ 3116076 h 3280486"/>
              <a:gd name="connsiteX3" fmla="*/ 80105 w 318536"/>
              <a:gd name="connsiteY3" fmla="*/ 2836297 h 3280486"/>
              <a:gd name="connsiteX4" fmla="*/ 79869 w 318536"/>
              <a:gd name="connsiteY4" fmla="*/ 0 h 3280486"/>
              <a:gd name="connsiteX5" fmla="*/ 318536 w 318536"/>
              <a:gd name="connsiteY5" fmla="*/ 0 h 3280486"/>
              <a:gd name="connsiteX6" fmla="*/ 317849 w 318536"/>
              <a:gd name="connsiteY6" fmla="*/ 2831725 h 3280486"/>
              <a:gd name="connsiteX0" fmla="*/ 317849 w 318536"/>
              <a:gd name="connsiteY0" fmla="*/ 2831725 h 3277853"/>
              <a:gd name="connsiteX1" fmla="*/ 185262 w 318536"/>
              <a:gd name="connsiteY1" fmla="*/ 3277853 h 3277853"/>
              <a:gd name="connsiteX2" fmla="*/ 0 w 318536"/>
              <a:gd name="connsiteY2" fmla="*/ 3116076 h 3277853"/>
              <a:gd name="connsiteX3" fmla="*/ 80105 w 318536"/>
              <a:gd name="connsiteY3" fmla="*/ 2836297 h 3277853"/>
              <a:gd name="connsiteX4" fmla="*/ 79869 w 318536"/>
              <a:gd name="connsiteY4" fmla="*/ 0 h 3277853"/>
              <a:gd name="connsiteX5" fmla="*/ 318536 w 318536"/>
              <a:gd name="connsiteY5" fmla="*/ 0 h 3277853"/>
              <a:gd name="connsiteX6" fmla="*/ 317849 w 318536"/>
              <a:gd name="connsiteY6" fmla="*/ 2831725 h 3277853"/>
              <a:gd name="connsiteX0" fmla="*/ 317849 w 318536"/>
              <a:gd name="connsiteY0" fmla="*/ 2831725 h 3280486"/>
              <a:gd name="connsiteX1" fmla="*/ 182881 w 318536"/>
              <a:gd name="connsiteY1" fmla="*/ 3280486 h 3280486"/>
              <a:gd name="connsiteX2" fmla="*/ 0 w 318536"/>
              <a:gd name="connsiteY2" fmla="*/ 3116076 h 3280486"/>
              <a:gd name="connsiteX3" fmla="*/ 80105 w 318536"/>
              <a:gd name="connsiteY3" fmla="*/ 2836297 h 3280486"/>
              <a:gd name="connsiteX4" fmla="*/ 79869 w 318536"/>
              <a:gd name="connsiteY4" fmla="*/ 0 h 3280486"/>
              <a:gd name="connsiteX5" fmla="*/ 318536 w 318536"/>
              <a:gd name="connsiteY5" fmla="*/ 0 h 3280486"/>
              <a:gd name="connsiteX6" fmla="*/ 317849 w 318536"/>
              <a:gd name="connsiteY6" fmla="*/ 2831725 h 3280486"/>
              <a:gd name="connsiteX0" fmla="*/ 317849 w 318536"/>
              <a:gd name="connsiteY0" fmla="*/ 2831725 h 3280486"/>
              <a:gd name="connsiteX1" fmla="*/ 182881 w 318536"/>
              <a:gd name="connsiteY1" fmla="*/ 3280486 h 3280486"/>
              <a:gd name="connsiteX2" fmla="*/ 0 w 318536"/>
              <a:gd name="connsiteY2" fmla="*/ 3116076 h 3280486"/>
              <a:gd name="connsiteX3" fmla="*/ 80105 w 318536"/>
              <a:gd name="connsiteY3" fmla="*/ 2836297 h 3280486"/>
              <a:gd name="connsiteX4" fmla="*/ 79869 w 318536"/>
              <a:gd name="connsiteY4" fmla="*/ 0 h 3280486"/>
              <a:gd name="connsiteX5" fmla="*/ 318536 w 318536"/>
              <a:gd name="connsiteY5" fmla="*/ 0 h 3280486"/>
              <a:gd name="connsiteX6" fmla="*/ 317849 w 318536"/>
              <a:gd name="connsiteY6" fmla="*/ 2831725 h 3280486"/>
              <a:gd name="connsiteX0" fmla="*/ 486918 w 487605"/>
              <a:gd name="connsiteY0" fmla="*/ 2831725 h 3338700"/>
              <a:gd name="connsiteX1" fmla="*/ 351950 w 487605"/>
              <a:gd name="connsiteY1" fmla="*/ 3280486 h 3338700"/>
              <a:gd name="connsiteX2" fmla="*/ 0 w 487605"/>
              <a:gd name="connsiteY2" fmla="*/ 3331992 h 3338700"/>
              <a:gd name="connsiteX3" fmla="*/ 249174 w 487605"/>
              <a:gd name="connsiteY3" fmla="*/ 2836297 h 3338700"/>
              <a:gd name="connsiteX4" fmla="*/ 248938 w 487605"/>
              <a:gd name="connsiteY4" fmla="*/ 0 h 3338700"/>
              <a:gd name="connsiteX5" fmla="*/ 487605 w 487605"/>
              <a:gd name="connsiteY5" fmla="*/ 0 h 3338700"/>
              <a:gd name="connsiteX6" fmla="*/ 486918 w 487605"/>
              <a:gd name="connsiteY6" fmla="*/ 2831725 h 3338700"/>
              <a:gd name="connsiteX0" fmla="*/ 486918 w 487605"/>
              <a:gd name="connsiteY0" fmla="*/ 2831725 h 3338701"/>
              <a:gd name="connsiteX1" fmla="*/ 351950 w 487605"/>
              <a:gd name="connsiteY1" fmla="*/ 3280486 h 3338701"/>
              <a:gd name="connsiteX2" fmla="*/ 0 w 487605"/>
              <a:gd name="connsiteY2" fmla="*/ 3331992 h 3338701"/>
              <a:gd name="connsiteX3" fmla="*/ 249174 w 487605"/>
              <a:gd name="connsiteY3" fmla="*/ 2836297 h 3338701"/>
              <a:gd name="connsiteX4" fmla="*/ 248938 w 487605"/>
              <a:gd name="connsiteY4" fmla="*/ 0 h 3338701"/>
              <a:gd name="connsiteX5" fmla="*/ 487605 w 487605"/>
              <a:gd name="connsiteY5" fmla="*/ 0 h 3338701"/>
              <a:gd name="connsiteX6" fmla="*/ 486918 w 487605"/>
              <a:gd name="connsiteY6" fmla="*/ 2831725 h 3338701"/>
              <a:gd name="connsiteX0" fmla="*/ 486918 w 487605"/>
              <a:gd name="connsiteY0" fmla="*/ 2831725 h 3338701"/>
              <a:gd name="connsiteX1" fmla="*/ 351950 w 487605"/>
              <a:gd name="connsiteY1" fmla="*/ 3280486 h 3338701"/>
              <a:gd name="connsiteX2" fmla="*/ 0 w 487605"/>
              <a:gd name="connsiteY2" fmla="*/ 3331992 h 3338701"/>
              <a:gd name="connsiteX3" fmla="*/ 249174 w 487605"/>
              <a:gd name="connsiteY3" fmla="*/ 2836297 h 3338701"/>
              <a:gd name="connsiteX4" fmla="*/ 248938 w 487605"/>
              <a:gd name="connsiteY4" fmla="*/ 0 h 3338701"/>
              <a:gd name="connsiteX5" fmla="*/ 487605 w 487605"/>
              <a:gd name="connsiteY5" fmla="*/ 0 h 3338701"/>
              <a:gd name="connsiteX6" fmla="*/ 486918 w 487605"/>
              <a:gd name="connsiteY6" fmla="*/ 2831725 h 3338701"/>
              <a:gd name="connsiteX0" fmla="*/ 486918 w 487605"/>
              <a:gd name="connsiteY0" fmla="*/ 2831725 h 3496402"/>
              <a:gd name="connsiteX1" fmla="*/ 182881 w 487605"/>
              <a:gd name="connsiteY1" fmla="*/ 3496402 h 3496402"/>
              <a:gd name="connsiteX2" fmla="*/ 0 w 487605"/>
              <a:gd name="connsiteY2" fmla="*/ 3331992 h 3496402"/>
              <a:gd name="connsiteX3" fmla="*/ 249174 w 487605"/>
              <a:gd name="connsiteY3" fmla="*/ 2836297 h 3496402"/>
              <a:gd name="connsiteX4" fmla="*/ 248938 w 487605"/>
              <a:gd name="connsiteY4" fmla="*/ 0 h 3496402"/>
              <a:gd name="connsiteX5" fmla="*/ 487605 w 487605"/>
              <a:gd name="connsiteY5" fmla="*/ 0 h 3496402"/>
              <a:gd name="connsiteX6" fmla="*/ 486918 w 487605"/>
              <a:gd name="connsiteY6" fmla="*/ 2831725 h 3496402"/>
              <a:gd name="connsiteX0" fmla="*/ 486918 w 487605"/>
              <a:gd name="connsiteY0" fmla="*/ 2831725 h 3504302"/>
              <a:gd name="connsiteX1" fmla="*/ 180500 w 487605"/>
              <a:gd name="connsiteY1" fmla="*/ 3504302 h 3504302"/>
              <a:gd name="connsiteX2" fmla="*/ 0 w 487605"/>
              <a:gd name="connsiteY2" fmla="*/ 3331992 h 3504302"/>
              <a:gd name="connsiteX3" fmla="*/ 249174 w 487605"/>
              <a:gd name="connsiteY3" fmla="*/ 2836297 h 3504302"/>
              <a:gd name="connsiteX4" fmla="*/ 248938 w 487605"/>
              <a:gd name="connsiteY4" fmla="*/ 0 h 3504302"/>
              <a:gd name="connsiteX5" fmla="*/ 487605 w 487605"/>
              <a:gd name="connsiteY5" fmla="*/ 0 h 3504302"/>
              <a:gd name="connsiteX6" fmla="*/ 486918 w 487605"/>
              <a:gd name="connsiteY6" fmla="*/ 2831725 h 3504302"/>
              <a:gd name="connsiteX0" fmla="*/ 486918 w 487605"/>
              <a:gd name="connsiteY0" fmla="*/ 2831725 h 3504302"/>
              <a:gd name="connsiteX1" fmla="*/ 180500 w 487605"/>
              <a:gd name="connsiteY1" fmla="*/ 3504302 h 3504302"/>
              <a:gd name="connsiteX2" fmla="*/ 0 w 487605"/>
              <a:gd name="connsiteY2" fmla="*/ 3331992 h 3504302"/>
              <a:gd name="connsiteX3" fmla="*/ 249174 w 487605"/>
              <a:gd name="connsiteY3" fmla="*/ 2836297 h 3504302"/>
              <a:gd name="connsiteX4" fmla="*/ 248938 w 487605"/>
              <a:gd name="connsiteY4" fmla="*/ 0 h 3504302"/>
              <a:gd name="connsiteX5" fmla="*/ 487605 w 487605"/>
              <a:gd name="connsiteY5" fmla="*/ 0 h 3504302"/>
              <a:gd name="connsiteX6" fmla="*/ 486918 w 487605"/>
              <a:gd name="connsiteY6" fmla="*/ 2831725 h 3504302"/>
              <a:gd name="connsiteX0" fmla="*/ 486918 w 487605"/>
              <a:gd name="connsiteY0" fmla="*/ 2831725 h 3504302"/>
              <a:gd name="connsiteX1" fmla="*/ 180500 w 487605"/>
              <a:gd name="connsiteY1" fmla="*/ 3504302 h 3504302"/>
              <a:gd name="connsiteX2" fmla="*/ 0 w 487605"/>
              <a:gd name="connsiteY2" fmla="*/ 3331992 h 3504302"/>
              <a:gd name="connsiteX3" fmla="*/ 249174 w 487605"/>
              <a:gd name="connsiteY3" fmla="*/ 2836297 h 3504302"/>
              <a:gd name="connsiteX4" fmla="*/ 248938 w 487605"/>
              <a:gd name="connsiteY4" fmla="*/ 0 h 3504302"/>
              <a:gd name="connsiteX5" fmla="*/ 487605 w 487605"/>
              <a:gd name="connsiteY5" fmla="*/ 0 h 3504302"/>
              <a:gd name="connsiteX6" fmla="*/ 486918 w 487605"/>
              <a:gd name="connsiteY6" fmla="*/ 2831725 h 3504302"/>
              <a:gd name="connsiteX0" fmla="*/ 489299 w 489986"/>
              <a:gd name="connsiteY0" fmla="*/ 2831725 h 3504302"/>
              <a:gd name="connsiteX1" fmla="*/ 182881 w 489986"/>
              <a:gd name="connsiteY1" fmla="*/ 3504302 h 3504302"/>
              <a:gd name="connsiteX2" fmla="*/ 0 w 489986"/>
              <a:gd name="connsiteY2" fmla="*/ 3342524 h 3504302"/>
              <a:gd name="connsiteX3" fmla="*/ 251555 w 489986"/>
              <a:gd name="connsiteY3" fmla="*/ 2836297 h 3504302"/>
              <a:gd name="connsiteX4" fmla="*/ 251319 w 489986"/>
              <a:gd name="connsiteY4" fmla="*/ 0 h 3504302"/>
              <a:gd name="connsiteX5" fmla="*/ 489986 w 489986"/>
              <a:gd name="connsiteY5" fmla="*/ 0 h 3504302"/>
              <a:gd name="connsiteX6" fmla="*/ 489299 w 489986"/>
              <a:gd name="connsiteY6" fmla="*/ 2831725 h 3504302"/>
              <a:gd name="connsiteX0" fmla="*/ 489299 w 489986"/>
              <a:gd name="connsiteY0" fmla="*/ 2831725 h 3506936"/>
              <a:gd name="connsiteX1" fmla="*/ 182881 w 489986"/>
              <a:gd name="connsiteY1" fmla="*/ 3506936 h 3506936"/>
              <a:gd name="connsiteX2" fmla="*/ 0 w 489986"/>
              <a:gd name="connsiteY2" fmla="*/ 3342524 h 3506936"/>
              <a:gd name="connsiteX3" fmla="*/ 251555 w 489986"/>
              <a:gd name="connsiteY3" fmla="*/ 2836297 h 3506936"/>
              <a:gd name="connsiteX4" fmla="*/ 251319 w 489986"/>
              <a:gd name="connsiteY4" fmla="*/ 0 h 3506936"/>
              <a:gd name="connsiteX5" fmla="*/ 489986 w 489986"/>
              <a:gd name="connsiteY5" fmla="*/ 0 h 3506936"/>
              <a:gd name="connsiteX6" fmla="*/ 489299 w 489986"/>
              <a:gd name="connsiteY6" fmla="*/ 2831725 h 3506936"/>
              <a:gd name="connsiteX0" fmla="*/ 498249 w 498936"/>
              <a:gd name="connsiteY0" fmla="*/ 2831725 h 3533766"/>
              <a:gd name="connsiteX1" fmla="*/ 191831 w 498936"/>
              <a:gd name="connsiteY1" fmla="*/ 3506936 h 3533766"/>
              <a:gd name="connsiteX2" fmla="*/ 68935 w 498936"/>
              <a:gd name="connsiteY2" fmla="*/ 3393710 h 3533766"/>
              <a:gd name="connsiteX3" fmla="*/ 8950 w 498936"/>
              <a:gd name="connsiteY3" fmla="*/ 3342524 h 3533766"/>
              <a:gd name="connsiteX4" fmla="*/ 260505 w 498936"/>
              <a:gd name="connsiteY4" fmla="*/ 2836297 h 3533766"/>
              <a:gd name="connsiteX5" fmla="*/ 260269 w 498936"/>
              <a:gd name="connsiteY5" fmla="*/ 0 h 3533766"/>
              <a:gd name="connsiteX6" fmla="*/ 498936 w 498936"/>
              <a:gd name="connsiteY6" fmla="*/ 0 h 3533766"/>
              <a:gd name="connsiteX7" fmla="*/ 498249 w 498936"/>
              <a:gd name="connsiteY7" fmla="*/ 2831725 h 3533766"/>
              <a:gd name="connsiteX0" fmla="*/ 583371 w 584058"/>
              <a:gd name="connsiteY0" fmla="*/ 2831725 h 3523638"/>
              <a:gd name="connsiteX1" fmla="*/ 276953 w 584058"/>
              <a:gd name="connsiteY1" fmla="*/ 3506936 h 3523638"/>
              <a:gd name="connsiteX2" fmla="*/ 6420 w 584058"/>
              <a:gd name="connsiteY2" fmla="*/ 3243623 h 3523638"/>
              <a:gd name="connsiteX3" fmla="*/ 94072 w 584058"/>
              <a:gd name="connsiteY3" fmla="*/ 3342524 h 3523638"/>
              <a:gd name="connsiteX4" fmla="*/ 345627 w 584058"/>
              <a:gd name="connsiteY4" fmla="*/ 2836297 h 3523638"/>
              <a:gd name="connsiteX5" fmla="*/ 345391 w 584058"/>
              <a:gd name="connsiteY5" fmla="*/ 0 h 3523638"/>
              <a:gd name="connsiteX6" fmla="*/ 584058 w 584058"/>
              <a:gd name="connsiteY6" fmla="*/ 0 h 3523638"/>
              <a:gd name="connsiteX7" fmla="*/ 583371 w 584058"/>
              <a:gd name="connsiteY7" fmla="*/ 2831725 h 3523638"/>
              <a:gd name="connsiteX0" fmla="*/ 577467 w 578154"/>
              <a:gd name="connsiteY0" fmla="*/ 2831725 h 3544653"/>
              <a:gd name="connsiteX1" fmla="*/ 271049 w 578154"/>
              <a:gd name="connsiteY1" fmla="*/ 3506936 h 3544653"/>
              <a:gd name="connsiteX2" fmla="*/ 129103 w 578154"/>
              <a:gd name="connsiteY2" fmla="*/ 3435841 h 3544653"/>
              <a:gd name="connsiteX3" fmla="*/ 516 w 578154"/>
              <a:gd name="connsiteY3" fmla="*/ 3243623 h 3544653"/>
              <a:gd name="connsiteX4" fmla="*/ 88168 w 578154"/>
              <a:gd name="connsiteY4" fmla="*/ 3342524 h 3544653"/>
              <a:gd name="connsiteX5" fmla="*/ 339723 w 578154"/>
              <a:gd name="connsiteY5" fmla="*/ 2836297 h 3544653"/>
              <a:gd name="connsiteX6" fmla="*/ 339487 w 578154"/>
              <a:gd name="connsiteY6" fmla="*/ 0 h 3544653"/>
              <a:gd name="connsiteX7" fmla="*/ 578154 w 578154"/>
              <a:gd name="connsiteY7" fmla="*/ 0 h 3544653"/>
              <a:gd name="connsiteX8" fmla="*/ 577467 w 578154"/>
              <a:gd name="connsiteY8" fmla="*/ 2831725 h 3544653"/>
              <a:gd name="connsiteX0" fmla="*/ 577467 w 578154"/>
              <a:gd name="connsiteY0" fmla="*/ 2831725 h 3632947"/>
              <a:gd name="connsiteX1" fmla="*/ 271049 w 578154"/>
              <a:gd name="connsiteY1" fmla="*/ 3506936 h 3632947"/>
              <a:gd name="connsiteX2" fmla="*/ 29090 w 578154"/>
              <a:gd name="connsiteY2" fmla="*/ 3617527 h 3632947"/>
              <a:gd name="connsiteX3" fmla="*/ 516 w 578154"/>
              <a:gd name="connsiteY3" fmla="*/ 3243623 h 3632947"/>
              <a:gd name="connsiteX4" fmla="*/ 88168 w 578154"/>
              <a:gd name="connsiteY4" fmla="*/ 3342524 h 3632947"/>
              <a:gd name="connsiteX5" fmla="*/ 339723 w 578154"/>
              <a:gd name="connsiteY5" fmla="*/ 2836297 h 3632947"/>
              <a:gd name="connsiteX6" fmla="*/ 339487 w 578154"/>
              <a:gd name="connsiteY6" fmla="*/ 0 h 3632947"/>
              <a:gd name="connsiteX7" fmla="*/ 578154 w 578154"/>
              <a:gd name="connsiteY7" fmla="*/ 0 h 3632947"/>
              <a:gd name="connsiteX8" fmla="*/ 577467 w 578154"/>
              <a:gd name="connsiteY8" fmla="*/ 2831725 h 3632947"/>
              <a:gd name="connsiteX0" fmla="*/ 577467 w 578154"/>
              <a:gd name="connsiteY0" fmla="*/ 2831725 h 3632947"/>
              <a:gd name="connsiteX1" fmla="*/ 271049 w 578154"/>
              <a:gd name="connsiteY1" fmla="*/ 3506936 h 3632947"/>
              <a:gd name="connsiteX2" fmla="*/ 29090 w 578154"/>
              <a:gd name="connsiteY2" fmla="*/ 3617527 h 3632947"/>
              <a:gd name="connsiteX3" fmla="*/ 516 w 578154"/>
              <a:gd name="connsiteY3" fmla="*/ 3243623 h 3632947"/>
              <a:gd name="connsiteX4" fmla="*/ 88168 w 578154"/>
              <a:gd name="connsiteY4" fmla="*/ 3342524 h 3632947"/>
              <a:gd name="connsiteX5" fmla="*/ 339723 w 578154"/>
              <a:gd name="connsiteY5" fmla="*/ 2836297 h 3632947"/>
              <a:gd name="connsiteX6" fmla="*/ 339487 w 578154"/>
              <a:gd name="connsiteY6" fmla="*/ 0 h 3632947"/>
              <a:gd name="connsiteX7" fmla="*/ 578154 w 578154"/>
              <a:gd name="connsiteY7" fmla="*/ 0 h 3632947"/>
              <a:gd name="connsiteX8" fmla="*/ 577467 w 578154"/>
              <a:gd name="connsiteY8" fmla="*/ 2831725 h 3632947"/>
              <a:gd name="connsiteX0" fmla="*/ 576951 w 577638"/>
              <a:gd name="connsiteY0" fmla="*/ 2831725 h 3632947"/>
              <a:gd name="connsiteX1" fmla="*/ 270533 w 577638"/>
              <a:gd name="connsiteY1" fmla="*/ 3506936 h 3632947"/>
              <a:gd name="connsiteX2" fmla="*/ 28574 w 577638"/>
              <a:gd name="connsiteY2" fmla="*/ 3617527 h 3632947"/>
              <a:gd name="connsiteX3" fmla="*/ 0 w 577638"/>
              <a:gd name="connsiteY3" fmla="*/ 3243623 h 3632947"/>
              <a:gd name="connsiteX4" fmla="*/ 87652 w 577638"/>
              <a:gd name="connsiteY4" fmla="*/ 3342524 h 3632947"/>
              <a:gd name="connsiteX5" fmla="*/ 339207 w 577638"/>
              <a:gd name="connsiteY5" fmla="*/ 2836297 h 3632947"/>
              <a:gd name="connsiteX6" fmla="*/ 338971 w 577638"/>
              <a:gd name="connsiteY6" fmla="*/ 0 h 3632947"/>
              <a:gd name="connsiteX7" fmla="*/ 577638 w 577638"/>
              <a:gd name="connsiteY7" fmla="*/ 0 h 3632947"/>
              <a:gd name="connsiteX8" fmla="*/ 576951 w 577638"/>
              <a:gd name="connsiteY8" fmla="*/ 2831725 h 3632947"/>
              <a:gd name="connsiteX0" fmla="*/ 576951 w 577638"/>
              <a:gd name="connsiteY0" fmla="*/ 2831725 h 3632947"/>
              <a:gd name="connsiteX1" fmla="*/ 270533 w 577638"/>
              <a:gd name="connsiteY1" fmla="*/ 3506936 h 3632947"/>
              <a:gd name="connsiteX2" fmla="*/ 28574 w 577638"/>
              <a:gd name="connsiteY2" fmla="*/ 3617527 h 3632947"/>
              <a:gd name="connsiteX3" fmla="*/ 0 w 577638"/>
              <a:gd name="connsiteY3" fmla="*/ 3243623 h 3632947"/>
              <a:gd name="connsiteX4" fmla="*/ 90033 w 577638"/>
              <a:gd name="connsiteY4" fmla="*/ 3334624 h 3632947"/>
              <a:gd name="connsiteX5" fmla="*/ 339207 w 577638"/>
              <a:gd name="connsiteY5" fmla="*/ 2836297 h 3632947"/>
              <a:gd name="connsiteX6" fmla="*/ 338971 w 577638"/>
              <a:gd name="connsiteY6" fmla="*/ 0 h 3632947"/>
              <a:gd name="connsiteX7" fmla="*/ 577638 w 577638"/>
              <a:gd name="connsiteY7" fmla="*/ 0 h 3632947"/>
              <a:gd name="connsiteX8" fmla="*/ 576951 w 577638"/>
              <a:gd name="connsiteY8" fmla="*/ 2831725 h 3632947"/>
              <a:gd name="connsiteX0" fmla="*/ 576951 w 577638"/>
              <a:gd name="connsiteY0" fmla="*/ 2831725 h 3636864"/>
              <a:gd name="connsiteX1" fmla="*/ 270533 w 577638"/>
              <a:gd name="connsiteY1" fmla="*/ 3506936 h 3636864"/>
              <a:gd name="connsiteX2" fmla="*/ 197644 w 577638"/>
              <a:gd name="connsiteY2" fmla="*/ 3575395 h 3636864"/>
              <a:gd name="connsiteX3" fmla="*/ 28574 w 577638"/>
              <a:gd name="connsiteY3" fmla="*/ 3617527 h 3636864"/>
              <a:gd name="connsiteX4" fmla="*/ 0 w 577638"/>
              <a:gd name="connsiteY4" fmla="*/ 3243623 h 3636864"/>
              <a:gd name="connsiteX5" fmla="*/ 90033 w 577638"/>
              <a:gd name="connsiteY5" fmla="*/ 3334624 h 3636864"/>
              <a:gd name="connsiteX6" fmla="*/ 339207 w 577638"/>
              <a:gd name="connsiteY6" fmla="*/ 2836297 h 3636864"/>
              <a:gd name="connsiteX7" fmla="*/ 338971 w 577638"/>
              <a:gd name="connsiteY7" fmla="*/ 0 h 3636864"/>
              <a:gd name="connsiteX8" fmla="*/ 577638 w 577638"/>
              <a:gd name="connsiteY8" fmla="*/ 0 h 3636864"/>
              <a:gd name="connsiteX9" fmla="*/ 576951 w 577638"/>
              <a:gd name="connsiteY9" fmla="*/ 2831725 h 3636864"/>
              <a:gd name="connsiteX0" fmla="*/ 576951 w 577638"/>
              <a:gd name="connsiteY0" fmla="*/ 2831725 h 3639721"/>
              <a:gd name="connsiteX1" fmla="*/ 270533 w 577638"/>
              <a:gd name="connsiteY1" fmla="*/ 3506936 h 3639721"/>
              <a:gd name="connsiteX2" fmla="*/ 357187 w 577638"/>
              <a:gd name="connsiteY2" fmla="*/ 3591195 h 3639721"/>
              <a:gd name="connsiteX3" fmla="*/ 28574 w 577638"/>
              <a:gd name="connsiteY3" fmla="*/ 3617527 h 3639721"/>
              <a:gd name="connsiteX4" fmla="*/ 0 w 577638"/>
              <a:gd name="connsiteY4" fmla="*/ 3243623 h 3639721"/>
              <a:gd name="connsiteX5" fmla="*/ 90033 w 577638"/>
              <a:gd name="connsiteY5" fmla="*/ 3334624 h 3639721"/>
              <a:gd name="connsiteX6" fmla="*/ 339207 w 577638"/>
              <a:gd name="connsiteY6" fmla="*/ 2836297 h 3639721"/>
              <a:gd name="connsiteX7" fmla="*/ 338971 w 577638"/>
              <a:gd name="connsiteY7" fmla="*/ 0 h 3639721"/>
              <a:gd name="connsiteX8" fmla="*/ 577638 w 577638"/>
              <a:gd name="connsiteY8" fmla="*/ 0 h 3639721"/>
              <a:gd name="connsiteX9" fmla="*/ 576951 w 577638"/>
              <a:gd name="connsiteY9" fmla="*/ 2831725 h 3639721"/>
              <a:gd name="connsiteX0" fmla="*/ 576951 w 577638"/>
              <a:gd name="connsiteY0" fmla="*/ 2831725 h 3639721"/>
              <a:gd name="connsiteX1" fmla="*/ 270533 w 577638"/>
              <a:gd name="connsiteY1" fmla="*/ 3506936 h 3639721"/>
              <a:gd name="connsiteX2" fmla="*/ 357187 w 577638"/>
              <a:gd name="connsiteY2" fmla="*/ 3591195 h 3639721"/>
              <a:gd name="connsiteX3" fmla="*/ 28574 w 577638"/>
              <a:gd name="connsiteY3" fmla="*/ 3617527 h 3639721"/>
              <a:gd name="connsiteX4" fmla="*/ 0 w 577638"/>
              <a:gd name="connsiteY4" fmla="*/ 3243623 h 3639721"/>
              <a:gd name="connsiteX5" fmla="*/ 90033 w 577638"/>
              <a:gd name="connsiteY5" fmla="*/ 3334624 h 3639721"/>
              <a:gd name="connsiteX6" fmla="*/ 339207 w 577638"/>
              <a:gd name="connsiteY6" fmla="*/ 2836297 h 3639721"/>
              <a:gd name="connsiteX7" fmla="*/ 338971 w 577638"/>
              <a:gd name="connsiteY7" fmla="*/ 0 h 3639721"/>
              <a:gd name="connsiteX8" fmla="*/ 577638 w 577638"/>
              <a:gd name="connsiteY8" fmla="*/ 0 h 3639721"/>
              <a:gd name="connsiteX9" fmla="*/ 576951 w 577638"/>
              <a:gd name="connsiteY9" fmla="*/ 2831725 h 3639721"/>
              <a:gd name="connsiteX0" fmla="*/ 576951 w 577638"/>
              <a:gd name="connsiteY0" fmla="*/ 2831725 h 3617527"/>
              <a:gd name="connsiteX1" fmla="*/ 270533 w 577638"/>
              <a:gd name="connsiteY1" fmla="*/ 3506936 h 3617527"/>
              <a:gd name="connsiteX2" fmla="*/ 357187 w 577638"/>
              <a:gd name="connsiteY2" fmla="*/ 3591195 h 3617527"/>
              <a:gd name="connsiteX3" fmla="*/ 28574 w 577638"/>
              <a:gd name="connsiteY3" fmla="*/ 3617527 h 3617527"/>
              <a:gd name="connsiteX4" fmla="*/ 0 w 577638"/>
              <a:gd name="connsiteY4" fmla="*/ 3243623 h 3617527"/>
              <a:gd name="connsiteX5" fmla="*/ 90033 w 577638"/>
              <a:gd name="connsiteY5" fmla="*/ 3334624 h 3617527"/>
              <a:gd name="connsiteX6" fmla="*/ 339207 w 577638"/>
              <a:gd name="connsiteY6" fmla="*/ 2836297 h 3617527"/>
              <a:gd name="connsiteX7" fmla="*/ 338971 w 577638"/>
              <a:gd name="connsiteY7" fmla="*/ 0 h 3617527"/>
              <a:gd name="connsiteX8" fmla="*/ 577638 w 577638"/>
              <a:gd name="connsiteY8" fmla="*/ 0 h 3617527"/>
              <a:gd name="connsiteX9" fmla="*/ 576951 w 577638"/>
              <a:gd name="connsiteY9" fmla="*/ 2831725 h 3617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7638" h="3617527">
                <a:moveTo>
                  <a:pt x="576951" y="2831725"/>
                </a:moveTo>
                <a:cubicBezTo>
                  <a:pt x="573903" y="3056268"/>
                  <a:pt x="535424" y="3194869"/>
                  <a:pt x="270533" y="3506936"/>
                </a:cubicBezTo>
                <a:lnTo>
                  <a:pt x="357187" y="3591195"/>
                </a:lnTo>
                <a:lnTo>
                  <a:pt x="28574" y="3617527"/>
                </a:lnTo>
                <a:lnTo>
                  <a:pt x="0" y="3243623"/>
                </a:lnTo>
                <a:lnTo>
                  <a:pt x="90033" y="3334624"/>
                </a:lnTo>
                <a:cubicBezTo>
                  <a:pt x="312917" y="3073869"/>
                  <a:pt x="339628" y="2939294"/>
                  <a:pt x="339207" y="2836297"/>
                </a:cubicBezTo>
                <a:cubicBezTo>
                  <a:pt x="339128" y="1890865"/>
                  <a:pt x="339050" y="945432"/>
                  <a:pt x="338971" y="0"/>
                </a:cubicBezTo>
                <a:lnTo>
                  <a:pt x="577638" y="0"/>
                </a:lnTo>
                <a:lnTo>
                  <a:pt x="576951" y="2831725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5000"/>
                </a:schemeClr>
              </a:gs>
              <a:gs pos="65000">
                <a:schemeClr val="accent4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Down Arrow 144"/>
          <p:cNvSpPr/>
          <p:nvPr/>
        </p:nvSpPr>
        <p:spPr>
          <a:xfrm rot="19159350" flipH="1">
            <a:off x="4439161" y="1008943"/>
            <a:ext cx="481952" cy="795461"/>
          </a:xfrm>
          <a:custGeom>
            <a:avLst/>
            <a:gdLst>
              <a:gd name="connsiteX0" fmla="*/ 0 w 665047"/>
              <a:gd name="connsiteY0" fmla="*/ 1413679 h 1746202"/>
              <a:gd name="connsiteX1" fmla="*/ 166262 w 665047"/>
              <a:gd name="connsiteY1" fmla="*/ 1413679 h 1746202"/>
              <a:gd name="connsiteX2" fmla="*/ 166262 w 665047"/>
              <a:gd name="connsiteY2" fmla="*/ 0 h 1746202"/>
              <a:gd name="connsiteX3" fmla="*/ 498785 w 665047"/>
              <a:gd name="connsiteY3" fmla="*/ 0 h 1746202"/>
              <a:gd name="connsiteX4" fmla="*/ 498785 w 665047"/>
              <a:gd name="connsiteY4" fmla="*/ 1413679 h 1746202"/>
              <a:gd name="connsiteX5" fmla="*/ 665047 w 665047"/>
              <a:gd name="connsiteY5" fmla="*/ 1413679 h 1746202"/>
              <a:gd name="connsiteX6" fmla="*/ 332524 w 665047"/>
              <a:gd name="connsiteY6" fmla="*/ 1746202 h 1746202"/>
              <a:gd name="connsiteX7" fmla="*/ 0 w 665047"/>
              <a:gd name="connsiteY7" fmla="*/ 1413679 h 1746202"/>
              <a:gd name="connsiteX0" fmla="*/ 0 w 665047"/>
              <a:gd name="connsiteY0" fmla="*/ 1413679 h 1746202"/>
              <a:gd name="connsiteX1" fmla="*/ 166262 w 665047"/>
              <a:gd name="connsiteY1" fmla="*/ 1413679 h 1746202"/>
              <a:gd name="connsiteX2" fmla="*/ 152250 w 665047"/>
              <a:gd name="connsiteY2" fmla="*/ 1205844 h 1746202"/>
              <a:gd name="connsiteX3" fmla="*/ 166262 w 665047"/>
              <a:gd name="connsiteY3" fmla="*/ 0 h 1746202"/>
              <a:gd name="connsiteX4" fmla="*/ 498785 w 665047"/>
              <a:gd name="connsiteY4" fmla="*/ 0 h 1746202"/>
              <a:gd name="connsiteX5" fmla="*/ 498785 w 665047"/>
              <a:gd name="connsiteY5" fmla="*/ 1413679 h 1746202"/>
              <a:gd name="connsiteX6" fmla="*/ 665047 w 665047"/>
              <a:gd name="connsiteY6" fmla="*/ 1413679 h 1746202"/>
              <a:gd name="connsiteX7" fmla="*/ 332524 w 665047"/>
              <a:gd name="connsiteY7" fmla="*/ 1746202 h 1746202"/>
              <a:gd name="connsiteX8" fmla="*/ 0 w 665047"/>
              <a:gd name="connsiteY8" fmla="*/ 1413679 h 1746202"/>
              <a:gd name="connsiteX0" fmla="*/ 68038 w 733085"/>
              <a:gd name="connsiteY0" fmla="*/ 1413679 h 1746202"/>
              <a:gd name="connsiteX1" fmla="*/ 234300 w 733085"/>
              <a:gd name="connsiteY1" fmla="*/ 1413679 h 1746202"/>
              <a:gd name="connsiteX2" fmla="*/ 220288 w 733085"/>
              <a:gd name="connsiteY2" fmla="*/ 1205844 h 1746202"/>
              <a:gd name="connsiteX3" fmla="*/ 0 w 733085"/>
              <a:gd name="connsiteY3" fmla="*/ 861890 h 1746202"/>
              <a:gd name="connsiteX4" fmla="*/ 566823 w 733085"/>
              <a:gd name="connsiteY4" fmla="*/ 0 h 1746202"/>
              <a:gd name="connsiteX5" fmla="*/ 566823 w 733085"/>
              <a:gd name="connsiteY5" fmla="*/ 1413679 h 1746202"/>
              <a:gd name="connsiteX6" fmla="*/ 733085 w 733085"/>
              <a:gd name="connsiteY6" fmla="*/ 1413679 h 1746202"/>
              <a:gd name="connsiteX7" fmla="*/ 400562 w 733085"/>
              <a:gd name="connsiteY7" fmla="*/ 1746202 h 1746202"/>
              <a:gd name="connsiteX8" fmla="*/ 68038 w 733085"/>
              <a:gd name="connsiteY8" fmla="*/ 1413679 h 174620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566823 w 733085"/>
              <a:gd name="connsiteY5" fmla="*/ 830319 h 1162842"/>
              <a:gd name="connsiteX6" fmla="*/ 733085 w 733085"/>
              <a:gd name="connsiteY6" fmla="*/ 830319 h 1162842"/>
              <a:gd name="connsiteX7" fmla="*/ 400562 w 733085"/>
              <a:gd name="connsiteY7" fmla="*/ 1162842 h 1162842"/>
              <a:gd name="connsiteX8" fmla="*/ 68038 w 733085"/>
              <a:gd name="connsiteY8" fmla="*/ 830319 h 116284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478087 w 733085"/>
              <a:gd name="connsiteY5" fmla="*/ 568670 h 1162842"/>
              <a:gd name="connsiteX6" fmla="*/ 566823 w 733085"/>
              <a:gd name="connsiteY6" fmla="*/ 830319 h 1162842"/>
              <a:gd name="connsiteX7" fmla="*/ 733085 w 733085"/>
              <a:gd name="connsiteY7" fmla="*/ 830319 h 1162842"/>
              <a:gd name="connsiteX8" fmla="*/ 400562 w 733085"/>
              <a:gd name="connsiteY8" fmla="*/ 1162842 h 1162842"/>
              <a:gd name="connsiteX9" fmla="*/ 68038 w 733085"/>
              <a:gd name="connsiteY9" fmla="*/ 830319 h 116284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546212 w 733085"/>
              <a:gd name="connsiteY5" fmla="*/ 562542 h 1162842"/>
              <a:gd name="connsiteX6" fmla="*/ 566823 w 733085"/>
              <a:gd name="connsiteY6" fmla="*/ 830319 h 1162842"/>
              <a:gd name="connsiteX7" fmla="*/ 733085 w 733085"/>
              <a:gd name="connsiteY7" fmla="*/ 830319 h 1162842"/>
              <a:gd name="connsiteX8" fmla="*/ 400562 w 733085"/>
              <a:gd name="connsiteY8" fmla="*/ 1162842 h 1162842"/>
              <a:gd name="connsiteX9" fmla="*/ 68038 w 733085"/>
              <a:gd name="connsiteY9" fmla="*/ 830319 h 116284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546212 w 733085"/>
              <a:gd name="connsiteY5" fmla="*/ 562542 h 1162842"/>
              <a:gd name="connsiteX6" fmla="*/ 566823 w 733085"/>
              <a:gd name="connsiteY6" fmla="*/ 830319 h 1162842"/>
              <a:gd name="connsiteX7" fmla="*/ 733085 w 733085"/>
              <a:gd name="connsiteY7" fmla="*/ 830319 h 1162842"/>
              <a:gd name="connsiteX8" fmla="*/ 400562 w 733085"/>
              <a:gd name="connsiteY8" fmla="*/ 1162842 h 1162842"/>
              <a:gd name="connsiteX9" fmla="*/ 68038 w 733085"/>
              <a:gd name="connsiteY9" fmla="*/ 830319 h 116284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20288 w 733085"/>
              <a:gd name="connsiteY2" fmla="*/ 538714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20288 w 733085"/>
              <a:gd name="connsiteY2" fmla="*/ 538714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20288 w 733085"/>
              <a:gd name="connsiteY2" fmla="*/ 538714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43489 w 733085"/>
              <a:gd name="connsiteY2" fmla="*/ 518773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74281 w 739328"/>
              <a:gd name="connsiteY0" fmla="*/ 746549 h 1079072"/>
              <a:gd name="connsiteX1" fmla="*/ 240543 w 739328"/>
              <a:gd name="connsiteY1" fmla="*/ 746549 h 1079072"/>
              <a:gd name="connsiteX2" fmla="*/ 249732 w 739328"/>
              <a:gd name="connsiteY2" fmla="*/ 518773 h 1079072"/>
              <a:gd name="connsiteX3" fmla="*/ 0 w 739328"/>
              <a:gd name="connsiteY3" fmla="*/ 213573 h 1079072"/>
              <a:gd name="connsiteX4" fmla="*/ 223803 w 739328"/>
              <a:gd name="connsiteY4" fmla="*/ 0 h 1079072"/>
              <a:gd name="connsiteX5" fmla="*/ 552455 w 739328"/>
              <a:gd name="connsiteY5" fmla="*/ 478772 h 1079072"/>
              <a:gd name="connsiteX6" fmla="*/ 573066 w 739328"/>
              <a:gd name="connsiteY6" fmla="*/ 746549 h 1079072"/>
              <a:gd name="connsiteX7" fmla="*/ 739328 w 739328"/>
              <a:gd name="connsiteY7" fmla="*/ 746549 h 1079072"/>
              <a:gd name="connsiteX8" fmla="*/ 406805 w 739328"/>
              <a:gd name="connsiteY8" fmla="*/ 1079072 h 1079072"/>
              <a:gd name="connsiteX9" fmla="*/ 74281 w 739328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41998 w 731594"/>
              <a:gd name="connsiteY2" fmla="*/ 518773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4721 w 731594"/>
              <a:gd name="connsiteY5" fmla="*/ 478772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41998 w 731594"/>
              <a:gd name="connsiteY2" fmla="*/ 518773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41998 w 731594"/>
              <a:gd name="connsiteY2" fmla="*/ 518773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9320 w 731594"/>
              <a:gd name="connsiteY5" fmla="*/ 609286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9320 w 731594"/>
              <a:gd name="connsiteY5" fmla="*/ 609286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9320 w 731594"/>
              <a:gd name="connsiteY5" fmla="*/ 609286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73288 w 731594"/>
              <a:gd name="connsiteY5" fmla="*/ 61109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7677 h 1080200"/>
              <a:gd name="connsiteX1" fmla="*/ 232809 w 731594"/>
              <a:gd name="connsiteY1" fmla="*/ 747677 h 1080200"/>
              <a:gd name="connsiteX2" fmla="*/ 238820 w 731594"/>
              <a:gd name="connsiteY2" fmla="*/ 625723 h 1080200"/>
              <a:gd name="connsiteX3" fmla="*/ 0 w 731594"/>
              <a:gd name="connsiteY3" fmla="*/ 208054 h 1080200"/>
              <a:gd name="connsiteX4" fmla="*/ 233028 w 731594"/>
              <a:gd name="connsiteY4" fmla="*/ 0 h 1080200"/>
              <a:gd name="connsiteX5" fmla="*/ 569261 w 731594"/>
              <a:gd name="connsiteY5" fmla="*/ 633615 h 1080200"/>
              <a:gd name="connsiteX6" fmla="*/ 565332 w 731594"/>
              <a:gd name="connsiteY6" fmla="*/ 747677 h 1080200"/>
              <a:gd name="connsiteX7" fmla="*/ 731594 w 731594"/>
              <a:gd name="connsiteY7" fmla="*/ 747677 h 1080200"/>
              <a:gd name="connsiteX8" fmla="*/ 399071 w 731594"/>
              <a:gd name="connsiteY8" fmla="*/ 1080200 h 1080200"/>
              <a:gd name="connsiteX9" fmla="*/ 66547 w 731594"/>
              <a:gd name="connsiteY9" fmla="*/ 747677 h 1080200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50355 w 715402"/>
              <a:gd name="connsiteY0" fmla="*/ 754325 h 1086848"/>
              <a:gd name="connsiteX1" fmla="*/ 216617 w 715402"/>
              <a:gd name="connsiteY1" fmla="*/ 754325 h 1086848"/>
              <a:gd name="connsiteX2" fmla="*/ 222628 w 715402"/>
              <a:gd name="connsiteY2" fmla="*/ 632371 h 1086848"/>
              <a:gd name="connsiteX3" fmla="*/ 0 w 715402"/>
              <a:gd name="connsiteY3" fmla="*/ 191822 h 1086848"/>
              <a:gd name="connsiteX4" fmla="*/ 224570 w 715402"/>
              <a:gd name="connsiteY4" fmla="*/ 0 h 1086848"/>
              <a:gd name="connsiteX5" fmla="*/ 553069 w 715402"/>
              <a:gd name="connsiteY5" fmla="*/ 640263 h 1086848"/>
              <a:gd name="connsiteX6" fmla="*/ 549140 w 715402"/>
              <a:gd name="connsiteY6" fmla="*/ 754325 h 1086848"/>
              <a:gd name="connsiteX7" fmla="*/ 715402 w 715402"/>
              <a:gd name="connsiteY7" fmla="*/ 754325 h 1086848"/>
              <a:gd name="connsiteX8" fmla="*/ 382879 w 715402"/>
              <a:gd name="connsiteY8" fmla="*/ 1086848 h 1086848"/>
              <a:gd name="connsiteX9" fmla="*/ 50355 w 715402"/>
              <a:gd name="connsiteY9" fmla="*/ 754325 h 1086848"/>
              <a:gd name="connsiteX0" fmla="*/ 50355 w 715402"/>
              <a:gd name="connsiteY0" fmla="*/ 760972 h 1093495"/>
              <a:gd name="connsiteX1" fmla="*/ 216617 w 715402"/>
              <a:gd name="connsiteY1" fmla="*/ 760972 h 1093495"/>
              <a:gd name="connsiteX2" fmla="*/ 222628 w 715402"/>
              <a:gd name="connsiteY2" fmla="*/ 639018 h 1093495"/>
              <a:gd name="connsiteX3" fmla="*/ 0 w 715402"/>
              <a:gd name="connsiteY3" fmla="*/ 198469 h 1093495"/>
              <a:gd name="connsiteX4" fmla="*/ 232304 w 715402"/>
              <a:gd name="connsiteY4" fmla="*/ 0 h 1093495"/>
              <a:gd name="connsiteX5" fmla="*/ 553069 w 715402"/>
              <a:gd name="connsiteY5" fmla="*/ 646910 h 1093495"/>
              <a:gd name="connsiteX6" fmla="*/ 549140 w 715402"/>
              <a:gd name="connsiteY6" fmla="*/ 760972 h 1093495"/>
              <a:gd name="connsiteX7" fmla="*/ 715402 w 715402"/>
              <a:gd name="connsiteY7" fmla="*/ 760972 h 1093495"/>
              <a:gd name="connsiteX8" fmla="*/ 382879 w 715402"/>
              <a:gd name="connsiteY8" fmla="*/ 1093495 h 1093495"/>
              <a:gd name="connsiteX9" fmla="*/ 50355 w 715402"/>
              <a:gd name="connsiteY9" fmla="*/ 760972 h 1093495"/>
              <a:gd name="connsiteX0" fmla="*/ 50355 w 715402"/>
              <a:gd name="connsiteY0" fmla="*/ 778806 h 1111329"/>
              <a:gd name="connsiteX1" fmla="*/ 216617 w 715402"/>
              <a:gd name="connsiteY1" fmla="*/ 778806 h 1111329"/>
              <a:gd name="connsiteX2" fmla="*/ 222628 w 715402"/>
              <a:gd name="connsiteY2" fmla="*/ 656852 h 1111329"/>
              <a:gd name="connsiteX3" fmla="*/ 0 w 715402"/>
              <a:gd name="connsiteY3" fmla="*/ 216303 h 1111329"/>
              <a:gd name="connsiteX4" fmla="*/ 242096 w 715402"/>
              <a:gd name="connsiteY4" fmla="*/ 0 h 1111329"/>
              <a:gd name="connsiteX5" fmla="*/ 553069 w 715402"/>
              <a:gd name="connsiteY5" fmla="*/ 664744 h 1111329"/>
              <a:gd name="connsiteX6" fmla="*/ 549140 w 715402"/>
              <a:gd name="connsiteY6" fmla="*/ 778806 h 1111329"/>
              <a:gd name="connsiteX7" fmla="*/ 715402 w 715402"/>
              <a:gd name="connsiteY7" fmla="*/ 778806 h 1111329"/>
              <a:gd name="connsiteX8" fmla="*/ 382879 w 715402"/>
              <a:gd name="connsiteY8" fmla="*/ 1111329 h 1111329"/>
              <a:gd name="connsiteX9" fmla="*/ 50355 w 715402"/>
              <a:gd name="connsiteY9" fmla="*/ 778806 h 1111329"/>
              <a:gd name="connsiteX0" fmla="*/ 50355 w 715402"/>
              <a:gd name="connsiteY0" fmla="*/ 781657 h 1114180"/>
              <a:gd name="connsiteX1" fmla="*/ 216617 w 715402"/>
              <a:gd name="connsiteY1" fmla="*/ 781657 h 1114180"/>
              <a:gd name="connsiteX2" fmla="*/ 222628 w 715402"/>
              <a:gd name="connsiteY2" fmla="*/ 659703 h 1114180"/>
              <a:gd name="connsiteX3" fmla="*/ 0 w 715402"/>
              <a:gd name="connsiteY3" fmla="*/ 219154 h 1114180"/>
              <a:gd name="connsiteX4" fmla="*/ 249066 w 715402"/>
              <a:gd name="connsiteY4" fmla="*/ 0 h 1114180"/>
              <a:gd name="connsiteX5" fmla="*/ 553069 w 715402"/>
              <a:gd name="connsiteY5" fmla="*/ 667595 h 1114180"/>
              <a:gd name="connsiteX6" fmla="*/ 549140 w 715402"/>
              <a:gd name="connsiteY6" fmla="*/ 781657 h 1114180"/>
              <a:gd name="connsiteX7" fmla="*/ 715402 w 715402"/>
              <a:gd name="connsiteY7" fmla="*/ 781657 h 1114180"/>
              <a:gd name="connsiteX8" fmla="*/ 382879 w 715402"/>
              <a:gd name="connsiteY8" fmla="*/ 1114180 h 1114180"/>
              <a:gd name="connsiteX9" fmla="*/ 50355 w 715402"/>
              <a:gd name="connsiteY9" fmla="*/ 781657 h 1114180"/>
              <a:gd name="connsiteX0" fmla="*/ 50355 w 715402"/>
              <a:gd name="connsiteY0" fmla="*/ 781150 h 1113673"/>
              <a:gd name="connsiteX1" fmla="*/ 216617 w 715402"/>
              <a:gd name="connsiteY1" fmla="*/ 781150 h 1113673"/>
              <a:gd name="connsiteX2" fmla="*/ 222628 w 715402"/>
              <a:gd name="connsiteY2" fmla="*/ 659196 h 1113673"/>
              <a:gd name="connsiteX3" fmla="*/ 0 w 715402"/>
              <a:gd name="connsiteY3" fmla="*/ 218647 h 1113673"/>
              <a:gd name="connsiteX4" fmla="*/ 255781 w 715402"/>
              <a:gd name="connsiteY4" fmla="*/ 0 h 1113673"/>
              <a:gd name="connsiteX5" fmla="*/ 553069 w 715402"/>
              <a:gd name="connsiteY5" fmla="*/ 667088 h 1113673"/>
              <a:gd name="connsiteX6" fmla="*/ 549140 w 715402"/>
              <a:gd name="connsiteY6" fmla="*/ 781150 h 1113673"/>
              <a:gd name="connsiteX7" fmla="*/ 715402 w 715402"/>
              <a:gd name="connsiteY7" fmla="*/ 781150 h 1113673"/>
              <a:gd name="connsiteX8" fmla="*/ 382879 w 715402"/>
              <a:gd name="connsiteY8" fmla="*/ 1113673 h 1113673"/>
              <a:gd name="connsiteX9" fmla="*/ 50355 w 715402"/>
              <a:gd name="connsiteY9" fmla="*/ 781150 h 111367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0896 h 1113419"/>
              <a:gd name="connsiteX1" fmla="*/ 216617 w 715402"/>
              <a:gd name="connsiteY1" fmla="*/ 780896 h 1113419"/>
              <a:gd name="connsiteX2" fmla="*/ 222628 w 715402"/>
              <a:gd name="connsiteY2" fmla="*/ 658942 h 1113419"/>
              <a:gd name="connsiteX3" fmla="*/ 0 w 715402"/>
              <a:gd name="connsiteY3" fmla="*/ 218393 h 1113419"/>
              <a:gd name="connsiteX4" fmla="*/ 259139 w 715402"/>
              <a:gd name="connsiteY4" fmla="*/ 0 h 1113419"/>
              <a:gd name="connsiteX5" fmla="*/ 553069 w 715402"/>
              <a:gd name="connsiteY5" fmla="*/ 666834 h 1113419"/>
              <a:gd name="connsiteX6" fmla="*/ 549140 w 715402"/>
              <a:gd name="connsiteY6" fmla="*/ 780896 h 1113419"/>
              <a:gd name="connsiteX7" fmla="*/ 715402 w 715402"/>
              <a:gd name="connsiteY7" fmla="*/ 780896 h 1113419"/>
              <a:gd name="connsiteX8" fmla="*/ 382879 w 715402"/>
              <a:gd name="connsiteY8" fmla="*/ 1113419 h 1113419"/>
              <a:gd name="connsiteX9" fmla="*/ 50355 w 715402"/>
              <a:gd name="connsiteY9" fmla="*/ 780896 h 1113419"/>
              <a:gd name="connsiteX0" fmla="*/ 50355 w 715402"/>
              <a:gd name="connsiteY0" fmla="*/ 780896 h 1113419"/>
              <a:gd name="connsiteX1" fmla="*/ 216617 w 715402"/>
              <a:gd name="connsiteY1" fmla="*/ 780896 h 1113419"/>
              <a:gd name="connsiteX2" fmla="*/ 222628 w 715402"/>
              <a:gd name="connsiteY2" fmla="*/ 658942 h 1113419"/>
              <a:gd name="connsiteX3" fmla="*/ 0 w 715402"/>
              <a:gd name="connsiteY3" fmla="*/ 218393 h 1113419"/>
              <a:gd name="connsiteX4" fmla="*/ 259139 w 715402"/>
              <a:gd name="connsiteY4" fmla="*/ 0 h 1113419"/>
              <a:gd name="connsiteX5" fmla="*/ 553069 w 715402"/>
              <a:gd name="connsiteY5" fmla="*/ 666834 h 1113419"/>
              <a:gd name="connsiteX6" fmla="*/ 549140 w 715402"/>
              <a:gd name="connsiteY6" fmla="*/ 780896 h 1113419"/>
              <a:gd name="connsiteX7" fmla="*/ 715402 w 715402"/>
              <a:gd name="connsiteY7" fmla="*/ 780896 h 1113419"/>
              <a:gd name="connsiteX8" fmla="*/ 382879 w 715402"/>
              <a:gd name="connsiteY8" fmla="*/ 1113419 h 1113419"/>
              <a:gd name="connsiteX9" fmla="*/ 50355 w 715402"/>
              <a:gd name="connsiteY9" fmla="*/ 780896 h 1113419"/>
              <a:gd name="connsiteX0" fmla="*/ 36416 w 701463"/>
              <a:gd name="connsiteY0" fmla="*/ 780896 h 1113419"/>
              <a:gd name="connsiteX1" fmla="*/ 202678 w 701463"/>
              <a:gd name="connsiteY1" fmla="*/ 780896 h 1113419"/>
              <a:gd name="connsiteX2" fmla="*/ 208689 w 701463"/>
              <a:gd name="connsiteY2" fmla="*/ 658942 h 1113419"/>
              <a:gd name="connsiteX3" fmla="*/ 0 w 701463"/>
              <a:gd name="connsiteY3" fmla="*/ 212692 h 1113419"/>
              <a:gd name="connsiteX4" fmla="*/ 245200 w 701463"/>
              <a:gd name="connsiteY4" fmla="*/ 0 h 1113419"/>
              <a:gd name="connsiteX5" fmla="*/ 539130 w 701463"/>
              <a:gd name="connsiteY5" fmla="*/ 666834 h 1113419"/>
              <a:gd name="connsiteX6" fmla="*/ 535201 w 701463"/>
              <a:gd name="connsiteY6" fmla="*/ 780896 h 1113419"/>
              <a:gd name="connsiteX7" fmla="*/ 701463 w 701463"/>
              <a:gd name="connsiteY7" fmla="*/ 780896 h 1113419"/>
              <a:gd name="connsiteX8" fmla="*/ 368940 w 701463"/>
              <a:gd name="connsiteY8" fmla="*/ 1113419 h 1113419"/>
              <a:gd name="connsiteX9" fmla="*/ 36416 w 701463"/>
              <a:gd name="connsiteY9" fmla="*/ 780896 h 1113419"/>
              <a:gd name="connsiteX0" fmla="*/ 245816 w 910863"/>
              <a:gd name="connsiteY0" fmla="*/ 825602 h 1158125"/>
              <a:gd name="connsiteX1" fmla="*/ 412078 w 910863"/>
              <a:gd name="connsiteY1" fmla="*/ 825602 h 1158125"/>
              <a:gd name="connsiteX2" fmla="*/ 418089 w 910863"/>
              <a:gd name="connsiteY2" fmla="*/ 703648 h 1158125"/>
              <a:gd name="connsiteX3" fmla="*/ 0 w 910863"/>
              <a:gd name="connsiteY3" fmla="*/ 0 h 1158125"/>
              <a:gd name="connsiteX4" fmla="*/ 454600 w 910863"/>
              <a:gd name="connsiteY4" fmla="*/ 44706 h 1158125"/>
              <a:gd name="connsiteX5" fmla="*/ 748530 w 910863"/>
              <a:gd name="connsiteY5" fmla="*/ 711540 h 1158125"/>
              <a:gd name="connsiteX6" fmla="*/ 744601 w 910863"/>
              <a:gd name="connsiteY6" fmla="*/ 825602 h 1158125"/>
              <a:gd name="connsiteX7" fmla="*/ 910863 w 910863"/>
              <a:gd name="connsiteY7" fmla="*/ 825602 h 1158125"/>
              <a:gd name="connsiteX8" fmla="*/ 578340 w 910863"/>
              <a:gd name="connsiteY8" fmla="*/ 1158125 h 1158125"/>
              <a:gd name="connsiteX9" fmla="*/ 245816 w 910863"/>
              <a:gd name="connsiteY9" fmla="*/ 825602 h 1158125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0863" h="1382502">
                <a:moveTo>
                  <a:pt x="245816" y="1049979"/>
                </a:moveTo>
                <a:lnTo>
                  <a:pt x="412078" y="1049979"/>
                </a:lnTo>
                <a:cubicBezTo>
                  <a:pt x="414082" y="1009328"/>
                  <a:pt x="415082" y="1045736"/>
                  <a:pt x="418089" y="928025"/>
                </a:cubicBezTo>
                <a:cubicBezTo>
                  <a:pt x="416261" y="659253"/>
                  <a:pt x="83244" y="326110"/>
                  <a:pt x="0" y="224377"/>
                </a:cubicBezTo>
                <a:lnTo>
                  <a:pt x="258797" y="0"/>
                </a:lnTo>
                <a:cubicBezTo>
                  <a:pt x="453784" y="225653"/>
                  <a:pt x="786129" y="549734"/>
                  <a:pt x="748530" y="935917"/>
                </a:cubicBezTo>
                <a:cubicBezTo>
                  <a:pt x="743249" y="1049919"/>
                  <a:pt x="745911" y="1011958"/>
                  <a:pt x="744601" y="1049979"/>
                </a:cubicBezTo>
                <a:lnTo>
                  <a:pt x="910863" y="1049979"/>
                </a:lnTo>
                <a:lnTo>
                  <a:pt x="578340" y="1382502"/>
                </a:lnTo>
                <a:lnTo>
                  <a:pt x="245816" y="1049979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5000"/>
                </a:schemeClr>
              </a:gs>
              <a:gs pos="65000">
                <a:schemeClr val="accent4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896969" y="818996"/>
            <a:ext cx="864308" cy="460959"/>
          </a:xfrm>
          <a:prstGeom prst="roundRect">
            <a:avLst>
              <a:gd name="adj" fmla="val 67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1805268" y="1187917"/>
            <a:ext cx="484319" cy="1589461"/>
          </a:xfrm>
          <a:prstGeom prst="downArrow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65000">
                <a:schemeClr val="accent6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282798" y="818996"/>
            <a:ext cx="2597083" cy="460959"/>
          </a:xfrm>
          <a:prstGeom prst="roundRect">
            <a:avLst>
              <a:gd name="adj" fmla="val 788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944066" y="872128"/>
            <a:ext cx="765797" cy="3384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Type approval aspects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Elbow Connector 27"/>
          <p:cNvCxnSpPr>
            <a:stCxn id="34" idx="2"/>
            <a:endCxn id="31" idx="0"/>
          </p:cNvCxnSpPr>
          <p:nvPr/>
        </p:nvCxnSpPr>
        <p:spPr>
          <a:xfrm rot="5400000">
            <a:off x="925666" y="494002"/>
            <a:ext cx="336155" cy="420095"/>
          </a:xfrm>
          <a:prstGeom prst="bentConnector3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9" name="Elbow Connector 28"/>
          <p:cNvCxnSpPr>
            <a:stCxn id="34" idx="2"/>
            <a:endCxn id="30" idx="0"/>
          </p:cNvCxnSpPr>
          <p:nvPr/>
        </p:nvCxnSpPr>
        <p:spPr>
          <a:xfrm rot="16200000" flipH="1">
            <a:off x="1335887" y="503876"/>
            <a:ext cx="336155" cy="400346"/>
          </a:xfrm>
          <a:prstGeom prst="bentConnector3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0" name="Rectangle 29"/>
          <p:cNvSpPr/>
          <p:nvPr/>
        </p:nvSpPr>
        <p:spPr>
          <a:xfrm>
            <a:off x="1351067" y="872128"/>
            <a:ext cx="706141" cy="3384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Security </a:t>
            </a:r>
            <a:b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aspects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0626" y="872128"/>
            <a:ext cx="706141" cy="3384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Legal </a:t>
            </a:r>
            <a:b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aspects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22219" y="872128"/>
            <a:ext cx="706141" cy="3384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b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aspects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63"/>
          <p:cNvSpPr txBox="1"/>
          <p:nvPr/>
        </p:nvSpPr>
        <p:spPr>
          <a:xfrm>
            <a:off x="1546822" y="2766349"/>
            <a:ext cx="101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sz="700" b="1" i="1" dirty="0" smtClean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Generic </a:t>
            </a:r>
            <a:r>
              <a:rPr kumimoji="0" lang="en-US" sz="700" b="1" i="1" dirty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requirements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50721" y="197512"/>
            <a:ext cx="706141" cy="3384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Data protection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ZoneTexte 9"/>
          <p:cNvSpPr txBox="1"/>
          <p:nvPr/>
        </p:nvSpPr>
        <p:spPr>
          <a:xfrm>
            <a:off x="2692680" y="1819285"/>
            <a:ext cx="855768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sz="700" b="1" i="1" dirty="0" smtClean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Specific </a:t>
            </a:r>
            <a:r>
              <a:rPr kumimoji="0" lang="en-US" sz="700" b="1" i="1" dirty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type </a:t>
            </a:r>
            <a:r>
              <a:rPr kumimoji="0" lang="en-US" sz="700" b="1" i="1" dirty="0" smtClean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/>
            </a:r>
            <a:br>
              <a:rPr kumimoji="0" lang="en-US" sz="700" b="1" i="1" dirty="0" smtClean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</a:br>
            <a:r>
              <a:rPr kumimoji="0" lang="en-US" sz="700" b="1" i="1" dirty="0" smtClean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approval</a:t>
            </a:r>
            <a:br>
              <a:rPr kumimoji="0" lang="en-US" sz="700" b="1" i="1" dirty="0" smtClean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</a:br>
            <a:r>
              <a:rPr kumimoji="0" lang="en-US" sz="700" b="1" i="1" dirty="0" smtClean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requirements</a:t>
            </a:r>
            <a:endParaRPr kumimoji="0" lang="en-US" sz="700" b="1" i="1" dirty="0">
              <a:solidFill>
                <a:srgbClr val="FF6600"/>
              </a:solidFill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698820" y="2328871"/>
            <a:ext cx="917984" cy="4032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de-DE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New Software Annex </a:t>
            </a:r>
            <a:endParaRPr kumimoji="1" lang="en-US" sz="700" b="1" dirty="0"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37" name="Rectangle 99"/>
          <p:cNvSpPr>
            <a:spLocks noChangeArrowheads="1"/>
          </p:cNvSpPr>
          <p:nvPr/>
        </p:nvSpPr>
        <p:spPr bwMode="auto">
          <a:xfrm>
            <a:off x="498309" y="1210588"/>
            <a:ext cx="80548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2000">
                <a:solidFill>
                  <a:srgbClr val="4D4D4D"/>
                </a:solidFill>
                <a:latin typeface="HDharmony M" pitchFamily="18" charset="-127"/>
                <a:ea typeface="HDharmony M" pitchFamily="18" charset="-127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rgbClr val="4D4D4D"/>
                </a:solidFill>
                <a:latin typeface="HDharmony M" pitchFamily="18" charset="-127"/>
                <a:ea typeface="HDharmony M" pitchFamily="18" charset="-127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1600">
                <a:solidFill>
                  <a:srgbClr val="4D4D4D"/>
                </a:solidFill>
                <a:latin typeface="HDharmony M" pitchFamily="18" charset="-127"/>
                <a:ea typeface="HDharmony M" pitchFamily="18" charset="-127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1400">
                <a:solidFill>
                  <a:srgbClr val="4D4D4D"/>
                </a:solidFill>
                <a:latin typeface="HDharmony M" pitchFamily="18" charset="-127"/>
                <a:ea typeface="HDharmony M" pitchFamily="18" charset="-127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1400">
                <a:solidFill>
                  <a:srgbClr val="4D4D4D"/>
                </a:solidFill>
                <a:latin typeface="HDharmony M" pitchFamily="18" charset="-127"/>
                <a:ea typeface="HDharmony M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rgbClr val="4D4D4D"/>
                </a:solidFill>
                <a:latin typeface="HDharmony M" pitchFamily="18" charset="-127"/>
                <a:ea typeface="HDharmony M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rgbClr val="4D4D4D"/>
                </a:solidFill>
                <a:latin typeface="HDharmony M" pitchFamily="18" charset="-127"/>
                <a:ea typeface="HDharmony M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rgbClr val="4D4D4D"/>
                </a:solidFill>
                <a:latin typeface="HDharmony M" pitchFamily="18" charset="-127"/>
                <a:ea typeface="HDharmony M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rgbClr val="4D4D4D"/>
                </a:solidFill>
                <a:latin typeface="HDharmony M" pitchFamily="18" charset="-127"/>
                <a:ea typeface="HDharmony M" pitchFamily="18" charset="-127"/>
              </a:defRPr>
            </a:lvl9pPr>
          </a:lstStyle>
          <a:p>
            <a:pPr algn="ctr" defTabSz="914400" eaLnBrk="1" latinLnBrk="0" hangingPunct="1">
              <a:spcBef>
                <a:spcPct val="0"/>
              </a:spcBef>
              <a:buFontTx/>
              <a:buNone/>
            </a:pPr>
            <a:r>
              <a:rPr kumimoji="0" lang="de-DE" altLang="en-US" sz="700" b="1" dirty="0">
                <a:solidFill>
                  <a:srgbClr val="000000"/>
                </a:solidFill>
                <a:latin typeface="Arial" panose="020B0604020202020204" pitchFamily="34" charset="0"/>
                <a:ea typeface="HDharmony B" pitchFamily="18" charset="-127"/>
                <a:cs typeface="Arial" panose="020B0604020202020204" pitchFamily="34" charset="0"/>
              </a:rPr>
              <a:t>out of scope</a:t>
            </a:r>
            <a:endParaRPr kumimoji="0" lang="en-US" altLang="en-US" sz="700" b="1" dirty="0">
              <a:solidFill>
                <a:srgbClr val="000000"/>
              </a:solidFill>
              <a:latin typeface="Arial" panose="020B0604020202020204" pitchFamily="34" charset="0"/>
              <a:ea typeface="HDharmony B" pitchFamily="18" charset="-127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V="1">
            <a:off x="530626" y="872127"/>
            <a:ext cx="706141" cy="33558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H="1" flipV="1">
            <a:off x="530626" y="871654"/>
            <a:ext cx="708450" cy="33893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Rectangle 39"/>
          <p:cNvSpPr/>
          <p:nvPr/>
        </p:nvSpPr>
        <p:spPr bwMode="auto">
          <a:xfrm>
            <a:off x="2870478" y="3853611"/>
            <a:ext cx="988598" cy="5417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Implementation of S/W updates in a schedule of 1958 Agreement</a:t>
            </a:r>
          </a:p>
        </p:txBody>
      </p:sp>
      <p:cxnSp>
        <p:nvCxnSpPr>
          <p:cNvPr id="44" name="Straight Connector 43"/>
          <p:cNvCxnSpPr>
            <a:stCxn id="57" idx="2"/>
            <a:endCxn id="59" idx="0"/>
          </p:cNvCxnSpPr>
          <p:nvPr/>
        </p:nvCxnSpPr>
        <p:spPr bwMode="auto">
          <a:xfrm flipH="1">
            <a:off x="4816609" y="2732106"/>
            <a:ext cx="1146098" cy="3410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>
            <a:stCxn id="62" idx="2"/>
            <a:endCxn id="64" idx="0"/>
          </p:cNvCxnSpPr>
          <p:nvPr/>
        </p:nvCxnSpPr>
        <p:spPr bwMode="auto">
          <a:xfrm>
            <a:off x="2579603" y="535972"/>
            <a:ext cx="0" cy="336155"/>
          </a:xfrm>
          <a:prstGeom prst="line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grpSp>
        <p:nvGrpSpPr>
          <p:cNvPr id="49" name="Group 48"/>
          <p:cNvGrpSpPr/>
          <p:nvPr/>
        </p:nvGrpSpPr>
        <p:grpSpPr>
          <a:xfrm>
            <a:off x="453259" y="2328871"/>
            <a:ext cx="988598" cy="534320"/>
            <a:chOff x="-461743" y="3980497"/>
            <a:chExt cx="1280160" cy="723371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0" name="Rectangle 49"/>
            <p:cNvSpPr/>
            <p:nvPr/>
          </p:nvSpPr>
          <p:spPr bwMode="auto">
            <a:xfrm>
              <a:off x="-461743" y="3980497"/>
              <a:ext cx="1280160" cy="723371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de-DE" sz="700" b="1" dirty="0" smtClean="0">
                  <a:latin typeface="Arial" panose="020B0604020202020204" pitchFamily="34" charset="0"/>
                  <a:ea typeface="HDharmony L" panose="02020603020101020101" pitchFamily="18" charset="-127"/>
                  <a:cs typeface="Arial" panose="020B0604020202020204" pitchFamily="34" charset="0"/>
                </a:rPr>
                <a:t>ISO/SAE </a:t>
              </a:r>
              <a:r>
                <a:rPr kumimoji="1" lang="de-DE" sz="700" b="1" dirty="0">
                  <a:latin typeface="Arial" panose="020B0604020202020204" pitchFamily="34" charset="0"/>
                  <a:ea typeface="HDharmony L" panose="02020603020101020101" pitchFamily="18" charset="-127"/>
                  <a:cs typeface="Arial" panose="020B0604020202020204" pitchFamily="34" charset="0"/>
                </a:rPr>
                <a:t>21434</a:t>
              </a:r>
              <a:br>
                <a:rPr kumimoji="1" lang="de-DE" sz="700" b="1" dirty="0">
                  <a:latin typeface="Arial" panose="020B0604020202020204" pitchFamily="34" charset="0"/>
                  <a:ea typeface="HDharmony L" panose="02020603020101020101" pitchFamily="18" charset="-127"/>
                  <a:cs typeface="Arial" panose="020B0604020202020204" pitchFamily="34" charset="0"/>
                </a:rPr>
              </a:br>
              <a:r>
                <a:rPr kumimoji="1" lang="de-DE" sz="700" b="1" dirty="0" smtClean="0">
                  <a:latin typeface="Arial" panose="020B0604020202020204" pitchFamily="34" charset="0"/>
                  <a:ea typeface="HDharmony L" panose="02020603020101020101" pitchFamily="18" charset="-127"/>
                  <a:cs typeface="Arial" panose="020B0604020202020204" pitchFamily="34" charset="0"/>
                </a:rPr>
                <a:t>Cyber </a:t>
              </a:r>
              <a:r>
                <a:rPr kumimoji="1" lang="de-DE" sz="700" b="1" dirty="0">
                  <a:latin typeface="Arial" panose="020B0604020202020204" pitchFamily="34" charset="0"/>
                  <a:ea typeface="HDharmony L" panose="02020603020101020101" pitchFamily="18" charset="-127"/>
                  <a:cs typeface="Arial" panose="020B0604020202020204" pitchFamily="34" charset="0"/>
                </a:rPr>
                <a:t>Sec. Eng.        </a:t>
              </a:r>
              <a:endParaRPr kumimoji="1" lang="en-US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endParaRPr>
            </a:p>
          </p:txBody>
        </p:sp>
        <p:pic>
          <p:nvPicPr>
            <p:cNvPr id="51" name="Picture 6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0189"/>
            <a:stretch/>
          </p:blipFill>
          <p:spPr bwMode="auto">
            <a:xfrm>
              <a:off x="-156796" y="4044595"/>
              <a:ext cx="257905" cy="23679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6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109" y="4020412"/>
              <a:ext cx="396183" cy="3042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" name="Rectangle 52"/>
          <p:cNvSpPr/>
          <p:nvPr/>
        </p:nvSpPr>
        <p:spPr>
          <a:xfrm>
            <a:off x="2784034" y="4893641"/>
            <a:ext cx="9476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dirty="0" smtClean="0">
                <a:solidFill>
                  <a:schemeClr val="accent2">
                    <a:lumMod val="75000"/>
                  </a:schemeClr>
                </a:solidFill>
                <a:latin typeface="HDharmony L" panose="02020603020101020101" pitchFamily="18" charset="-127"/>
                <a:ea typeface="HDharmony L" panose="02020603020101020101" pitchFamily="18" charset="-127"/>
              </a:rPr>
              <a:t>New documents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259108" y="4890075"/>
            <a:ext cx="195690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 smtClean="0">
                <a:solidFill>
                  <a:schemeClr val="accent1">
                    <a:lumMod val="75000"/>
                  </a:schemeClr>
                </a:solidFill>
                <a:latin typeface="HDharmony L" panose="02020603020101020101" pitchFamily="18" charset="-127"/>
                <a:ea typeface="HDharmony L" panose="02020603020101020101" pitchFamily="18" charset="-127"/>
              </a:rPr>
              <a:t>Amendments to existing documents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3720421" y="4904073"/>
            <a:ext cx="241979" cy="1642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700" b="1" dirty="0"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6158821" y="4904073"/>
            <a:ext cx="241979" cy="164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700" b="1" dirty="0"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5503713" y="2328871"/>
            <a:ext cx="917984" cy="4032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de-DE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Amdenment of </a:t>
            </a:r>
            <a:br>
              <a:rPr kumimoji="1" lang="de-DE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</a:br>
            <a:r>
              <a:rPr kumimoji="1" lang="de-DE" sz="700" b="1" dirty="0" smtClean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CEL Annex </a:t>
            </a:r>
            <a:endParaRPr kumimoji="1" lang="en-US" sz="700" b="1" dirty="0"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326964" y="3073146"/>
            <a:ext cx="979286" cy="1323359"/>
            <a:chOff x="3926933" y="4125010"/>
            <a:chExt cx="1195755" cy="1615885"/>
          </a:xfrm>
          <a:solidFill>
            <a:schemeClr val="bg1"/>
          </a:solidFill>
        </p:grpSpPr>
        <p:sp>
          <p:nvSpPr>
            <p:cNvPr id="59" name="Rectangle 58"/>
            <p:cNvSpPr/>
            <p:nvPr/>
          </p:nvSpPr>
          <p:spPr bwMode="auto">
            <a:xfrm>
              <a:off x="3926933" y="4125010"/>
              <a:ext cx="1195755" cy="1615885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굴림" pitchFamily="34" charset="-127"/>
                  <a:cs typeface="Arial" panose="020B0604020202020204" pitchFamily="34" charset="0"/>
                </a:rPr>
                <a:t>UN Regulation</a:t>
              </a:r>
              <a:br>
                <a:rPr kumimoji="1" 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굴림" pitchFamily="34" charset="-127"/>
                  <a:cs typeface="Arial" panose="020B0604020202020204" pitchFamily="34" charset="0"/>
                </a:rPr>
              </a:br>
              <a:r>
                <a:rPr kumimoji="1" 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굴림" pitchFamily="34" charset="-127"/>
                  <a:cs typeface="Arial" panose="020B0604020202020204" pitchFamily="34" charset="0"/>
                </a:rPr>
                <a:t>No. xxx</a:t>
              </a:r>
              <a:endParaRPr kumimoji="1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굴림" pitchFamily="34" charset="-127"/>
                <a:cs typeface="Arial" panose="020B0604020202020204" pitchFamily="34" charset="0"/>
              </a:endParaRPr>
            </a:p>
          </p:txBody>
        </p:sp>
        <p:pic>
          <p:nvPicPr>
            <p:cNvPr id="60" name="Picture 2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1425" y="5035629"/>
              <a:ext cx="579707" cy="4232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1" name="Elbow Connector 60"/>
          <p:cNvCxnSpPr>
            <a:stCxn id="63" idx="2"/>
            <a:endCxn id="65" idx="0"/>
          </p:cNvCxnSpPr>
          <p:nvPr/>
        </p:nvCxnSpPr>
        <p:spPr>
          <a:xfrm rot="5400000">
            <a:off x="3729268" y="273679"/>
            <a:ext cx="335402" cy="859991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62" name="Rectangle 61"/>
          <p:cNvSpPr/>
          <p:nvPr/>
        </p:nvSpPr>
        <p:spPr>
          <a:xfrm>
            <a:off x="2226532" y="197513"/>
            <a:ext cx="706141" cy="3384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Cyber Security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973894" y="197513"/>
            <a:ext cx="706141" cy="3384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Software updates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226532" y="872127"/>
            <a:ext cx="706141" cy="3384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Security </a:t>
            </a:r>
            <a:b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aspects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113902" y="871376"/>
            <a:ext cx="706141" cy="3384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Security </a:t>
            </a:r>
            <a:b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de-DE" sz="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aspects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Down Arrow 144"/>
          <p:cNvSpPr/>
          <p:nvPr/>
        </p:nvSpPr>
        <p:spPr>
          <a:xfrm rot="2440650">
            <a:off x="1273953" y="1229097"/>
            <a:ext cx="649079" cy="985168"/>
          </a:xfrm>
          <a:custGeom>
            <a:avLst/>
            <a:gdLst>
              <a:gd name="connsiteX0" fmla="*/ 0 w 665047"/>
              <a:gd name="connsiteY0" fmla="*/ 1413679 h 1746202"/>
              <a:gd name="connsiteX1" fmla="*/ 166262 w 665047"/>
              <a:gd name="connsiteY1" fmla="*/ 1413679 h 1746202"/>
              <a:gd name="connsiteX2" fmla="*/ 166262 w 665047"/>
              <a:gd name="connsiteY2" fmla="*/ 0 h 1746202"/>
              <a:gd name="connsiteX3" fmla="*/ 498785 w 665047"/>
              <a:gd name="connsiteY3" fmla="*/ 0 h 1746202"/>
              <a:gd name="connsiteX4" fmla="*/ 498785 w 665047"/>
              <a:gd name="connsiteY4" fmla="*/ 1413679 h 1746202"/>
              <a:gd name="connsiteX5" fmla="*/ 665047 w 665047"/>
              <a:gd name="connsiteY5" fmla="*/ 1413679 h 1746202"/>
              <a:gd name="connsiteX6" fmla="*/ 332524 w 665047"/>
              <a:gd name="connsiteY6" fmla="*/ 1746202 h 1746202"/>
              <a:gd name="connsiteX7" fmla="*/ 0 w 665047"/>
              <a:gd name="connsiteY7" fmla="*/ 1413679 h 1746202"/>
              <a:gd name="connsiteX0" fmla="*/ 0 w 665047"/>
              <a:gd name="connsiteY0" fmla="*/ 1413679 h 1746202"/>
              <a:gd name="connsiteX1" fmla="*/ 166262 w 665047"/>
              <a:gd name="connsiteY1" fmla="*/ 1413679 h 1746202"/>
              <a:gd name="connsiteX2" fmla="*/ 152250 w 665047"/>
              <a:gd name="connsiteY2" fmla="*/ 1205844 h 1746202"/>
              <a:gd name="connsiteX3" fmla="*/ 166262 w 665047"/>
              <a:gd name="connsiteY3" fmla="*/ 0 h 1746202"/>
              <a:gd name="connsiteX4" fmla="*/ 498785 w 665047"/>
              <a:gd name="connsiteY4" fmla="*/ 0 h 1746202"/>
              <a:gd name="connsiteX5" fmla="*/ 498785 w 665047"/>
              <a:gd name="connsiteY5" fmla="*/ 1413679 h 1746202"/>
              <a:gd name="connsiteX6" fmla="*/ 665047 w 665047"/>
              <a:gd name="connsiteY6" fmla="*/ 1413679 h 1746202"/>
              <a:gd name="connsiteX7" fmla="*/ 332524 w 665047"/>
              <a:gd name="connsiteY7" fmla="*/ 1746202 h 1746202"/>
              <a:gd name="connsiteX8" fmla="*/ 0 w 665047"/>
              <a:gd name="connsiteY8" fmla="*/ 1413679 h 1746202"/>
              <a:gd name="connsiteX0" fmla="*/ 68038 w 733085"/>
              <a:gd name="connsiteY0" fmla="*/ 1413679 h 1746202"/>
              <a:gd name="connsiteX1" fmla="*/ 234300 w 733085"/>
              <a:gd name="connsiteY1" fmla="*/ 1413679 h 1746202"/>
              <a:gd name="connsiteX2" fmla="*/ 220288 w 733085"/>
              <a:gd name="connsiteY2" fmla="*/ 1205844 h 1746202"/>
              <a:gd name="connsiteX3" fmla="*/ 0 w 733085"/>
              <a:gd name="connsiteY3" fmla="*/ 861890 h 1746202"/>
              <a:gd name="connsiteX4" fmla="*/ 566823 w 733085"/>
              <a:gd name="connsiteY4" fmla="*/ 0 h 1746202"/>
              <a:gd name="connsiteX5" fmla="*/ 566823 w 733085"/>
              <a:gd name="connsiteY5" fmla="*/ 1413679 h 1746202"/>
              <a:gd name="connsiteX6" fmla="*/ 733085 w 733085"/>
              <a:gd name="connsiteY6" fmla="*/ 1413679 h 1746202"/>
              <a:gd name="connsiteX7" fmla="*/ 400562 w 733085"/>
              <a:gd name="connsiteY7" fmla="*/ 1746202 h 1746202"/>
              <a:gd name="connsiteX8" fmla="*/ 68038 w 733085"/>
              <a:gd name="connsiteY8" fmla="*/ 1413679 h 174620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566823 w 733085"/>
              <a:gd name="connsiteY5" fmla="*/ 830319 h 1162842"/>
              <a:gd name="connsiteX6" fmla="*/ 733085 w 733085"/>
              <a:gd name="connsiteY6" fmla="*/ 830319 h 1162842"/>
              <a:gd name="connsiteX7" fmla="*/ 400562 w 733085"/>
              <a:gd name="connsiteY7" fmla="*/ 1162842 h 1162842"/>
              <a:gd name="connsiteX8" fmla="*/ 68038 w 733085"/>
              <a:gd name="connsiteY8" fmla="*/ 830319 h 116284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478087 w 733085"/>
              <a:gd name="connsiteY5" fmla="*/ 568670 h 1162842"/>
              <a:gd name="connsiteX6" fmla="*/ 566823 w 733085"/>
              <a:gd name="connsiteY6" fmla="*/ 830319 h 1162842"/>
              <a:gd name="connsiteX7" fmla="*/ 733085 w 733085"/>
              <a:gd name="connsiteY7" fmla="*/ 830319 h 1162842"/>
              <a:gd name="connsiteX8" fmla="*/ 400562 w 733085"/>
              <a:gd name="connsiteY8" fmla="*/ 1162842 h 1162842"/>
              <a:gd name="connsiteX9" fmla="*/ 68038 w 733085"/>
              <a:gd name="connsiteY9" fmla="*/ 830319 h 116284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546212 w 733085"/>
              <a:gd name="connsiteY5" fmla="*/ 562542 h 1162842"/>
              <a:gd name="connsiteX6" fmla="*/ 566823 w 733085"/>
              <a:gd name="connsiteY6" fmla="*/ 830319 h 1162842"/>
              <a:gd name="connsiteX7" fmla="*/ 733085 w 733085"/>
              <a:gd name="connsiteY7" fmla="*/ 830319 h 1162842"/>
              <a:gd name="connsiteX8" fmla="*/ 400562 w 733085"/>
              <a:gd name="connsiteY8" fmla="*/ 1162842 h 1162842"/>
              <a:gd name="connsiteX9" fmla="*/ 68038 w 733085"/>
              <a:gd name="connsiteY9" fmla="*/ 830319 h 116284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546212 w 733085"/>
              <a:gd name="connsiteY5" fmla="*/ 562542 h 1162842"/>
              <a:gd name="connsiteX6" fmla="*/ 566823 w 733085"/>
              <a:gd name="connsiteY6" fmla="*/ 830319 h 1162842"/>
              <a:gd name="connsiteX7" fmla="*/ 733085 w 733085"/>
              <a:gd name="connsiteY7" fmla="*/ 830319 h 1162842"/>
              <a:gd name="connsiteX8" fmla="*/ 400562 w 733085"/>
              <a:gd name="connsiteY8" fmla="*/ 1162842 h 1162842"/>
              <a:gd name="connsiteX9" fmla="*/ 68038 w 733085"/>
              <a:gd name="connsiteY9" fmla="*/ 830319 h 116284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20288 w 733085"/>
              <a:gd name="connsiteY2" fmla="*/ 538714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20288 w 733085"/>
              <a:gd name="connsiteY2" fmla="*/ 538714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20288 w 733085"/>
              <a:gd name="connsiteY2" fmla="*/ 538714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43489 w 733085"/>
              <a:gd name="connsiteY2" fmla="*/ 518773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74281 w 739328"/>
              <a:gd name="connsiteY0" fmla="*/ 746549 h 1079072"/>
              <a:gd name="connsiteX1" fmla="*/ 240543 w 739328"/>
              <a:gd name="connsiteY1" fmla="*/ 746549 h 1079072"/>
              <a:gd name="connsiteX2" fmla="*/ 249732 w 739328"/>
              <a:gd name="connsiteY2" fmla="*/ 518773 h 1079072"/>
              <a:gd name="connsiteX3" fmla="*/ 0 w 739328"/>
              <a:gd name="connsiteY3" fmla="*/ 213573 h 1079072"/>
              <a:gd name="connsiteX4" fmla="*/ 223803 w 739328"/>
              <a:gd name="connsiteY4" fmla="*/ 0 h 1079072"/>
              <a:gd name="connsiteX5" fmla="*/ 552455 w 739328"/>
              <a:gd name="connsiteY5" fmla="*/ 478772 h 1079072"/>
              <a:gd name="connsiteX6" fmla="*/ 573066 w 739328"/>
              <a:gd name="connsiteY6" fmla="*/ 746549 h 1079072"/>
              <a:gd name="connsiteX7" fmla="*/ 739328 w 739328"/>
              <a:gd name="connsiteY7" fmla="*/ 746549 h 1079072"/>
              <a:gd name="connsiteX8" fmla="*/ 406805 w 739328"/>
              <a:gd name="connsiteY8" fmla="*/ 1079072 h 1079072"/>
              <a:gd name="connsiteX9" fmla="*/ 74281 w 739328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41998 w 731594"/>
              <a:gd name="connsiteY2" fmla="*/ 518773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4721 w 731594"/>
              <a:gd name="connsiteY5" fmla="*/ 478772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41998 w 731594"/>
              <a:gd name="connsiteY2" fmla="*/ 518773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41998 w 731594"/>
              <a:gd name="connsiteY2" fmla="*/ 518773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9320 w 731594"/>
              <a:gd name="connsiteY5" fmla="*/ 609286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9320 w 731594"/>
              <a:gd name="connsiteY5" fmla="*/ 609286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9320 w 731594"/>
              <a:gd name="connsiteY5" fmla="*/ 609286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73288 w 731594"/>
              <a:gd name="connsiteY5" fmla="*/ 61109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7677 h 1080200"/>
              <a:gd name="connsiteX1" fmla="*/ 232809 w 731594"/>
              <a:gd name="connsiteY1" fmla="*/ 747677 h 1080200"/>
              <a:gd name="connsiteX2" fmla="*/ 238820 w 731594"/>
              <a:gd name="connsiteY2" fmla="*/ 625723 h 1080200"/>
              <a:gd name="connsiteX3" fmla="*/ 0 w 731594"/>
              <a:gd name="connsiteY3" fmla="*/ 208054 h 1080200"/>
              <a:gd name="connsiteX4" fmla="*/ 233028 w 731594"/>
              <a:gd name="connsiteY4" fmla="*/ 0 h 1080200"/>
              <a:gd name="connsiteX5" fmla="*/ 569261 w 731594"/>
              <a:gd name="connsiteY5" fmla="*/ 633615 h 1080200"/>
              <a:gd name="connsiteX6" fmla="*/ 565332 w 731594"/>
              <a:gd name="connsiteY6" fmla="*/ 747677 h 1080200"/>
              <a:gd name="connsiteX7" fmla="*/ 731594 w 731594"/>
              <a:gd name="connsiteY7" fmla="*/ 747677 h 1080200"/>
              <a:gd name="connsiteX8" fmla="*/ 399071 w 731594"/>
              <a:gd name="connsiteY8" fmla="*/ 1080200 h 1080200"/>
              <a:gd name="connsiteX9" fmla="*/ 66547 w 731594"/>
              <a:gd name="connsiteY9" fmla="*/ 747677 h 1080200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50355 w 715402"/>
              <a:gd name="connsiteY0" fmla="*/ 754325 h 1086848"/>
              <a:gd name="connsiteX1" fmla="*/ 216617 w 715402"/>
              <a:gd name="connsiteY1" fmla="*/ 754325 h 1086848"/>
              <a:gd name="connsiteX2" fmla="*/ 222628 w 715402"/>
              <a:gd name="connsiteY2" fmla="*/ 632371 h 1086848"/>
              <a:gd name="connsiteX3" fmla="*/ 0 w 715402"/>
              <a:gd name="connsiteY3" fmla="*/ 191822 h 1086848"/>
              <a:gd name="connsiteX4" fmla="*/ 224570 w 715402"/>
              <a:gd name="connsiteY4" fmla="*/ 0 h 1086848"/>
              <a:gd name="connsiteX5" fmla="*/ 553069 w 715402"/>
              <a:gd name="connsiteY5" fmla="*/ 640263 h 1086848"/>
              <a:gd name="connsiteX6" fmla="*/ 549140 w 715402"/>
              <a:gd name="connsiteY6" fmla="*/ 754325 h 1086848"/>
              <a:gd name="connsiteX7" fmla="*/ 715402 w 715402"/>
              <a:gd name="connsiteY7" fmla="*/ 754325 h 1086848"/>
              <a:gd name="connsiteX8" fmla="*/ 382879 w 715402"/>
              <a:gd name="connsiteY8" fmla="*/ 1086848 h 1086848"/>
              <a:gd name="connsiteX9" fmla="*/ 50355 w 715402"/>
              <a:gd name="connsiteY9" fmla="*/ 754325 h 1086848"/>
              <a:gd name="connsiteX0" fmla="*/ 50355 w 715402"/>
              <a:gd name="connsiteY0" fmla="*/ 760972 h 1093495"/>
              <a:gd name="connsiteX1" fmla="*/ 216617 w 715402"/>
              <a:gd name="connsiteY1" fmla="*/ 760972 h 1093495"/>
              <a:gd name="connsiteX2" fmla="*/ 222628 w 715402"/>
              <a:gd name="connsiteY2" fmla="*/ 639018 h 1093495"/>
              <a:gd name="connsiteX3" fmla="*/ 0 w 715402"/>
              <a:gd name="connsiteY3" fmla="*/ 198469 h 1093495"/>
              <a:gd name="connsiteX4" fmla="*/ 232304 w 715402"/>
              <a:gd name="connsiteY4" fmla="*/ 0 h 1093495"/>
              <a:gd name="connsiteX5" fmla="*/ 553069 w 715402"/>
              <a:gd name="connsiteY5" fmla="*/ 646910 h 1093495"/>
              <a:gd name="connsiteX6" fmla="*/ 549140 w 715402"/>
              <a:gd name="connsiteY6" fmla="*/ 760972 h 1093495"/>
              <a:gd name="connsiteX7" fmla="*/ 715402 w 715402"/>
              <a:gd name="connsiteY7" fmla="*/ 760972 h 1093495"/>
              <a:gd name="connsiteX8" fmla="*/ 382879 w 715402"/>
              <a:gd name="connsiteY8" fmla="*/ 1093495 h 1093495"/>
              <a:gd name="connsiteX9" fmla="*/ 50355 w 715402"/>
              <a:gd name="connsiteY9" fmla="*/ 760972 h 1093495"/>
              <a:gd name="connsiteX0" fmla="*/ 50355 w 715402"/>
              <a:gd name="connsiteY0" fmla="*/ 778806 h 1111329"/>
              <a:gd name="connsiteX1" fmla="*/ 216617 w 715402"/>
              <a:gd name="connsiteY1" fmla="*/ 778806 h 1111329"/>
              <a:gd name="connsiteX2" fmla="*/ 222628 w 715402"/>
              <a:gd name="connsiteY2" fmla="*/ 656852 h 1111329"/>
              <a:gd name="connsiteX3" fmla="*/ 0 w 715402"/>
              <a:gd name="connsiteY3" fmla="*/ 216303 h 1111329"/>
              <a:gd name="connsiteX4" fmla="*/ 242096 w 715402"/>
              <a:gd name="connsiteY4" fmla="*/ 0 h 1111329"/>
              <a:gd name="connsiteX5" fmla="*/ 553069 w 715402"/>
              <a:gd name="connsiteY5" fmla="*/ 664744 h 1111329"/>
              <a:gd name="connsiteX6" fmla="*/ 549140 w 715402"/>
              <a:gd name="connsiteY6" fmla="*/ 778806 h 1111329"/>
              <a:gd name="connsiteX7" fmla="*/ 715402 w 715402"/>
              <a:gd name="connsiteY7" fmla="*/ 778806 h 1111329"/>
              <a:gd name="connsiteX8" fmla="*/ 382879 w 715402"/>
              <a:gd name="connsiteY8" fmla="*/ 1111329 h 1111329"/>
              <a:gd name="connsiteX9" fmla="*/ 50355 w 715402"/>
              <a:gd name="connsiteY9" fmla="*/ 778806 h 1111329"/>
              <a:gd name="connsiteX0" fmla="*/ 50355 w 715402"/>
              <a:gd name="connsiteY0" fmla="*/ 781657 h 1114180"/>
              <a:gd name="connsiteX1" fmla="*/ 216617 w 715402"/>
              <a:gd name="connsiteY1" fmla="*/ 781657 h 1114180"/>
              <a:gd name="connsiteX2" fmla="*/ 222628 w 715402"/>
              <a:gd name="connsiteY2" fmla="*/ 659703 h 1114180"/>
              <a:gd name="connsiteX3" fmla="*/ 0 w 715402"/>
              <a:gd name="connsiteY3" fmla="*/ 219154 h 1114180"/>
              <a:gd name="connsiteX4" fmla="*/ 249066 w 715402"/>
              <a:gd name="connsiteY4" fmla="*/ 0 h 1114180"/>
              <a:gd name="connsiteX5" fmla="*/ 553069 w 715402"/>
              <a:gd name="connsiteY5" fmla="*/ 667595 h 1114180"/>
              <a:gd name="connsiteX6" fmla="*/ 549140 w 715402"/>
              <a:gd name="connsiteY6" fmla="*/ 781657 h 1114180"/>
              <a:gd name="connsiteX7" fmla="*/ 715402 w 715402"/>
              <a:gd name="connsiteY7" fmla="*/ 781657 h 1114180"/>
              <a:gd name="connsiteX8" fmla="*/ 382879 w 715402"/>
              <a:gd name="connsiteY8" fmla="*/ 1114180 h 1114180"/>
              <a:gd name="connsiteX9" fmla="*/ 50355 w 715402"/>
              <a:gd name="connsiteY9" fmla="*/ 781657 h 1114180"/>
              <a:gd name="connsiteX0" fmla="*/ 50355 w 715402"/>
              <a:gd name="connsiteY0" fmla="*/ 781150 h 1113673"/>
              <a:gd name="connsiteX1" fmla="*/ 216617 w 715402"/>
              <a:gd name="connsiteY1" fmla="*/ 781150 h 1113673"/>
              <a:gd name="connsiteX2" fmla="*/ 222628 w 715402"/>
              <a:gd name="connsiteY2" fmla="*/ 659196 h 1113673"/>
              <a:gd name="connsiteX3" fmla="*/ 0 w 715402"/>
              <a:gd name="connsiteY3" fmla="*/ 218647 h 1113673"/>
              <a:gd name="connsiteX4" fmla="*/ 255781 w 715402"/>
              <a:gd name="connsiteY4" fmla="*/ 0 h 1113673"/>
              <a:gd name="connsiteX5" fmla="*/ 553069 w 715402"/>
              <a:gd name="connsiteY5" fmla="*/ 667088 h 1113673"/>
              <a:gd name="connsiteX6" fmla="*/ 549140 w 715402"/>
              <a:gd name="connsiteY6" fmla="*/ 781150 h 1113673"/>
              <a:gd name="connsiteX7" fmla="*/ 715402 w 715402"/>
              <a:gd name="connsiteY7" fmla="*/ 781150 h 1113673"/>
              <a:gd name="connsiteX8" fmla="*/ 382879 w 715402"/>
              <a:gd name="connsiteY8" fmla="*/ 1113673 h 1113673"/>
              <a:gd name="connsiteX9" fmla="*/ 50355 w 715402"/>
              <a:gd name="connsiteY9" fmla="*/ 781150 h 111367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0896 h 1113419"/>
              <a:gd name="connsiteX1" fmla="*/ 216617 w 715402"/>
              <a:gd name="connsiteY1" fmla="*/ 780896 h 1113419"/>
              <a:gd name="connsiteX2" fmla="*/ 222628 w 715402"/>
              <a:gd name="connsiteY2" fmla="*/ 658942 h 1113419"/>
              <a:gd name="connsiteX3" fmla="*/ 0 w 715402"/>
              <a:gd name="connsiteY3" fmla="*/ 218393 h 1113419"/>
              <a:gd name="connsiteX4" fmla="*/ 259139 w 715402"/>
              <a:gd name="connsiteY4" fmla="*/ 0 h 1113419"/>
              <a:gd name="connsiteX5" fmla="*/ 553069 w 715402"/>
              <a:gd name="connsiteY5" fmla="*/ 666834 h 1113419"/>
              <a:gd name="connsiteX6" fmla="*/ 549140 w 715402"/>
              <a:gd name="connsiteY6" fmla="*/ 780896 h 1113419"/>
              <a:gd name="connsiteX7" fmla="*/ 715402 w 715402"/>
              <a:gd name="connsiteY7" fmla="*/ 780896 h 1113419"/>
              <a:gd name="connsiteX8" fmla="*/ 382879 w 715402"/>
              <a:gd name="connsiteY8" fmla="*/ 1113419 h 1113419"/>
              <a:gd name="connsiteX9" fmla="*/ 50355 w 715402"/>
              <a:gd name="connsiteY9" fmla="*/ 780896 h 1113419"/>
              <a:gd name="connsiteX0" fmla="*/ 50355 w 715402"/>
              <a:gd name="connsiteY0" fmla="*/ 780896 h 1113419"/>
              <a:gd name="connsiteX1" fmla="*/ 216617 w 715402"/>
              <a:gd name="connsiteY1" fmla="*/ 780896 h 1113419"/>
              <a:gd name="connsiteX2" fmla="*/ 222628 w 715402"/>
              <a:gd name="connsiteY2" fmla="*/ 658942 h 1113419"/>
              <a:gd name="connsiteX3" fmla="*/ 0 w 715402"/>
              <a:gd name="connsiteY3" fmla="*/ 218393 h 1113419"/>
              <a:gd name="connsiteX4" fmla="*/ 259139 w 715402"/>
              <a:gd name="connsiteY4" fmla="*/ 0 h 1113419"/>
              <a:gd name="connsiteX5" fmla="*/ 553069 w 715402"/>
              <a:gd name="connsiteY5" fmla="*/ 666834 h 1113419"/>
              <a:gd name="connsiteX6" fmla="*/ 549140 w 715402"/>
              <a:gd name="connsiteY6" fmla="*/ 780896 h 1113419"/>
              <a:gd name="connsiteX7" fmla="*/ 715402 w 715402"/>
              <a:gd name="connsiteY7" fmla="*/ 780896 h 1113419"/>
              <a:gd name="connsiteX8" fmla="*/ 382879 w 715402"/>
              <a:gd name="connsiteY8" fmla="*/ 1113419 h 1113419"/>
              <a:gd name="connsiteX9" fmla="*/ 50355 w 715402"/>
              <a:gd name="connsiteY9" fmla="*/ 780896 h 1113419"/>
              <a:gd name="connsiteX0" fmla="*/ 36416 w 701463"/>
              <a:gd name="connsiteY0" fmla="*/ 780896 h 1113419"/>
              <a:gd name="connsiteX1" fmla="*/ 202678 w 701463"/>
              <a:gd name="connsiteY1" fmla="*/ 780896 h 1113419"/>
              <a:gd name="connsiteX2" fmla="*/ 208689 w 701463"/>
              <a:gd name="connsiteY2" fmla="*/ 658942 h 1113419"/>
              <a:gd name="connsiteX3" fmla="*/ 0 w 701463"/>
              <a:gd name="connsiteY3" fmla="*/ 212692 h 1113419"/>
              <a:gd name="connsiteX4" fmla="*/ 245200 w 701463"/>
              <a:gd name="connsiteY4" fmla="*/ 0 h 1113419"/>
              <a:gd name="connsiteX5" fmla="*/ 539130 w 701463"/>
              <a:gd name="connsiteY5" fmla="*/ 666834 h 1113419"/>
              <a:gd name="connsiteX6" fmla="*/ 535201 w 701463"/>
              <a:gd name="connsiteY6" fmla="*/ 780896 h 1113419"/>
              <a:gd name="connsiteX7" fmla="*/ 701463 w 701463"/>
              <a:gd name="connsiteY7" fmla="*/ 780896 h 1113419"/>
              <a:gd name="connsiteX8" fmla="*/ 368940 w 701463"/>
              <a:gd name="connsiteY8" fmla="*/ 1113419 h 1113419"/>
              <a:gd name="connsiteX9" fmla="*/ 36416 w 701463"/>
              <a:gd name="connsiteY9" fmla="*/ 780896 h 1113419"/>
              <a:gd name="connsiteX0" fmla="*/ 245816 w 910863"/>
              <a:gd name="connsiteY0" fmla="*/ 825602 h 1158125"/>
              <a:gd name="connsiteX1" fmla="*/ 412078 w 910863"/>
              <a:gd name="connsiteY1" fmla="*/ 825602 h 1158125"/>
              <a:gd name="connsiteX2" fmla="*/ 418089 w 910863"/>
              <a:gd name="connsiteY2" fmla="*/ 703648 h 1158125"/>
              <a:gd name="connsiteX3" fmla="*/ 0 w 910863"/>
              <a:gd name="connsiteY3" fmla="*/ 0 h 1158125"/>
              <a:gd name="connsiteX4" fmla="*/ 454600 w 910863"/>
              <a:gd name="connsiteY4" fmla="*/ 44706 h 1158125"/>
              <a:gd name="connsiteX5" fmla="*/ 748530 w 910863"/>
              <a:gd name="connsiteY5" fmla="*/ 711540 h 1158125"/>
              <a:gd name="connsiteX6" fmla="*/ 744601 w 910863"/>
              <a:gd name="connsiteY6" fmla="*/ 825602 h 1158125"/>
              <a:gd name="connsiteX7" fmla="*/ 910863 w 910863"/>
              <a:gd name="connsiteY7" fmla="*/ 825602 h 1158125"/>
              <a:gd name="connsiteX8" fmla="*/ 578340 w 910863"/>
              <a:gd name="connsiteY8" fmla="*/ 1158125 h 1158125"/>
              <a:gd name="connsiteX9" fmla="*/ 245816 w 910863"/>
              <a:gd name="connsiteY9" fmla="*/ 825602 h 1158125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0863" h="1382502">
                <a:moveTo>
                  <a:pt x="245816" y="1049979"/>
                </a:moveTo>
                <a:lnTo>
                  <a:pt x="412078" y="1049979"/>
                </a:lnTo>
                <a:cubicBezTo>
                  <a:pt x="414082" y="1009328"/>
                  <a:pt x="415082" y="1045736"/>
                  <a:pt x="418089" y="928025"/>
                </a:cubicBezTo>
                <a:cubicBezTo>
                  <a:pt x="416261" y="659253"/>
                  <a:pt x="83244" y="326110"/>
                  <a:pt x="0" y="224377"/>
                </a:cubicBezTo>
                <a:lnTo>
                  <a:pt x="258797" y="0"/>
                </a:lnTo>
                <a:cubicBezTo>
                  <a:pt x="453784" y="225653"/>
                  <a:pt x="786129" y="549734"/>
                  <a:pt x="748530" y="935917"/>
                </a:cubicBezTo>
                <a:cubicBezTo>
                  <a:pt x="743249" y="1049919"/>
                  <a:pt x="745911" y="1011958"/>
                  <a:pt x="744601" y="1049979"/>
                </a:cubicBezTo>
                <a:lnTo>
                  <a:pt x="910863" y="1049979"/>
                </a:lnTo>
                <a:lnTo>
                  <a:pt x="578340" y="1382502"/>
                </a:lnTo>
                <a:lnTo>
                  <a:pt x="245816" y="1049979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75000"/>
                </a:schemeClr>
              </a:gs>
              <a:gs pos="65000">
                <a:schemeClr val="accent6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ZoneTexte 63"/>
          <p:cNvSpPr txBox="1"/>
          <p:nvPr/>
        </p:nvSpPr>
        <p:spPr>
          <a:xfrm>
            <a:off x="432165" y="1900776"/>
            <a:ext cx="101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0">
              <a:spcBef>
                <a:spcPts val="0"/>
              </a:spcBef>
              <a:spcAft>
                <a:spcPts val="0"/>
              </a:spcAft>
            </a:pPr>
            <a:r>
              <a:rPr lang="de-DE" sz="700" b="1" i="1" dirty="0" smtClean="0">
                <a:solidFill>
                  <a:srgbClr val="FF6600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Engineering Process</a:t>
            </a:r>
            <a:endParaRPr kumimoji="0" lang="en-US" sz="700" b="1" i="1" dirty="0">
              <a:solidFill>
                <a:srgbClr val="FF6600"/>
              </a:solidFill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cxnSp>
        <p:nvCxnSpPr>
          <p:cNvPr id="68" name="Elbow Connector 67"/>
          <p:cNvCxnSpPr>
            <a:stCxn id="63" idx="2"/>
            <a:endCxn id="32" idx="0"/>
          </p:cNvCxnSpPr>
          <p:nvPr/>
        </p:nvCxnSpPr>
        <p:spPr>
          <a:xfrm rot="16200000" flipH="1">
            <a:off x="4583052" y="279887"/>
            <a:ext cx="336155" cy="848326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69" name="Straight Connector 68"/>
          <p:cNvCxnSpPr>
            <a:stCxn id="63" idx="2"/>
            <a:endCxn id="27" idx="0"/>
          </p:cNvCxnSpPr>
          <p:nvPr/>
        </p:nvCxnSpPr>
        <p:spPr>
          <a:xfrm>
            <a:off x="4326964" y="535973"/>
            <a:ext cx="0" cy="336155"/>
          </a:xfrm>
          <a:prstGeom prst="line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70" name="Down Arrow 69"/>
          <p:cNvSpPr/>
          <p:nvPr/>
        </p:nvSpPr>
        <p:spPr>
          <a:xfrm rot="16200000">
            <a:off x="2484751" y="4041994"/>
            <a:ext cx="513579" cy="164963"/>
          </a:xfrm>
          <a:prstGeom prst="downArrow">
            <a:avLst>
              <a:gd name="adj1" fmla="val 50000"/>
              <a:gd name="adj2" fmla="val 10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Down Arrow 144"/>
          <p:cNvSpPr/>
          <p:nvPr/>
        </p:nvSpPr>
        <p:spPr>
          <a:xfrm rot="19159350" flipH="1">
            <a:off x="2176132" y="1242989"/>
            <a:ext cx="628079" cy="965322"/>
          </a:xfrm>
          <a:custGeom>
            <a:avLst/>
            <a:gdLst>
              <a:gd name="connsiteX0" fmla="*/ 0 w 665047"/>
              <a:gd name="connsiteY0" fmla="*/ 1413679 h 1746202"/>
              <a:gd name="connsiteX1" fmla="*/ 166262 w 665047"/>
              <a:gd name="connsiteY1" fmla="*/ 1413679 h 1746202"/>
              <a:gd name="connsiteX2" fmla="*/ 166262 w 665047"/>
              <a:gd name="connsiteY2" fmla="*/ 0 h 1746202"/>
              <a:gd name="connsiteX3" fmla="*/ 498785 w 665047"/>
              <a:gd name="connsiteY3" fmla="*/ 0 h 1746202"/>
              <a:gd name="connsiteX4" fmla="*/ 498785 w 665047"/>
              <a:gd name="connsiteY4" fmla="*/ 1413679 h 1746202"/>
              <a:gd name="connsiteX5" fmla="*/ 665047 w 665047"/>
              <a:gd name="connsiteY5" fmla="*/ 1413679 h 1746202"/>
              <a:gd name="connsiteX6" fmla="*/ 332524 w 665047"/>
              <a:gd name="connsiteY6" fmla="*/ 1746202 h 1746202"/>
              <a:gd name="connsiteX7" fmla="*/ 0 w 665047"/>
              <a:gd name="connsiteY7" fmla="*/ 1413679 h 1746202"/>
              <a:gd name="connsiteX0" fmla="*/ 0 w 665047"/>
              <a:gd name="connsiteY0" fmla="*/ 1413679 h 1746202"/>
              <a:gd name="connsiteX1" fmla="*/ 166262 w 665047"/>
              <a:gd name="connsiteY1" fmla="*/ 1413679 h 1746202"/>
              <a:gd name="connsiteX2" fmla="*/ 152250 w 665047"/>
              <a:gd name="connsiteY2" fmla="*/ 1205844 h 1746202"/>
              <a:gd name="connsiteX3" fmla="*/ 166262 w 665047"/>
              <a:gd name="connsiteY3" fmla="*/ 0 h 1746202"/>
              <a:gd name="connsiteX4" fmla="*/ 498785 w 665047"/>
              <a:gd name="connsiteY4" fmla="*/ 0 h 1746202"/>
              <a:gd name="connsiteX5" fmla="*/ 498785 w 665047"/>
              <a:gd name="connsiteY5" fmla="*/ 1413679 h 1746202"/>
              <a:gd name="connsiteX6" fmla="*/ 665047 w 665047"/>
              <a:gd name="connsiteY6" fmla="*/ 1413679 h 1746202"/>
              <a:gd name="connsiteX7" fmla="*/ 332524 w 665047"/>
              <a:gd name="connsiteY7" fmla="*/ 1746202 h 1746202"/>
              <a:gd name="connsiteX8" fmla="*/ 0 w 665047"/>
              <a:gd name="connsiteY8" fmla="*/ 1413679 h 1746202"/>
              <a:gd name="connsiteX0" fmla="*/ 68038 w 733085"/>
              <a:gd name="connsiteY0" fmla="*/ 1413679 h 1746202"/>
              <a:gd name="connsiteX1" fmla="*/ 234300 w 733085"/>
              <a:gd name="connsiteY1" fmla="*/ 1413679 h 1746202"/>
              <a:gd name="connsiteX2" fmla="*/ 220288 w 733085"/>
              <a:gd name="connsiteY2" fmla="*/ 1205844 h 1746202"/>
              <a:gd name="connsiteX3" fmla="*/ 0 w 733085"/>
              <a:gd name="connsiteY3" fmla="*/ 861890 h 1746202"/>
              <a:gd name="connsiteX4" fmla="*/ 566823 w 733085"/>
              <a:gd name="connsiteY4" fmla="*/ 0 h 1746202"/>
              <a:gd name="connsiteX5" fmla="*/ 566823 w 733085"/>
              <a:gd name="connsiteY5" fmla="*/ 1413679 h 1746202"/>
              <a:gd name="connsiteX6" fmla="*/ 733085 w 733085"/>
              <a:gd name="connsiteY6" fmla="*/ 1413679 h 1746202"/>
              <a:gd name="connsiteX7" fmla="*/ 400562 w 733085"/>
              <a:gd name="connsiteY7" fmla="*/ 1746202 h 1746202"/>
              <a:gd name="connsiteX8" fmla="*/ 68038 w 733085"/>
              <a:gd name="connsiteY8" fmla="*/ 1413679 h 174620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566823 w 733085"/>
              <a:gd name="connsiteY5" fmla="*/ 830319 h 1162842"/>
              <a:gd name="connsiteX6" fmla="*/ 733085 w 733085"/>
              <a:gd name="connsiteY6" fmla="*/ 830319 h 1162842"/>
              <a:gd name="connsiteX7" fmla="*/ 400562 w 733085"/>
              <a:gd name="connsiteY7" fmla="*/ 1162842 h 1162842"/>
              <a:gd name="connsiteX8" fmla="*/ 68038 w 733085"/>
              <a:gd name="connsiteY8" fmla="*/ 830319 h 116284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478087 w 733085"/>
              <a:gd name="connsiteY5" fmla="*/ 568670 h 1162842"/>
              <a:gd name="connsiteX6" fmla="*/ 566823 w 733085"/>
              <a:gd name="connsiteY6" fmla="*/ 830319 h 1162842"/>
              <a:gd name="connsiteX7" fmla="*/ 733085 w 733085"/>
              <a:gd name="connsiteY7" fmla="*/ 830319 h 1162842"/>
              <a:gd name="connsiteX8" fmla="*/ 400562 w 733085"/>
              <a:gd name="connsiteY8" fmla="*/ 1162842 h 1162842"/>
              <a:gd name="connsiteX9" fmla="*/ 68038 w 733085"/>
              <a:gd name="connsiteY9" fmla="*/ 830319 h 116284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546212 w 733085"/>
              <a:gd name="connsiteY5" fmla="*/ 562542 h 1162842"/>
              <a:gd name="connsiteX6" fmla="*/ 566823 w 733085"/>
              <a:gd name="connsiteY6" fmla="*/ 830319 h 1162842"/>
              <a:gd name="connsiteX7" fmla="*/ 733085 w 733085"/>
              <a:gd name="connsiteY7" fmla="*/ 830319 h 1162842"/>
              <a:gd name="connsiteX8" fmla="*/ 400562 w 733085"/>
              <a:gd name="connsiteY8" fmla="*/ 1162842 h 1162842"/>
              <a:gd name="connsiteX9" fmla="*/ 68038 w 733085"/>
              <a:gd name="connsiteY9" fmla="*/ 830319 h 1162842"/>
              <a:gd name="connsiteX0" fmla="*/ 68038 w 733085"/>
              <a:gd name="connsiteY0" fmla="*/ 830319 h 1162842"/>
              <a:gd name="connsiteX1" fmla="*/ 234300 w 733085"/>
              <a:gd name="connsiteY1" fmla="*/ 830319 h 1162842"/>
              <a:gd name="connsiteX2" fmla="*/ 220288 w 733085"/>
              <a:gd name="connsiteY2" fmla="*/ 622484 h 1162842"/>
              <a:gd name="connsiteX3" fmla="*/ 0 w 733085"/>
              <a:gd name="connsiteY3" fmla="*/ 278530 h 1162842"/>
              <a:gd name="connsiteX4" fmla="*/ 302829 w 733085"/>
              <a:gd name="connsiteY4" fmla="*/ 0 h 1162842"/>
              <a:gd name="connsiteX5" fmla="*/ 546212 w 733085"/>
              <a:gd name="connsiteY5" fmla="*/ 562542 h 1162842"/>
              <a:gd name="connsiteX6" fmla="*/ 566823 w 733085"/>
              <a:gd name="connsiteY6" fmla="*/ 830319 h 1162842"/>
              <a:gd name="connsiteX7" fmla="*/ 733085 w 733085"/>
              <a:gd name="connsiteY7" fmla="*/ 830319 h 1162842"/>
              <a:gd name="connsiteX8" fmla="*/ 400562 w 733085"/>
              <a:gd name="connsiteY8" fmla="*/ 1162842 h 1162842"/>
              <a:gd name="connsiteX9" fmla="*/ 68038 w 733085"/>
              <a:gd name="connsiteY9" fmla="*/ 830319 h 116284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20288 w 733085"/>
              <a:gd name="connsiteY2" fmla="*/ 538714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20288 w 733085"/>
              <a:gd name="connsiteY2" fmla="*/ 538714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20288 w 733085"/>
              <a:gd name="connsiteY2" fmla="*/ 538714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68038 w 733085"/>
              <a:gd name="connsiteY0" fmla="*/ 746549 h 1079072"/>
              <a:gd name="connsiteX1" fmla="*/ 234300 w 733085"/>
              <a:gd name="connsiteY1" fmla="*/ 746549 h 1079072"/>
              <a:gd name="connsiteX2" fmla="*/ 243489 w 733085"/>
              <a:gd name="connsiteY2" fmla="*/ 518773 h 1079072"/>
              <a:gd name="connsiteX3" fmla="*/ 0 w 733085"/>
              <a:gd name="connsiteY3" fmla="*/ 194760 h 1079072"/>
              <a:gd name="connsiteX4" fmla="*/ 217560 w 733085"/>
              <a:gd name="connsiteY4" fmla="*/ 0 h 1079072"/>
              <a:gd name="connsiteX5" fmla="*/ 546212 w 733085"/>
              <a:gd name="connsiteY5" fmla="*/ 478772 h 1079072"/>
              <a:gd name="connsiteX6" fmla="*/ 566823 w 733085"/>
              <a:gd name="connsiteY6" fmla="*/ 746549 h 1079072"/>
              <a:gd name="connsiteX7" fmla="*/ 733085 w 733085"/>
              <a:gd name="connsiteY7" fmla="*/ 746549 h 1079072"/>
              <a:gd name="connsiteX8" fmla="*/ 400562 w 733085"/>
              <a:gd name="connsiteY8" fmla="*/ 1079072 h 1079072"/>
              <a:gd name="connsiteX9" fmla="*/ 68038 w 733085"/>
              <a:gd name="connsiteY9" fmla="*/ 746549 h 1079072"/>
              <a:gd name="connsiteX0" fmla="*/ 74281 w 739328"/>
              <a:gd name="connsiteY0" fmla="*/ 746549 h 1079072"/>
              <a:gd name="connsiteX1" fmla="*/ 240543 w 739328"/>
              <a:gd name="connsiteY1" fmla="*/ 746549 h 1079072"/>
              <a:gd name="connsiteX2" fmla="*/ 249732 w 739328"/>
              <a:gd name="connsiteY2" fmla="*/ 518773 h 1079072"/>
              <a:gd name="connsiteX3" fmla="*/ 0 w 739328"/>
              <a:gd name="connsiteY3" fmla="*/ 213573 h 1079072"/>
              <a:gd name="connsiteX4" fmla="*/ 223803 w 739328"/>
              <a:gd name="connsiteY4" fmla="*/ 0 h 1079072"/>
              <a:gd name="connsiteX5" fmla="*/ 552455 w 739328"/>
              <a:gd name="connsiteY5" fmla="*/ 478772 h 1079072"/>
              <a:gd name="connsiteX6" fmla="*/ 573066 w 739328"/>
              <a:gd name="connsiteY6" fmla="*/ 746549 h 1079072"/>
              <a:gd name="connsiteX7" fmla="*/ 739328 w 739328"/>
              <a:gd name="connsiteY7" fmla="*/ 746549 h 1079072"/>
              <a:gd name="connsiteX8" fmla="*/ 406805 w 739328"/>
              <a:gd name="connsiteY8" fmla="*/ 1079072 h 1079072"/>
              <a:gd name="connsiteX9" fmla="*/ 74281 w 739328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41998 w 731594"/>
              <a:gd name="connsiteY2" fmla="*/ 518773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4721 w 731594"/>
              <a:gd name="connsiteY5" fmla="*/ 478772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41998 w 731594"/>
              <a:gd name="connsiteY2" fmla="*/ 518773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41998 w 731594"/>
              <a:gd name="connsiteY2" fmla="*/ 518773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19946 w 731594"/>
              <a:gd name="connsiteY5" fmla="*/ 42386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9320 w 731594"/>
              <a:gd name="connsiteY5" fmla="*/ 609286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9320 w 731594"/>
              <a:gd name="connsiteY5" fmla="*/ 609286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49320 w 731594"/>
              <a:gd name="connsiteY5" fmla="*/ 609286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73288 w 731594"/>
              <a:gd name="connsiteY5" fmla="*/ 611098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6549 h 1079072"/>
              <a:gd name="connsiteX1" fmla="*/ 232809 w 731594"/>
              <a:gd name="connsiteY1" fmla="*/ 746549 h 1079072"/>
              <a:gd name="connsiteX2" fmla="*/ 238820 w 731594"/>
              <a:gd name="connsiteY2" fmla="*/ 624595 h 1079072"/>
              <a:gd name="connsiteX3" fmla="*/ 0 w 731594"/>
              <a:gd name="connsiteY3" fmla="*/ 206926 h 1079072"/>
              <a:gd name="connsiteX4" fmla="*/ 216069 w 731594"/>
              <a:gd name="connsiteY4" fmla="*/ 0 h 1079072"/>
              <a:gd name="connsiteX5" fmla="*/ 569261 w 731594"/>
              <a:gd name="connsiteY5" fmla="*/ 632487 h 1079072"/>
              <a:gd name="connsiteX6" fmla="*/ 565332 w 731594"/>
              <a:gd name="connsiteY6" fmla="*/ 746549 h 1079072"/>
              <a:gd name="connsiteX7" fmla="*/ 731594 w 731594"/>
              <a:gd name="connsiteY7" fmla="*/ 746549 h 1079072"/>
              <a:gd name="connsiteX8" fmla="*/ 399071 w 731594"/>
              <a:gd name="connsiteY8" fmla="*/ 1079072 h 1079072"/>
              <a:gd name="connsiteX9" fmla="*/ 66547 w 731594"/>
              <a:gd name="connsiteY9" fmla="*/ 746549 h 1079072"/>
              <a:gd name="connsiteX0" fmla="*/ 66547 w 731594"/>
              <a:gd name="connsiteY0" fmla="*/ 747677 h 1080200"/>
              <a:gd name="connsiteX1" fmla="*/ 232809 w 731594"/>
              <a:gd name="connsiteY1" fmla="*/ 747677 h 1080200"/>
              <a:gd name="connsiteX2" fmla="*/ 238820 w 731594"/>
              <a:gd name="connsiteY2" fmla="*/ 625723 h 1080200"/>
              <a:gd name="connsiteX3" fmla="*/ 0 w 731594"/>
              <a:gd name="connsiteY3" fmla="*/ 208054 h 1080200"/>
              <a:gd name="connsiteX4" fmla="*/ 233028 w 731594"/>
              <a:gd name="connsiteY4" fmla="*/ 0 h 1080200"/>
              <a:gd name="connsiteX5" fmla="*/ 569261 w 731594"/>
              <a:gd name="connsiteY5" fmla="*/ 633615 h 1080200"/>
              <a:gd name="connsiteX6" fmla="*/ 565332 w 731594"/>
              <a:gd name="connsiteY6" fmla="*/ 747677 h 1080200"/>
              <a:gd name="connsiteX7" fmla="*/ 731594 w 731594"/>
              <a:gd name="connsiteY7" fmla="*/ 747677 h 1080200"/>
              <a:gd name="connsiteX8" fmla="*/ 399071 w 731594"/>
              <a:gd name="connsiteY8" fmla="*/ 1080200 h 1080200"/>
              <a:gd name="connsiteX9" fmla="*/ 66547 w 731594"/>
              <a:gd name="connsiteY9" fmla="*/ 747677 h 1080200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66547 w 731594"/>
              <a:gd name="connsiteY0" fmla="*/ 754325 h 1086848"/>
              <a:gd name="connsiteX1" fmla="*/ 232809 w 731594"/>
              <a:gd name="connsiteY1" fmla="*/ 754325 h 1086848"/>
              <a:gd name="connsiteX2" fmla="*/ 238820 w 731594"/>
              <a:gd name="connsiteY2" fmla="*/ 632371 h 1086848"/>
              <a:gd name="connsiteX3" fmla="*/ 0 w 731594"/>
              <a:gd name="connsiteY3" fmla="*/ 214702 h 1086848"/>
              <a:gd name="connsiteX4" fmla="*/ 240762 w 731594"/>
              <a:gd name="connsiteY4" fmla="*/ 0 h 1086848"/>
              <a:gd name="connsiteX5" fmla="*/ 569261 w 731594"/>
              <a:gd name="connsiteY5" fmla="*/ 640263 h 1086848"/>
              <a:gd name="connsiteX6" fmla="*/ 565332 w 731594"/>
              <a:gd name="connsiteY6" fmla="*/ 754325 h 1086848"/>
              <a:gd name="connsiteX7" fmla="*/ 731594 w 731594"/>
              <a:gd name="connsiteY7" fmla="*/ 754325 h 1086848"/>
              <a:gd name="connsiteX8" fmla="*/ 399071 w 731594"/>
              <a:gd name="connsiteY8" fmla="*/ 1086848 h 1086848"/>
              <a:gd name="connsiteX9" fmla="*/ 66547 w 731594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42621 w 707668"/>
              <a:gd name="connsiteY0" fmla="*/ 754325 h 1086848"/>
              <a:gd name="connsiteX1" fmla="*/ 208883 w 707668"/>
              <a:gd name="connsiteY1" fmla="*/ 754325 h 1086848"/>
              <a:gd name="connsiteX2" fmla="*/ 214894 w 707668"/>
              <a:gd name="connsiteY2" fmla="*/ 632371 h 1086848"/>
              <a:gd name="connsiteX3" fmla="*/ 0 w 707668"/>
              <a:gd name="connsiteY3" fmla="*/ 185175 h 1086848"/>
              <a:gd name="connsiteX4" fmla="*/ 216836 w 707668"/>
              <a:gd name="connsiteY4" fmla="*/ 0 h 1086848"/>
              <a:gd name="connsiteX5" fmla="*/ 545335 w 707668"/>
              <a:gd name="connsiteY5" fmla="*/ 640263 h 1086848"/>
              <a:gd name="connsiteX6" fmla="*/ 541406 w 707668"/>
              <a:gd name="connsiteY6" fmla="*/ 754325 h 1086848"/>
              <a:gd name="connsiteX7" fmla="*/ 707668 w 707668"/>
              <a:gd name="connsiteY7" fmla="*/ 754325 h 1086848"/>
              <a:gd name="connsiteX8" fmla="*/ 375145 w 707668"/>
              <a:gd name="connsiteY8" fmla="*/ 1086848 h 1086848"/>
              <a:gd name="connsiteX9" fmla="*/ 42621 w 707668"/>
              <a:gd name="connsiteY9" fmla="*/ 754325 h 1086848"/>
              <a:gd name="connsiteX0" fmla="*/ 50355 w 715402"/>
              <a:gd name="connsiteY0" fmla="*/ 754325 h 1086848"/>
              <a:gd name="connsiteX1" fmla="*/ 216617 w 715402"/>
              <a:gd name="connsiteY1" fmla="*/ 754325 h 1086848"/>
              <a:gd name="connsiteX2" fmla="*/ 222628 w 715402"/>
              <a:gd name="connsiteY2" fmla="*/ 632371 h 1086848"/>
              <a:gd name="connsiteX3" fmla="*/ 0 w 715402"/>
              <a:gd name="connsiteY3" fmla="*/ 191822 h 1086848"/>
              <a:gd name="connsiteX4" fmla="*/ 224570 w 715402"/>
              <a:gd name="connsiteY4" fmla="*/ 0 h 1086848"/>
              <a:gd name="connsiteX5" fmla="*/ 553069 w 715402"/>
              <a:gd name="connsiteY5" fmla="*/ 640263 h 1086848"/>
              <a:gd name="connsiteX6" fmla="*/ 549140 w 715402"/>
              <a:gd name="connsiteY6" fmla="*/ 754325 h 1086848"/>
              <a:gd name="connsiteX7" fmla="*/ 715402 w 715402"/>
              <a:gd name="connsiteY7" fmla="*/ 754325 h 1086848"/>
              <a:gd name="connsiteX8" fmla="*/ 382879 w 715402"/>
              <a:gd name="connsiteY8" fmla="*/ 1086848 h 1086848"/>
              <a:gd name="connsiteX9" fmla="*/ 50355 w 715402"/>
              <a:gd name="connsiteY9" fmla="*/ 754325 h 1086848"/>
              <a:gd name="connsiteX0" fmla="*/ 50355 w 715402"/>
              <a:gd name="connsiteY0" fmla="*/ 760972 h 1093495"/>
              <a:gd name="connsiteX1" fmla="*/ 216617 w 715402"/>
              <a:gd name="connsiteY1" fmla="*/ 760972 h 1093495"/>
              <a:gd name="connsiteX2" fmla="*/ 222628 w 715402"/>
              <a:gd name="connsiteY2" fmla="*/ 639018 h 1093495"/>
              <a:gd name="connsiteX3" fmla="*/ 0 w 715402"/>
              <a:gd name="connsiteY3" fmla="*/ 198469 h 1093495"/>
              <a:gd name="connsiteX4" fmla="*/ 232304 w 715402"/>
              <a:gd name="connsiteY4" fmla="*/ 0 h 1093495"/>
              <a:gd name="connsiteX5" fmla="*/ 553069 w 715402"/>
              <a:gd name="connsiteY5" fmla="*/ 646910 h 1093495"/>
              <a:gd name="connsiteX6" fmla="*/ 549140 w 715402"/>
              <a:gd name="connsiteY6" fmla="*/ 760972 h 1093495"/>
              <a:gd name="connsiteX7" fmla="*/ 715402 w 715402"/>
              <a:gd name="connsiteY7" fmla="*/ 760972 h 1093495"/>
              <a:gd name="connsiteX8" fmla="*/ 382879 w 715402"/>
              <a:gd name="connsiteY8" fmla="*/ 1093495 h 1093495"/>
              <a:gd name="connsiteX9" fmla="*/ 50355 w 715402"/>
              <a:gd name="connsiteY9" fmla="*/ 760972 h 1093495"/>
              <a:gd name="connsiteX0" fmla="*/ 50355 w 715402"/>
              <a:gd name="connsiteY0" fmla="*/ 778806 h 1111329"/>
              <a:gd name="connsiteX1" fmla="*/ 216617 w 715402"/>
              <a:gd name="connsiteY1" fmla="*/ 778806 h 1111329"/>
              <a:gd name="connsiteX2" fmla="*/ 222628 w 715402"/>
              <a:gd name="connsiteY2" fmla="*/ 656852 h 1111329"/>
              <a:gd name="connsiteX3" fmla="*/ 0 w 715402"/>
              <a:gd name="connsiteY3" fmla="*/ 216303 h 1111329"/>
              <a:gd name="connsiteX4" fmla="*/ 242096 w 715402"/>
              <a:gd name="connsiteY4" fmla="*/ 0 h 1111329"/>
              <a:gd name="connsiteX5" fmla="*/ 553069 w 715402"/>
              <a:gd name="connsiteY5" fmla="*/ 664744 h 1111329"/>
              <a:gd name="connsiteX6" fmla="*/ 549140 w 715402"/>
              <a:gd name="connsiteY6" fmla="*/ 778806 h 1111329"/>
              <a:gd name="connsiteX7" fmla="*/ 715402 w 715402"/>
              <a:gd name="connsiteY7" fmla="*/ 778806 h 1111329"/>
              <a:gd name="connsiteX8" fmla="*/ 382879 w 715402"/>
              <a:gd name="connsiteY8" fmla="*/ 1111329 h 1111329"/>
              <a:gd name="connsiteX9" fmla="*/ 50355 w 715402"/>
              <a:gd name="connsiteY9" fmla="*/ 778806 h 1111329"/>
              <a:gd name="connsiteX0" fmla="*/ 50355 w 715402"/>
              <a:gd name="connsiteY0" fmla="*/ 781657 h 1114180"/>
              <a:gd name="connsiteX1" fmla="*/ 216617 w 715402"/>
              <a:gd name="connsiteY1" fmla="*/ 781657 h 1114180"/>
              <a:gd name="connsiteX2" fmla="*/ 222628 w 715402"/>
              <a:gd name="connsiteY2" fmla="*/ 659703 h 1114180"/>
              <a:gd name="connsiteX3" fmla="*/ 0 w 715402"/>
              <a:gd name="connsiteY3" fmla="*/ 219154 h 1114180"/>
              <a:gd name="connsiteX4" fmla="*/ 249066 w 715402"/>
              <a:gd name="connsiteY4" fmla="*/ 0 h 1114180"/>
              <a:gd name="connsiteX5" fmla="*/ 553069 w 715402"/>
              <a:gd name="connsiteY5" fmla="*/ 667595 h 1114180"/>
              <a:gd name="connsiteX6" fmla="*/ 549140 w 715402"/>
              <a:gd name="connsiteY6" fmla="*/ 781657 h 1114180"/>
              <a:gd name="connsiteX7" fmla="*/ 715402 w 715402"/>
              <a:gd name="connsiteY7" fmla="*/ 781657 h 1114180"/>
              <a:gd name="connsiteX8" fmla="*/ 382879 w 715402"/>
              <a:gd name="connsiteY8" fmla="*/ 1114180 h 1114180"/>
              <a:gd name="connsiteX9" fmla="*/ 50355 w 715402"/>
              <a:gd name="connsiteY9" fmla="*/ 781657 h 1114180"/>
              <a:gd name="connsiteX0" fmla="*/ 50355 w 715402"/>
              <a:gd name="connsiteY0" fmla="*/ 781150 h 1113673"/>
              <a:gd name="connsiteX1" fmla="*/ 216617 w 715402"/>
              <a:gd name="connsiteY1" fmla="*/ 781150 h 1113673"/>
              <a:gd name="connsiteX2" fmla="*/ 222628 w 715402"/>
              <a:gd name="connsiteY2" fmla="*/ 659196 h 1113673"/>
              <a:gd name="connsiteX3" fmla="*/ 0 w 715402"/>
              <a:gd name="connsiteY3" fmla="*/ 218647 h 1113673"/>
              <a:gd name="connsiteX4" fmla="*/ 255781 w 715402"/>
              <a:gd name="connsiteY4" fmla="*/ 0 h 1113673"/>
              <a:gd name="connsiteX5" fmla="*/ 553069 w 715402"/>
              <a:gd name="connsiteY5" fmla="*/ 667088 h 1113673"/>
              <a:gd name="connsiteX6" fmla="*/ 549140 w 715402"/>
              <a:gd name="connsiteY6" fmla="*/ 781150 h 1113673"/>
              <a:gd name="connsiteX7" fmla="*/ 715402 w 715402"/>
              <a:gd name="connsiteY7" fmla="*/ 781150 h 1113673"/>
              <a:gd name="connsiteX8" fmla="*/ 382879 w 715402"/>
              <a:gd name="connsiteY8" fmla="*/ 1113673 h 1113673"/>
              <a:gd name="connsiteX9" fmla="*/ 50355 w 715402"/>
              <a:gd name="connsiteY9" fmla="*/ 781150 h 111367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8120 h 1120643"/>
              <a:gd name="connsiteX1" fmla="*/ 216617 w 715402"/>
              <a:gd name="connsiteY1" fmla="*/ 788120 h 1120643"/>
              <a:gd name="connsiteX2" fmla="*/ 222628 w 715402"/>
              <a:gd name="connsiteY2" fmla="*/ 666166 h 1120643"/>
              <a:gd name="connsiteX3" fmla="*/ 0 w 715402"/>
              <a:gd name="connsiteY3" fmla="*/ 225617 h 1120643"/>
              <a:gd name="connsiteX4" fmla="*/ 252931 w 715402"/>
              <a:gd name="connsiteY4" fmla="*/ 0 h 1120643"/>
              <a:gd name="connsiteX5" fmla="*/ 553069 w 715402"/>
              <a:gd name="connsiteY5" fmla="*/ 674058 h 1120643"/>
              <a:gd name="connsiteX6" fmla="*/ 549140 w 715402"/>
              <a:gd name="connsiteY6" fmla="*/ 788120 h 1120643"/>
              <a:gd name="connsiteX7" fmla="*/ 715402 w 715402"/>
              <a:gd name="connsiteY7" fmla="*/ 788120 h 1120643"/>
              <a:gd name="connsiteX8" fmla="*/ 382879 w 715402"/>
              <a:gd name="connsiteY8" fmla="*/ 1120643 h 1120643"/>
              <a:gd name="connsiteX9" fmla="*/ 50355 w 715402"/>
              <a:gd name="connsiteY9" fmla="*/ 788120 h 1120643"/>
              <a:gd name="connsiteX0" fmla="*/ 50355 w 715402"/>
              <a:gd name="connsiteY0" fmla="*/ 780896 h 1113419"/>
              <a:gd name="connsiteX1" fmla="*/ 216617 w 715402"/>
              <a:gd name="connsiteY1" fmla="*/ 780896 h 1113419"/>
              <a:gd name="connsiteX2" fmla="*/ 222628 w 715402"/>
              <a:gd name="connsiteY2" fmla="*/ 658942 h 1113419"/>
              <a:gd name="connsiteX3" fmla="*/ 0 w 715402"/>
              <a:gd name="connsiteY3" fmla="*/ 218393 h 1113419"/>
              <a:gd name="connsiteX4" fmla="*/ 259139 w 715402"/>
              <a:gd name="connsiteY4" fmla="*/ 0 h 1113419"/>
              <a:gd name="connsiteX5" fmla="*/ 553069 w 715402"/>
              <a:gd name="connsiteY5" fmla="*/ 666834 h 1113419"/>
              <a:gd name="connsiteX6" fmla="*/ 549140 w 715402"/>
              <a:gd name="connsiteY6" fmla="*/ 780896 h 1113419"/>
              <a:gd name="connsiteX7" fmla="*/ 715402 w 715402"/>
              <a:gd name="connsiteY7" fmla="*/ 780896 h 1113419"/>
              <a:gd name="connsiteX8" fmla="*/ 382879 w 715402"/>
              <a:gd name="connsiteY8" fmla="*/ 1113419 h 1113419"/>
              <a:gd name="connsiteX9" fmla="*/ 50355 w 715402"/>
              <a:gd name="connsiteY9" fmla="*/ 780896 h 1113419"/>
              <a:gd name="connsiteX0" fmla="*/ 50355 w 715402"/>
              <a:gd name="connsiteY0" fmla="*/ 780896 h 1113419"/>
              <a:gd name="connsiteX1" fmla="*/ 216617 w 715402"/>
              <a:gd name="connsiteY1" fmla="*/ 780896 h 1113419"/>
              <a:gd name="connsiteX2" fmla="*/ 222628 w 715402"/>
              <a:gd name="connsiteY2" fmla="*/ 658942 h 1113419"/>
              <a:gd name="connsiteX3" fmla="*/ 0 w 715402"/>
              <a:gd name="connsiteY3" fmla="*/ 218393 h 1113419"/>
              <a:gd name="connsiteX4" fmla="*/ 259139 w 715402"/>
              <a:gd name="connsiteY4" fmla="*/ 0 h 1113419"/>
              <a:gd name="connsiteX5" fmla="*/ 553069 w 715402"/>
              <a:gd name="connsiteY5" fmla="*/ 666834 h 1113419"/>
              <a:gd name="connsiteX6" fmla="*/ 549140 w 715402"/>
              <a:gd name="connsiteY6" fmla="*/ 780896 h 1113419"/>
              <a:gd name="connsiteX7" fmla="*/ 715402 w 715402"/>
              <a:gd name="connsiteY7" fmla="*/ 780896 h 1113419"/>
              <a:gd name="connsiteX8" fmla="*/ 382879 w 715402"/>
              <a:gd name="connsiteY8" fmla="*/ 1113419 h 1113419"/>
              <a:gd name="connsiteX9" fmla="*/ 50355 w 715402"/>
              <a:gd name="connsiteY9" fmla="*/ 780896 h 1113419"/>
              <a:gd name="connsiteX0" fmla="*/ 36416 w 701463"/>
              <a:gd name="connsiteY0" fmla="*/ 780896 h 1113419"/>
              <a:gd name="connsiteX1" fmla="*/ 202678 w 701463"/>
              <a:gd name="connsiteY1" fmla="*/ 780896 h 1113419"/>
              <a:gd name="connsiteX2" fmla="*/ 208689 w 701463"/>
              <a:gd name="connsiteY2" fmla="*/ 658942 h 1113419"/>
              <a:gd name="connsiteX3" fmla="*/ 0 w 701463"/>
              <a:gd name="connsiteY3" fmla="*/ 212692 h 1113419"/>
              <a:gd name="connsiteX4" fmla="*/ 245200 w 701463"/>
              <a:gd name="connsiteY4" fmla="*/ 0 h 1113419"/>
              <a:gd name="connsiteX5" fmla="*/ 539130 w 701463"/>
              <a:gd name="connsiteY5" fmla="*/ 666834 h 1113419"/>
              <a:gd name="connsiteX6" fmla="*/ 535201 w 701463"/>
              <a:gd name="connsiteY6" fmla="*/ 780896 h 1113419"/>
              <a:gd name="connsiteX7" fmla="*/ 701463 w 701463"/>
              <a:gd name="connsiteY7" fmla="*/ 780896 h 1113419"/>
              <a:gd name="connsiteX8" fmla="*/ 368940 w 701463"/>
              <a:gd name="connsiteY8" fmla="*/ 1113419 h 1113419"/>
              <a:gd name="connsiteX9" fmla="*/ 36416 w 701463"/>
              <a:gd name="connsiteY9" fmla="*/ 780896 h 1113419"/>
              <a:gd name="connsiteX0" fmla="*/ 245816 w 910863"/>
              <a:gd name="connsiteY0" fmla="*/ 825602 h 1158125"/>
              <a:gd name="connsiteX1" fmla="*/ 412078 w 910863"/>
              <a:gd name="connsiteY1" fmla="*/ 825602 h 1158125"/>
              <a:gd name="connsiteX2" fmla="*/ 418089 w 910863"/>
              <a:gd name="connsiteY2" fmla="*/ 703648 h 1158125"/>
              <a:gd name="connsiteX3" fmla="*/ 0 w 910863"/>
              <a:gd name="connsiteY3" fmla="*/ 0 h 1158125"/>
              <a:gd name="connsiteX4" fmla="*/ 454600 w 910863"/>
              <a:gd name="connsiteY4" fmla="*/ 44706 h 1158125"/>
              <a:gd name="connsiteX5" fmla="*/ 748530 w 910863"/>
              <a:gd name="connsiteY5" fmla="*/ 711540 h 1158125"/>
              <a:gd name="connsiteX6" fmla="*/ 744601 w 910863"/>
              <a:gd name="connsiteY6" fmla="*/ 825602 h 1158125"/>
              <a:gd name="connsiteX7" fmla="*/ 910863 w 910863"/>
              <a:gd name="connsiteY7" fmla="*/ 825602 h 1158125"/>
              <a:gd name="connsiteX8" fmla="*/ 578340 w 910863"/>
              <a:gd name="connsiteY8" fmla="*/ 1158125 h 1158125"/>
              <a:gd name="connsiteX9" fmla="*/ 245816 w 910863"/>
              <a:gd name="connsiteY9" fmla="*/ 825602 h 1158125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  <a:gd name="connsiteX0" fmla="*/ 245816 w 910863"/>
              <a:gd name="connsiteY0" fmla="*/ 1049979 h 1382502"/>
              <a:gd name="connsiteX1" fmla="*/ 412078 w 910863"/>
              <a:gd name="connsiteY1" fmla="*/ 1049979 h 1382502"/>
              <a:gd name="connsiteX2" fmla="*/ 418089 w 910863"/>
              <a:gd name="connsiteY2" fmla="*/ 928025 h 1382502"/>
              <a:gd name="connsiteX3" fmla="*/ 0 w 910863"/>
              <a:gd name="connsiteY3" fmla="*/ 224377 h 1382502"/>
              <a:gd name="connsiteX4" fmla="*/ 258797 w 910863"/>
              <a:gd name="connsiteY4" fmla="*/ 0 h 1382502"/>
              <a:gd name="connsiteX5" fmla="*/ 748530 w 910863"/>
              <a:gd name="connsiteY5" fmla="*/ 935917 h 1382502"/>
              <a:gd name="connsiteX6" fmla="*/ 744601 w 910863"/>
              <a:gd name="connsiteY6" fmla="*/ 1049979 h 1382502"/>
              <a:gd name="connsiteX7" fmla="*/ 910863 w 910863"/>
              <a:gd name="connsiteY7" fmla="*/ 1049979 h 1382502"/>
              <a:gd name="connsiteX8" fmla="*/ 578340 w 910863"/>
              <a:gd name="connsiteY8" fmla="*/ 1382502 h 1382502"/>
              <a:gd name="connsiteX9" fmla="*/ 245816 w 910863"/>
              <a:gd name="connsiteY9" fmla="*/ 1049979 h 138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0863" h="1382502">
                <a:moveTo>
                  <a:pt x="245816" y="1049979"/>
                </a:moveTo>
                <a:lnTo>
                  <a:pt x="412078" y="1049979"/>
                </a:lnTo>
                <a:cubicBezTo>
                  <a:pt x="414082" y="1009328"/>
                  <a:pt x="415082" y="1045736"/>
                  <a:pt x="418089" y="928025"/>
                </a:cubicBezTo>
                <a:cubicBezTo>
                  <a:pt x="416261" y="659253"/>
                  <a:pt x="83244" y="326110"/>
                  <a:pt x="0" y="224377"/>
                </a:cubicBezTo>
                <a:lnTo>
                  <a:pt x="258797" y="0"/>
                </a:lnTo>
                <a:cubicBezTo>
                  <a:pt x="453784" y="225653"/>
                  <a:pt x="786129" y="549734"/>
                  <a:pt x="748530" y="935917"/>
                </a:cubicBezTo>
                <a:cubicBezTo>
                  <a:pt x="743249" y="1049919"/>
                  <a:pt x="745911" y="1011958"/>
                  <a:pt x="744601" y="1049979"/>
                </a:cubicBezTo>
                <a:lnTo>
                  <a:pt x="910863" y="1049979"/>
                </a:lnTo>
                <a:lnTo>
                  <a:pt x="578340" y="1382502"/>
                </a:lnTo>
                <a:lnTo>
                  <a:pt x="245816" y="1049979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75000"/>
                </a:schemeClr>
              </a:gs>
              <a:gs pos="65000">
                <a:schemeClr val="accent6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Down Arrow 71"/>
          <p:cNvSpPr/>
          <p:nvPr/>
        </p:nvSpPr>
        <p:spPr>
          <a:xfrm>
            <a:off x="4142964" y="1239846"/>
            <a:ext cx="368619" cy="552925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65000">
                <a:schemeClr val="accent4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>
            <a:stCxn id="36" idx="2"/>
            <a:endCxn id="59" idx="0"/>
          </p:cNvCxnSpPr>
          <p:nvPr/>
        </p:nvCxnSpPr>
        <p:spPr bwMode="auto">
          <a:xfrm>
            <a:off x="3157812" y="2732106"/>
            <a:ext cx="1658796" cy="3410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Down Arrow 74"/>
          <p:cNvSpPr/>
          <p:nvPr/>
        </p:nvSpPr>
        <p:spPr>
          <a:xfrm>
            <a:off x="5815307" y="1716415"/>
            <a:ext cx="368619" cy="552925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65000">
                <a:schemeClr val="accent4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Down Arrow 130"/>
          <p:cNvSpPr/>
          <p:nvPr/>
        </p:nvSpPr>
        <p:spPr>
          <a:xfrm>
            <a:off x="5098880" y="1278084"/>
            <a:ext cx="1087357" cy="988192"/>
          </a:xfrm>
          <a:custGeom>
            <a:avLst/>
            <a:gdLst>
              <a:gd name="connsiteX0" fmla="*/ 0 w 477334"/>
              <a:gd name="connsiteY0" fmla="*/ 510331 h 748998"/>
              <a:gd name="connsiteX1" fmla="*/ 119334 w 477334"/>
              <a:gd name="connsiteY1" fmla="*/ 510331 h 748998"/>
              <a:gd name="connsiteX2" fmla="*/ 119334 w 477334"/>
              <a:gd name="connsiteY2" fmla="*/ 0 h 748998"/>
              <a:gd name="connsiteX3" fmla="*/ 358001 w 477334"/>
              <a:gd name="connsiteY3" fmla="*/ 0 h 748998"/>
              <a:gd name="connsiteX4" fmla="*/ 358001 w 477334"/>
              <a:gd name="connsiteY4" fmla="*/ 510331 h 748998"/>
              <a:gd name="connsiteX5" fmla="*/ 477334 w 477334"/>
              <a:gd name="connsiteY5" fmla="*/ 510331 h 748998"/>
              <a:gd name="connsiteX6" fmla="*/ 238667 w 477334"/>
              <a:gd name="connsiteY6" fmla="*/ 748998 h 748998"/>
              <a:gd name="connsiteX7" fmla="*/ 0 w 477334"/>
              <a:gd name="connsiteY7" fmla="*/ 510331 h 748998"/>
              <a:gd name="connsiteX0" fmla="*/ 0 w 1598340"/>
              <a:gd name="connsiteY0" fmla="*/ 510331 h 820560"/>
              <a:gd name="connsiteX1" fmla="*/ 119334 w 1598340"/>
              <a:gd name="connsiteY1" fmla="*/ 510331 h 820560"/>
              <a:gd name="connsiteX2" fmla="*/ 119334 w 1598340"/>
              <a:gd name="connsiteY2" fmla="*/ 0 h 820560"/>
              <a:gd name="connsiteX3" fmla="*/ 358001 w 1598340"/>
              <a:gd name="connsiteY3" fmla="*/ 0 h 820560"/>
              <a:gd name="connsiteX4" fmla="*/ 358001 w 1598340"/>
              <a:gd name="connsiteY4" fmla="*/ 510331 h 820560"/>
              <a:gd name="connsiteX5" fmla="*/ 477334 w 1598340"/>
              <a:gd name="connsiteY5" fmla="*/ 510331 h 820560"/>
              <a:gd name="connsiteX6" fmla="*/ 1598340 w 1598340"/>
              <a:gd name="connsiteY6" fmla="*/ 820560 h 820560"/>
              <a:gd name="connsiteX7" fmla="*/ 0 w 1598340"/>
              <a:gd name="connsiteY7" fmla="*/ 510331 h 820560"/>
              <a:gd name="connsiteX0" fmla="*/ 262329 w 1479006"/>
              <a:gd name="connsiteY0" fmla="*/ 772724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358000 w 1479006"/>
              <a:gd name="connsiteY5" fmla="*/ 510331 h 820560"/>
              <a:gd name="connsiteX6" fmla="*/ 1479006 w 1479006"/>
              <a:gd name="connsiteY6" fmla="*/ 820560 h 820560"/>
              <a:gd name="connsiteX7" fmla="*/ 262329 w 1479006"/>
              <a:gd name="connsiteY7" fmla="*/ 772724 h 820560"/>
              <a:gd name="connsiteX0" fmla="*/ 262329 w 1479006"/>
              <a:gd name="connsiteY0" fmla="*/ 772724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262329 w 1479006"/>
              <a:gd name="connsiteY7" fmla="*/ 772724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83768"/>
              <a:gd name="connsiteY0" fmla="*/ 717065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82816 w 1483768"/>
              <a:gd name="connsiteY7" fmla="*/ 717065 h 749122"/>
              <a:gd name="connsiteX0" fmla="*/ 178053 w 1483768"/>
              <a:gd name="connsiteY0" fmla="*/ 738496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38496 h 749122"/>
              <a:gd name="connsiteX0" fmla="*/ 180434 w 1483768"/>
              <a:gd name="connsiteY0" fmla="*/ 740877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80434 w 1483768"/>
              <a:gd name="connsiteY7" fmla="*/ 740877 h 749122"/>
              <a:gd name="connsiteX0" fmla="*/ 178053 w 1483768"/>
              <a:gd name="connsiteY0" fmla="*/ 750402 h 750402"/>
              <a:gd name="connsiteX1" fmla="*/ 0 w 1483768"/>
              <a:gd name="connsiteY1" fmla="*/ 510331 h 750402"/>
              <a:gd name="connsiteX2" fmla="*/ 0 w 1483768"/>
              <a:gd name="connsiteY2" fmla="*/ 0 h 750402"/>
              <a:gd name="connsiteX3" fmla="*/ 238667 w 1483768"/>
              <a:gd name="connsiteY3" fmla="*/ 0 h 750402"/>
              <a:gd name="connsiteX4" fmla="*/ 238667 w 1483768"/>
              <a:gd name="connsiteY4" fmla="*/ 510331 h 750402"/>
              <a:gd name="connsiteX5" fmla="*/ 1471182 w 1483768"/>
              <a:gd name="connsiteY5" fmla="*/ 558039 h 750402"/>
              <a:gd name="connsiteX6" fmla="*/ 1483768 w 1483768"/>
              <a:gd name="connsiteY6" fmla="*/ 749122 h 750402"/>
              <a:gd name="connsiteX7" fmla="*/ 178053 w 1483768"/>
              <a:gd name="connsiteY7" fmla="*/ 750402 h 75040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3866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83088 w 1483768"/>
              <a:gd name="connsiteY6" fmla="*/ 510414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579902"/>
              <a:gd name="connsiteY0" fmla="*/ 743259 h 749122"/>
              <a:gd name="connsiteX1" fmla="*/ 2382 w 1579902"/>
              <a:gd name="connsiteY1" fmla="*/ 562719 h 749122"/>
              <a:gd name="connsiteX2" fmla="*/ 0 w 1579902"/>
              <a:gd name="connsiteY2" fmla="*/ 0 h 749122"/>
              <a:gd name="connsiteX3" fmla="*/ 238667 w 1579902"/>
              <a:gd name="connsiteY3" fmla="*/ 0 h 749122"/>
              <a:gd name="connsiteX4" fmla="*/ 236537 w 1579902"/>
              <a:gd name="connsiteY4" fmla="*/ 442190 h 749122"/>
              <a:gd name="connsiteX5" fmla="*/ 295817 w 1579902"/>
              <a:gd name="connsiteY5" fmla="*/ 510331 h 749122"/>
              <a:gd name="connsiteX6" fmla="*/ 1483088 w 1579902"/>
              <a:gd name="connsiteY6" fmla="*/ 510414 h 749122"/>
              <a:gd name="connsiteX7" fmla="*/ 1481931 w 1579902"/>
              <a:gd name="connsiteY7" fmla="*/ 596972 h 749122"/>
              <a:gd name="connsiteX8" fmla="*/ 1483768 w 1579902"/>
              <a:gd name="connsiteY8" fmla="*/ 749122 h 749122"/>
              <a:gd name="connsiteX9" fmla="*/ 178053 w 1579902"/>
              <a:gd name="connsiteY9" fmla="*/ 743259 h 749122"/>
              <a:gd name="connsiteX0" fmla="*/ 178053 w 1910556"/>
              <a:gd name="connsiteY0" fmla="*/ 743259 h 913665"/>
              <a:gd name="connsiteX1" fmla="*/ 2382 w 1910556"/>
              <a:gd name="connsiteY1" fmla="*/ 562719 h 913665"/>
              <a:gd name="connsiteX2" fmla="*/ 0 w 1910556"/>
              <a:gd name="connsiteY2" fmla="*/ 0 h 913665"/>
              <a:gd name="connsiteX3" fmla="*/ 238667 w 1910556"/>
              <a:gd name="connsiteY3" fmla="*/ 0 h 913665"/>
              <a:gd name="connsiteX4" fmla="*/ 236537 w 1910556"/>
              <a:gd name="connsiteY4" fmla="*/ 442190 h 913665"/>
              <a:gd name="connsiteX5" fmla="*/ 295817 w 1910556"/>
              <a:gd name="connsiteY5" fmla="*/ 510331 h 913665"/>
              <a:gd name="connsiteX6" fmla="*/ 1483088 w 1910556"/>
              <a:gd name="connsiteY6" fmla="*/ 510414 h 913665"/>
              <a:gd name="connsiteX7" fmla="*/ 1910556 w 1910556"/>
              <a:gd name="connsiteY7" fmla="*/ 908916 h 913665"/>
              <a:gd name="connsiteX8" fmla="*/ 1483768 w 1910556"/>
              <a:gd name="connsiteY8" fmla="*/ 749122 h 913665"/>
              <a:gd name="connsiteX9" fmla="*/ 178053 w 1910556"/>
              <a:gd name="connsiteY9" fmla="*/ 743259 h 913665"/>
              <a:gd name="connsiteX0" fmla="*/ 178053 w 1911670"/>
              <a:gd name="connsiteY0" fmla="*/ 743259 h 915555"/>
              <a:gd name="connsiteX1" fmla="*/ 2382 w 1911670"/>
              <a:gd name="connsiteY1" fmla="*/ 562719 h 915555"/>
              <a:gd name="connsiteX2" fmla="*/ 0 w 1911670"/>
              <a:gd name="connsiteY2" fmla="*/ 0 h 915555"/>
              <a:gd name="connsiteX3" fmla="*/ 238667 w 1911670"/>
              <a:gd name="connsiteY3" fmla="*/ 0 h 915555"/>
              <a:gd name="connsiteX4" fmla="*/ 236537 w 1911670"/>
              <a:gd name="connsiteY4" fmla="*/ 442190 h 915555"/>
              <a:gd name="connsiteX5" fmla="*/ 295817 w 1911670"/>
              <a:gd name="connsiteY5" fmla="*/ 510331 h 915555"/>
              <a:gd name="connsiteX6" fmla="*/ 1483088 w 1911670"/>
              <a:gd name="connsiteY6" fmla="*/ 510414 h 915555"/>
              <a:gd name="connsiteX7" fmla="*/ 1910556 w 1911670"/>
              <a:gd name="connsiteY7" fmla="*/ 908916 h 915555"/>
              <a:gd name="connsiteX8" fmla="*/ 1603374 w 1911670"/>
              <a:gd name="connsiteY8" fmla="*/ 758897 h 915555"/>
              <a:gd name="connsiteX9" fmla="*/ 1483768 w 1911670"/>
              <a:gd name="connsiteY9" fmla="*/ 749122 h 915555"/>
              <a:gd name="connsiteX10" fmla="*/ 178053 w 1911670"/>
              <a:gd name="connsiteY10" fmla="*/ 743259 h 915555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90912 w 1911754"/>
              <a:gd name="connsiteY9" fmla="*/ 739597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500437 w 1911754"/>
              <a:gd name="connsiteY9" fmla="*/ 744360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500437 w 1911754"/>
              <a:gd name="connsiteY9" fmla="*/ 744360 h 935760"/>
              <a:gd name="connsiteX10" fmla="*/ 178053 w 1911754"/>
              <a:gd name="connsiteY10" fmla="*/ 743259 h 935760"/>
              <a:gd name="connsiteX0" fmla="*/ 178053 w 1911801"/>
              <a:gd name="connsiteY0" fmla="*/ 743259 h 925082"/>
              <a:gd name="connsiteX1" fmla="*/ 2382 w 1911801"/>
              <a:gd name="connsiteY1" fmla="*/ 562719 h 925082"/>
              <a:gd name="connsiteX2" fmla="*/ 0 w 1911801"/>
              <a:gd name="connsiteY2" fmla="*/ 0 h 925082"/>
              <a:gd name="connsiteX3" fmla="*/ 238667 w 1911801"/>
              <a:gd name="connsiteY3" fmla="*/ 0 h 925082"/>
              <a:gd name="connsiteX4" fmla="*/ 236537 w 1911801"/>
              <a:gd name="connsiteY4" fmla="*/ 442190 h 925082"/>
              <a:gd name="connsiteX5" fmla="*/ 295817 w 1911801"/>
              <a:gd name="connsiteY5" fmla="*/ 510331 h 925082"/>
              <a:gd name="connsiteX6" fmla="*/ 1483088 w 1911801"/>
              <a:gd name="connsiteY6" fmla="*/ 510414 h 925082"/>
              <a:gd name="connsiteX7" fmla="*/ 1910556 w 1911801"/>
              <a:gd name="connsiteY7" fmla="*/ 908916 h 925082"/>
              <a:gd name="connsiteX8" fmla="*/ 1631949 w 1911801"/>
              <a:gd name="connsiteY8" fmla="*/ 875578 h 925082"/>
              <a:gd name="connsiteX9" fmla="*/ 1500437 w 1911801"/>
              <a:gd name="connsiteY9" fmla="*/ 744360 h 925082"/>
              <a:gd name="connsiteX10" fmla="*/ 178053 w 1911801"/>
              <a:gd name="connsiteY10" fmla="*/ 743259 h 925082"/>
              <a:gd name="connsiteX0" fmla="*/ 178053 w 1911801"/>
              <a:gd name="connsiteY0" fmla="*/ 743259 h 925082"/>
              <a:gd name="connsiteX1" fmla="*/ 2382 w 1911801"/>
              <a:gd name="connsiteY1" fmla="*/ 562719 h 925082"/>
              <a:gd name="connsiteX2" fmla="*/ 0 w 1911801"/>
              <a:gd name="connsiteY2" fmla="*/ 0 h 925082"/>
              <a:gd name="connsiteX3" fmla="*/ 238667 w 1911801"/>
              <a:gd name="connsiteY3" fmla="*/ 0 h 925082"/>
              <a:gd name="connsiteX4" fmla="*/ 236537 w 1911801"/>
              <a:gd name="connsiteY4" fmla="*/ 442190 h 925082"/>
              <a:gd name="connsiteX5" fmla="*/ 295817 w 1911801"/>
              <a:gd name="connsiteY5" fmla="*/ 510331 h 925082"/>
              <a:gd name="connsiteX6" fmla="*/ 1483088 w 1911801"/>
              <a:gd name="connsiteY6" fmla="*/ 510414 h 925082"/>
              <a:gd name="connsiteX7" fmla="*/ 1910556 w 1911801"/>
              <a:gd name="connsiteY7" fmla="*/ 908916 h 925082"/>
              <a:gd name="connsiteX8" fmla="*/ 1631949 w 1911801"/>
              <a:gd name="connsiteY8" fmla="*/ 875578 h 925082"/>
              <a:gd name="connsiteX9" fmla="*/ 1500437 w 1911801"/>
              <a:gd name="connsiteY9" fmla="*/ 744360 h 925082"/>
              <a:gd name="connsiteX10" fmla="*/ 178053 w 1911801"/>
              <a:gd name="connsiteY10" fmla="*/ 743259 h 925082"/>
              <a:gd name="connsiteX0" fmla="*/ 178053 w 1914170"/>
              <a:gd name="connsiteY0" fmla="*/ 743259 h 904256"/>
              <a:gd name="connsiteX1" fmla="*/ 2382 w 1914170"/>
              <a:gd name="connsiteY1" fmla="*/ 562719 h 904256"/>
              <a:gd name="connsiteX2" fmla="*/ 0 w 1914170"/>
              <a:gd name="connsiteY2" fmla="*/ 0 h 904256"/>
              <a:gd name="connsiteX3" fmla="*/ 238667 w 1914170"/>
              <a:gd name="connsiteY3" fmla="*/ 0 h 904256"/>
              <a:gd name="connsiteX4" fmla="*/ 236537 w 1914170"/>
              <a:gd name="connsiteY4" fmla="*/ 442190 h 904256"/>
              <a:gd name="connsiteX5" fmla="*/ 295817 w 1914170"/>
              <a:gd name="connsiteY5" fmla="*/ 510331 h 904256"/>
              <a:gd name="connsiteX6" fmla="*/ 1483088 w 1914170"/>
              <a:gd name="connsiteY6" fmla="*/ 510414 h 904256"/>
              <a:gd name="connsiteX7" fmla="*/ 1912937 w 1914170"/>
              <a:gd name="connsiteY7" fmla="*/ 880341 h 904256"/>
              <a:gd name="connsiteX8" fmla="*/ 1631949 w 1914170"/>
              <a:gd name="connsiteY8" fmla="*/ 875578 h 904256"/>
              <a:gd name="connsiteX9" fmla="*/ 1500437 w 1914170"/>
              <a:gd name="connsiteY9" fmla="*/ 744360 h 904256"/>
              <a:gd name="connsiteX10" fmla="*/ 178053 w 1914170"/>
              <a:gd name="connsiteY10" fmla="*/ 743259 h 904256"/>
              <a:gd name="connsiteX0" fmla="*/ 178053 w 1902327"/>
              <a:gd name="connsiteY0" fmla="*/ 743259 h 904256"/>
              <a:gd name="connsiteX1" fmla="*/ 2382 w 1902327"/>
              <a:gd name="connsiteY1" fmla="*/ 562719 h 904256"/>
              <a:gd name="connsiteX2" fmla="*/ 0 w 1902327"/>
              <a:gd name="connsiteY2" fmla="*/ 0 h 904256"/>
              <a:gd name="connsiteX3" fmla="*/ 238667 w 1902327"/>
              <a:gd name="connsiteY3" fmla="*/ 0 h 904256"/>
              <a:gd name="connsiteX4" fmla="*/ 236537 w 1902327"/>
              <a:gd name="connsiteY4" fmla="*/ 442190 h 904256"/>
              <a:gd name="connsiteX5" fmla="*/ 295817 w 1902327"/>
              <a:gd name="connsiteY5" fmla="*/ 510331 h 904256"/>
              <a:gd name="connsiteX6" fmla="*/ 1483088 w 1902327"/>
              <a:gd name="connsiteY6" fmla="*/ 510414 h 904256"/>
              <a:gd name="connsiteX7" fmla="*/ 1901031 w 1902327"/>
              <a:gd name="connsiteY7" fmla="*/ 880341 h 904256"/>
              <a:gd name="connsiteX8" fmla="*/ 1631949 w 1902327"/>
              <a:gd name="connsiteY8" fmla="*/ 875578 h 904256"/>
              <a:gd name="connsiteX9" fmla="*/ 1500437 w 1902327"/>
              <a:gd name="connsiteY9" fmla="*/ 744360 h 904256"/>
              <a:gd name="connsiteX10" fmla="*/ 178053 w 1902327"/>
              <a:gd name="connsiteY10" fmla="*/ 743259 h 904256"/>
              <a:gd name="connsiteX0" fmla="*/ 178053 w 1902327"/>
              <a:gd name="connsiteY0" fmla="*/ 743259 h 904256"/>
              <a:gd name="connsiteX1" fmla="*/ 2382 w 1902327"/>
              <a:gd name="connsiteY1" fmla="*/ 562719 h 904256"/>
              <a:gd name="connsiteX2" fmla="*/ 0 w 1902327"/>
              <a:gd name="connsiteY2" fmla="*/ 0 h 904256"/>
              <a:gd name="connsiteX3" fmla="*/ 238667 w 1902327"/>
              <a:gd name="connsiteY3" fmla="*/ 0 h 904256"/>
              <a:gd name="connsiteX4" fmla="*/ 236537 w 1902327"/>
              <a:gd name="connsiteY4" fmla="*/ 442190 h 904256"/>
              <a:gd name="connsiteX5" fmla="*/ 295817 w 1902327"/>
              <a:gd name="connsiteY5" fmla="*/ 510331 h 904256"/>
              <a:gd name="connsiteX6" fmla="*/ 1483088 w 1902327"/>
              <a:gd name="connsiteY6" fmla="*/ 510414 h 904256"/>
              <a:gd name="connsiteX7" fmla="*/ 1901031 w 1902327"/>
              <a:gd name="connsiteY7" fmla="*/ 880341 h 904256"/>
              <a:gd name="connsiteX8" fmla="*/ 1631949 w 1902327"/>
              <a:gd name="connsiteY8" fmla="*/ 875578 h 904256"/>
              <a:gd name="connsiteX9" fmla="*/ 1500437 w 1902327"/>
              <a:gd name="connsiteY9" fmla="*/ 744360 h 904256"/>
              <a:gd name="connsiteX10" fmla="*/ 178053 w 1902327"/>
              <a:gd name="connsiteY10" fmla="*/ 743259 h 904256"/>
              <a:gd name="connsiteX0" fmla="*/ 178053 w 1908204"/>
              <a:gd name="connsiteY0" fmla="*/ 743259 h 916409"/>
              <a:gd name="connsiteX1" fmla="*/ 2382 w 1908204"/>
              <a:gd name="connsiteY1" fmla="*/ 562719 h 916409"/>
              <a:gd name="connsiteX2" fmla="*/ 0 w 1908204"/>
              <a:gd name="connsiteY2" fmla="*/ 0 h 916409"/>
              <a:gd name="connsiteX3" fmla="*/ 238667 w 1908204"/>
              <a:gd name="connsiteY3" fmla="*/ 0 h 916409"/>
              <a:gd name="connsiteX4" fmla="*/ 236537 w 1908204"/>
              <a:gd name="connsiteY4" fmla="*/ 442190 h 916409"/>
              <a:gd name="connsiteX5" fmla="*/ 295817 w 1908204"/>
              <a:gd name="connsiteY5" fmla="*/ 510331 h 916409"/>
              <a:gd name="connsiteX6" fmla="*/ 1483088 w 1908204"/>
              <a:gd name="connsiteY6" fmla="*/ 510414 h 916409"/>
              <a:gd name="connsiteX7" fmla="*/ 1901031 w 1908204"/>
              <a:gd name="connsiteY7" fmla="*/ 880341 h 916409"/>
              <a:gd name="connsiteX8" fmla="*/ 1739106 w 1908204"/>
              <a:gd name="connsiteY8" fmla="*/ 901771 h 916409"/>
              <a:gd name="connsiteX9" fmla="*/ 1631949 w 1908204"/>
              <a:gd name="connsiteY9" fmla="*/ 875578 h 916409"/>
              <a:gd name="connsiteX10" fmla="*/ 1500437 w 1908204"/>
              <a:gd name="connsiteY10" fmla="*/ 744360 h 916409"/>
              <a:gd name="connsiteX11" fmla="*/ 178053 w 1908204"/>
              <a:gd name="connsiteY11" fmla="*/ 743259 h 916409"/>
              <a:gd name="connsiteX0" fmla="*/ 178053 w 1905746"/>
              <a:gd name="connsiteY0" fmla="*/ 743259 h 1423265"/>
              <a:gd name="connsiteX1" fmla="*/ 2382 w 1905746"/>
              <a:gd name="connsiteY1" fmla="*/ 562719 h 1423265"/>
              <a:gd name="connsiteX2" fmla="*/ 0 w 1905746"/>
              <a:gd name="connsiteY2" fmla="*/ 0 h 1423265"/>
              <a:gd name="connsiteX3" fmla="*/ 238667 w 1905746"/>
              <a:gd name="connsiteY3" fmla="*/ 0 h 1423265"/>
              <a:gd name="connsiteX4" fmla="*/ 236537 w 1905746"/>
              <a:gd name="connsiteY4" fmla="*/ 442190 h 1423265"/>
              <a:gd name="connsiteX5" fmla="*/ 295817 w 1905746"/>
              <a:gd name="connsiteY5" fmla="*/ 510331 h 1423265"/>
              <a:gd name="connsiteX6" fmla="*/ 1483088 w 1905746"/>
              <a:gd name="connsiteY6" fmla="*/ 510414 h 1423265"/>
              <a:gd name="connsiteX7" fmla="*/ 1901031 w 1905746"/>
              <a:gd name="connsiteY7" fmla="*/ 880341 h 1423265"/>
              <a:gd name="connsiteX8" fmla="*/ 1639094 w 1905746"/>
              <a:gd name="connsiteY8" fmla="*/ 1423265 h 1423265"/>
              <a:gd name="connsiteX9" fmla="*/ 1631949 w 1905746"/>
              <a:gd name="connsiteY9" fmla="*/ 875578 h 1423265"/>
              <a:gd name="connsiteX10" fmla="*/ 1500437 w 1905746"/>
              <a:gd name="connsiteY10" fmla="*/ 744360 h 1423265"/>
              <a:gd name="connsiteX11" fmla="*/ 178053 w 1905746"/>
              <a:gd name="connsiteY11" fmla="*/ 743259 h 1423265"/>
              <a:gd name="connsiteX0" fmla="*/ 178053 w 1924311"/>
              <a:gd name="connsiteY0" fmla="*/ 743259 h 1426586"/>
              <a:gd name="connsiteX1" fmla="*/ 2382 w 1924311"/>
              <a:gd name="connsiteY1" fmla="*/ 562719 h 1426586"/>
              <a:gd name="connsiteX2" fmla="*/ 0 w 1924311"/>
              <a:gd name="connsiteY2" fmla="*/ 0 h 1426586"/>
              <a:gd name="connsiteX3" fmla="*/ 238667 w 1924311"/>
              <a:gd name="connsiteY3" fmla="*/ 0 h 1426586"/>
              <a:gd name="connsiteX4" fmla="*/ 236537 w 1924311"/>
              <a:gd name="connsiteY4" fmla="*/ 442190 h 1426586"/>
              <a:gd name="connsiteX5" fmla="*/ 295817 w 1924311"/>
              <a:gd name="connsiteY5" fmla="*/ 510331 h 1426586"/>
              <a:gd name="connsiteX6" fmla="*/ 1483088 w 1924311"/>
              <a:gd name="connsiteY6" fmla="*/ 510414 h 1426586"/>
              <a:gd name="connsiteX7" fmla="*/ 1901031 w 1924311"/>
              <a:gd name="connsiteY7" fmla="*/ 880341 h 1426586"/>
              <a:gd name="connsiteX8" fmla="*/ 1846261 w 1924311"/>
              <a:gd name="connsiteY8" fmla="*/ 1094652 h 1426586"/>
              <a:gd name="connsiteX9" fmla="*/ 1639094 w 1924311"/>
              <a:gd name="connsiteY9" fmla="*/ 1423265 h 1426586"/>
              <a:gd name="connsiteX10" fmla="*/ 1631949 w 1924311"/>
              <a:gd name="connsiteY10" fmla="*/ 875578 h 1426586"/>
              <a:gd name="connsiteX11" fmla="*/ 1500437 w 1924311"/>
              <a:gd name="connsiteY11" fmla="*/ 744360 h 1426586"/>
              <a:gd name="connsiteX12" fmla="*/ 178053 w 1924311"/>
              <a:gd name="connsiteY12" fmla="*/ 743259 h 1426586"/>
              <a:gd name="connsiteX0" fmla="*/ 178053 w 1924311"/>
              <a:gd name="connsiteY0" fmla="*/ 743259 h 3033513"/>
              <a:gd name="connsiteX1" fmla="*/ 2382 w 1924311"/>
              <a:gd name="connsiteY1" fmla="*/ 562719 h 3033513"/>
              <a:gd name="connsiteX2" fmla="*/ 0 w 1924311"/>
              <a:gd name="connsiteY2" fmla="*/ 0 h 3033513"/>
              <a:gd name="connsiteX3" fmla="*/ 238667 w 1924311"/>
              <a:gd name="connsiteY3" fmla="*/ 0 h 3033513"/>
              <a:gd name="connsiteX4" fmla="*/ 236537 w 1924311"/>
              <a:gd name="connsiteY4" fmla="*/ 442190 h 3033513"/>
              <a:gd name="connsiteX5" fmla="*/ 295817 w 1924311"/>
              <a:gd name="connsiteY5" fmla="*/ 510331 h 3033513"/>
              <a:gd name="connsiteX6" fmla="*/ 1483088 w 1924311"/>
              <a:gd name="connsiteY6" fmla="*/ 510414 h 3033513"/>
              <a:gd name="connsiteX7" fmla="*/ 1901031 w 1924311"/>
              <a:gd name="connsiteY7" fmla="*/ 880341 h 3033513"/>
              <a:gd name="connsiteX8" fmla="*/ 1846261 w 1924311"/>
              <a:gd name="connsiteY8" fmla="*/ 1094652 h 3033513"/>
              <a:gd name="connsiteX9" fmla="*/ 1608138 w 1924311"/>
              <a:gd name="connsiteY9" fmla="*/ 3032990 h 3033513"/>
              <a:gd name="connsiteX10" fmla="*/ 1631949 w 1924311"/>
              <a:gd name="connsiteY10" fmla="*/ 875578 h 3033513"/>
              <a:gd name="connsiteX11" fmla="*/ 1500437 w 1924311"/>
              <a:gd name="connsiteY11" fmla="*/ 744360 h 3033513"/>
              <a:gd name="connsiteX12" fmla="*/ 178053 w 1924311"/>
              <a:gd name="connsiteY12" fmla="*/ 743259 h 3033513"/>
              <a:gd name="connsiteX0" fmla="*/ 178053 w 1925223"/>
              <a:gd name="connsiteY0" fmla="*/ 743259 h 3044071"/>
              <a:gd name="connsiteX1" fmla="*/ 2382 w 1925223"/>
              <a:gd name="connsiteY1" fmla="*/ 562719 h 3044071"/>
              <a:gd name="connsiteX2" fmla="*/ 0 w 1925223"/>
              <a:gd name="connsiteY2" fmla="*/ 0 h 3044071"/>
              <a:gd name="connsiteX3" fmla="*/ 238667 w 1925223"/>
              <a:gd name="connsiteY3" fmla="*/ 0 h 3044071"/>
              <a:gd name="connsiteX4" fmla="*/ 236537 w 1925223"/>
              <a:gd name="connsiteY4" fmla="*/ 442190 h 3044071"/>
              <a:gd name="connsiteX5" fmla="*/ 295817 w 1925223"/>
              <a:gd name="connsiteY5" fmla="*/ 510331 h 3044071"/>
              <a:gd name="connsiteX6" fmla="*/ 1483088 w 1925223"/>
              <a:gd name="connsiteY6" fmla="*/ 510414 h 3044071"/>
              <a:gd name="connsiteX7" fmla="*/ 1901031 w 1925223"/>
              <a:gd name="connsiteY7" fmla="*/ 880341 h 3044071"/>
              <a:gd name="connsiteX8" fmla="*/ 1851023 w 1925223"/>
              <a:gd name="connsiteY8" fmla="*/ 2921071 h 3044071"/>
              <a:gd name="connsiteX9" fmla="*/ 1608138 w 1925223"/>
              <a:gd name="connsiteY9" fmla="*/ 3032990 h 3044071"/>
              <a:gd name="connsiteX10" fmla="*/ 1631949 w 1925223"/>
              <a:gd name="connsiteY10" fmla="*/ 875578 h 3044071"/>
              <a:gd name="connsiteX11" fmla="*/ 1500437 w 1925223"/>
              <a:gd name="connsiteY11" fmla="*/ 744360 h 3044071"/>
              <a:gd name="connsiteX12" fmla="*/ 178053 w 1925223"/>
              <a:gd name="connsiteY12" fmla="*/ 743259 h 3044071"/>
              <a:gd name="connsiteX0" fmla="*/ 178053 w 1901031"/>
              <a:gd name="connsiteY0" fmla="*/ 743259 h 3044071"/>
              <a:gd name="connsiteX1" fmla="*/ 2382 w 1901031"/>
              <a:gd name="connsiteY1" fmla="*/ 562719 h 3044071"/>
              <a:gd name="connsiteX2" fmla="*/ 0 w 1901031"/>
              <a:gd name="connsiteY2" fmla="*/ 0 h 3044071"/>
              <a:gd name="connsiteX3" fmla="*/ 238667 w 1901031"/>
              <a:gd name="connsiteY3" fmla="*/ 0 h 3044071"/>
              <a:gd name="connsiteX4" fmla="*/ 236537 w 1901031"/>
              <a:gd name="connsiteY4" fmla="*/ 442190 h 3044071"/>
              <a:gd name="connsiteX5" fmla="*/ 295817 w 1901031"/>
              <a:gd name="connsiteY5" fmla="*/ 510331 h 3044071"/>
              <a:gd name="connsiteX6" fmla="*/ 1483088 w 1901031"/>
              <a:gd name="connsiteY6" fmla="*/ 510414 h 3044071"/>
              <a:gd name="connsiteX7" fmla="*/ 1901031 w 1901031"/>
              <a:gd name="connsiteY7" fmla="*/ 880341 h 3044071"/>
              <a:gd name="connsiteX8" fmla="*/ 1851023 w 1901031"/>
              <a:gd name="connsiteY8" fmla="*/ 2921071 h 3044071"/>
              <a:gd name="connsiteX9" fmla="*/ 1608138 w 1901031"/>
              <a:gd name="connsiteY9" fmla="*/ 3032990 h 3044071"/>
              <a:gd name="connsiteX10" fmla="*/ 1631949 w 1901031"/>
              <a:gd name="connsiteY10" fmla="*/ 875578 h 3044071"/>
              <a:gd name="connsiteX11" fmla="*/ 1500437 w 1901031"/>
              <a:gd name="connsiteY11" fmla="*/ 744360 h 3044071"/>
              <a:gd name="connsiteX12" fmla="*/ 178053 w 1901031"/>
              <a:gd name="connsiteY12" fmla="*/ 743259 h 3044071"/>
              <a:gd name="connsiteX0" fmla="*/ 178053 w 1922460"/>
              <a:gd name="connsiteY0" fmla="*/ 743259 h 3040798"/>
              <a:gd name="connsiteX1" fmla="*/ 2382 w 1922460"/>
              <a:gd name="connsiteY1" fmla="*/ 562719 h 3040798"/>
              <a:gd name="connsiteX2" fmla="*/ 0 w 1922460"/>
              <a:gd name="connsiteY2" fmla="*/ 0 h 3040798"/>
              <a:gd name="connsiteX3" fmla="*/ 238667 w 1922460"/>
              <a:gd name="connsiteY3" fmla="*/ 0 h 3040798"/>
              <a:gd name="connsiteX4" fmla="*/ 236537 w 1922460"/>
              <a:gd name="connsiteY4" fmla="*/ 442190 h 3040798"/>
              <a:gd name="connsiteX5" fmla="*/ 295817 w 1922460"/>
              <a:gd name="connsiteY5" fmla="*/ 510331 h 3040798"/>
              <a:gd name="connsiteX6" fmla="*/ 1483088 w 1922460"/>
              <a:gd name="connsiteY6" fmla="*/ 510414 h 3040798"/>
              <a:gd name="connsiteX7" fmla="*/ 1901031 w 1922460"/>
              <a:gd name="connsiteY7" fmla="*/ 880341 h 3040798"/>
              <a:gd name="connsiteX8" fmla="*/ 1922460 w 1922460"/>
              <a:gd name="connsiteY8" fmla="*/ 2880590 h 3040798"/>
              <a:gd name="connsiteX9" fmla="*/ 1608138 w 1922460"/>
              <a:gd name="connsiteY9" fmla="*/ 3032990 h 3040798"/>
              <a:gd name="connsiteX10" fmla="*/ 1631949 w 1922460"/>
              <a:gd name="connsiteY10" fmla="*/ 875578 h 3040798"/>
              <a:gd name="connsiteX11" fmla="*/ 1500437 w 1922460"/>
              <a:gd name="connsiteY11" fmla="*/ 744360 h 3040798"/>
              <a:gd name="connsiteX12" fmla="*/ 178053 w 1922460"/>
              <a:gd name="connsiteY12" fmla="*/ 743259 h 3040798"/>
              <a:gd name="connsiteX0" fmla="*/ 178053 w 1903410"/>
              <a:gd name="connsiteY0" fmla="*/ 743259 h 3040661"/>
              <a:gd name="connsiteX1" fmla="*/ 2382 w 1903410"/>
              <a:gd name="connsiteY1" fmla="*/ 562719 h 3040661"/>
              <a:gd name="connsiteX2" fmla="*/ 0 w 1903410"/>
              <a:gd name="connsiteY2" fmla="*/ 0 h 3040661"/>
              <a:gd name="connsiteX3" fmla="*/ 238667 w 1903410"/>
              <a:gd name="connsiteY3" fmla="*/ 0 h 3040661"/>
              <a:gd name="connsiteX4" fmla="*/ 236537 w 1903410"/>
              <a:gd name="connsiteY4" fmla="*/ 442190 h 3040661"/>
              <a:gd name="connsiteX5" fmla="*/ 295817 w 1903410"/>
              <a:gd name="connsiteY5" fmla="*/ 510331 h 3040661"/>
              <a:gd name="connsiteX6" fmla="*/ 1483088 w 1903410"/>
              <a:gd name="connsiteY6" fmla="*/ 510414 h 3040661"/>
              <a:gd name="connsiteX7" fmla="*/ 1901031 w 1903410"/>
              <a:gd name="connsiteY7" fmla="*/ 880341 h 3040661"/>
              <a:gd name="connsiteX8" fmla="*/ 1903410 w 1903410"/>
              <a:gd name="connsiteY8" fmla="*/ 2878209 h 3040661"/>
              <a:gd name="connsiteX9" fmla="*/ 1608138 w 1903410"/>
              <a:gd name="connsiteY9" fmla="*/ 3032990 h 3040661"/>
              <a:gd name="connsiteX10" fmla="*/ 1631949 w 1903410"/>
              <a:gd name="connsiteY10" fmla="*/ 875578 h 3040661"/>
              <a:gd name="connsiteX11" fmla="*/ 1500437 w 1903410"/>
              <a:gd name="connsiteY11" fmla="*/ 744360 h 3040661"/>
              <a:gd name="connsiteX12" fmla="*/ 178053 w 1903410"/>
              <a:gd name="connsiteY12" fmla="*/ 743259 h 3040661"/>
              <a:gd name="connsiteX0" fmla="*/ 178053 w 1903410"/>
              <a:gd name="connsiteY0" fmla="*/ 743259 h 2965700"/>
              <a:gd name="connsiteX1" fmla="*/ 2382 w 1903410"/>
              <a:gd name="connsiteY1" fmla="*/ 562719 h 2965700"/>
              <a:gd name="connsiteX2" fmla="*/ 0 w 1903410"/>
              <a:gd name="connsiteY2" fmla="*/ 0 h 2965700"/>
              <a:gd name="connsiteX3" fmla="*/ 238667 w 1903410"/>
              <a:gd name="connsiteY3" fmla="*/ 0 h 2965700"/>
              <a:gd name="connsiteX4" fmla="*/ 236537 w 1903410"/>
              <a:gd name="connsiteY4" fmla="*/ 442190 h 2965700"/>
              <a:gd name="connsiteX5" fmla="*/ 295817 w 1903410"/>
              <a:gd name="connsiteY5" fmla="*/ 510331 h 2965700"/>
              <a:gd name="connsiteX6" fmla="*/ 1483088 w 1903410"/>
              <a:gd name="connsiteY6" fmla="*/ 510414 h 2965700"/>
              <a:gd name="connsiteX7" fmla="*/ 1901031 w 1903410"/>
              <a:gd name="connsiteY7" fmla="*/ 880341 h 2965700"/>
              <a:gd name="connsiteX8" fmla="*/ 1903410 w 1903410"/>
              <a:gd name="connsiteY8" fmla="*/ 2878209 h 2965700"/>
              <a:gd name="connsiteX9" fmla="*/ 1660525 w 1903410"/>
              <a:gd name="connsiteY9" fmla="*/ 2947265 h 2965700"/>
              <a:gd name="connsiteX10" fmla="*/ 1631949 w 1903410"/>
              <a:gd name="connsiteY10" fmla="*/ 875578 h 2965700"/>
              <a:gd name="connsiteX11" fmla="*/ 1500437 w 1903410"/>
              <a:gd name="connsiteY11" fmla="*/ 744360 h 2965700"/>
              <a:gd name="connsiteX12" fmla="*/ 178053 w 1903410"/>
              <a:gd name="connsiteY12" fmla="*/ 743259 h 2965700"/>
              <a:gd name="connsiteX0" fmla="*/ 178053 w 1903410"/>
              <a:gd name="connsiteY0" fmla="*/ 743259 h 2965700"/>
              <a:gd name="connsiteX1" fmla="*/ 2382 w 1903410"/>
              <a:gd name="connsiteY1" fmla="*/ 562719 h 2965700"/>
              <a:gd name="connsiteX2" fmla="*/ 0 w 1903410"/>
              <a:gd name="connsiteY2" fmla="*/ 0 h 2965700"/>
              <a:gd name="connsiteX3" fmla="*/ 238667 w 1903410"/>
              <a:gd name="connsiteY3" fmla="*/ 0 h 2965700"/>
              <a:gd name="connsiteX4" fmla="*/ 236537 w 1903410"/>
              <a:gd name="connsiteY4" fmla="*/ 442190 h 2965700"/>
              <a:gd name="connsiteX5" fmla="*/ 295817 w 1903410"/>
              <a:gd name="connsiteY5" fmla="*/ 510331 h 2965700"/>
              <a:gd name="connsiteX6" fmla="*/ 1483088 w 1903410"/>
              <a:gd name="connsiteY6" fmla="*/ 510414 h 2965700"/>
              <a:gd name="connsiteX7" fmla="*/ 1901031 w 1903410"/>
              <a:gd name="connsiteY7" fmla="*/ 880341 h 2965700"/>
              <a:gd name="connsiteX8" fmla="*/ 1903410 w 1903410"/>
              <a:gd name="connsiteY8" fmla="*/ 2878209 h 2965700"/>
              <a:gd name="connsiteX9" fmla="*/ 1660525 w 1903410"/>
              <a:gd name="connsiteY9" fmla="*/ 2947265 h 2965700"/>
              <a:gd name="connsiteX10" fmla="*/ 1631949 w 1903410"/>
              <a:gd name="connsiteY10" fmla="*/ 875578 h 2965700"/>
              <a:gd name="connsiteX11" fmla="*/ 1500437 w 1903410"/>
              <a:gd name="connsiteY11" fmla="*/ 744360 h 2965700"/>
              <a:gd name="connsiteX12" fmla="*/ 178053 w 1903410"/>
              <a:gd name="connsiteY12" fmla="*/ 743259 h 2965700"/>
              <a:gd name="connsiteX0" fmla="*/ 178053 w 1903410"/>
              <a:gd name="connsiteY0" fmla="*/ 743259 h 2934474"/>
              <a:gd name="connsiteX1" fmla="*/ 2382 w 1903410"/>
              <a:gd name="connsiteY1" fmla="*/ 562719 h 2934474"/>
              <a:gd name="connsiteX2" fmla="*/ 0 w 1903410"/>
              <a:gd name="connsiteY2" fmla="*/ 0 h 2934474"/>
              <a:gd name="connsiteX3" fmla="*/ 238667 w 1903410"/>
              <a:gd name="connsiteY3" fmla="*/ 0 h 2934474"/>
              <a:gd name="connsiteX4" fmla="*/ 236537 w 1903410"/>
              <a:gd name="connsiteY4" fmla="*/ 442190 h 2934474"/>
              <a:gd name="connsiteX5" fmla="*/ 295817 w 1903410"/>
              <a:gd name="connsiteY5" fmla="*/ 510331 h 2934474"/>
              <a:gd name="connsiteX6" fmla="*/ 1483088 w 1903410"/>
              <a:gd name="connsiteY6" fmla="*/ 510414 h 2934474"/>
              <a:gd name="connsiteX7" fmla="*/ 1901031 w 1903410"/>
              <a:gd name="connsiteY7" fmla="*/ 880341 h 2934474"/>
              <a:gd name="connsiteX8" fmla="*/ 1903410 w 1903410"/>
              <a:gd name="connsiteY8" fmla="*/ 2878209 h 2934474"/>
              <a:gd name="connsiteX9" fmla="*/ 1634331 w 1903410"/>
              <a:gd name="connsiteY9" fmla="*/ 2894878 h 2934474"/>
              <a:gd name="connsiteX10" fmla="*/ 1631949 w 1903410"/>
              <a:gd name="connsiteY10" fmla="*/ 875578 h 2934474"/>
              <a:gd name="connsiteX11" fmla="*/ 1500437 w 1903410"/>
              <a:gd name="connsiteY11" fmla="*/ 744360 h 2934474"/>
              <a:gd name="connsiteX12" fmla="*/ 178053 w 1903410"/>
              <a:gd name="connsiteY12" fmla="*/ 743259 h 2934474"/>
              <a:gd name="connsiteX0" fmla="*/ 178053 w 1903410"/>
              <a:gd name="connsiteY0" fmla="*/ 743259 h 3058671"/>
              <a:gd name="connsiteX1" fmla="*/ 2382 w 1903410"/>
              <a:gd name="connsiteY1" fmla="*/ 562719 h 3058671"/>
              <a:gd name="connsiteX2" fmla="*/ 0 w 1903410"/>
              <a:gd name="connsiteY2" fmla="*/ 0 h 3058671"/>
              <a:gd name="connsiteX3" fmla="*/ 238667 w 1903410"/>
              <a:gd name="connsiteY3" fmla="*/ 0 h 3058671"/>
              <a:gd name="connsiteX4" fmla="*/ 236537 w 1903410"/>
              <a:gd name="connsiteY4" fmla="*/ 442190 h 3058671"/>
              <a:gd name="connsiteX5" fmla="*/ 295817 w 1903410"/>
              <a:gd name="connsiteY5" fmla="*/ 510331 h 3058671"/>
              <a:gd name="connsiteX6" fmla="*/ 1483088 w 1903410"/>
              <a:gd name="connsiteY6" fmla="*/ 510414 h 3058671"/>
              <a:gd name="connsiteX7" fmla="*/ 1901031 w 1903410"/>
              <a:gd name="connsiteY7" fmla="*/ 880341 h 3058671"/>
              <a:gd name="connsiteX8" fmla="*/ 1903410 w 1903410"/>
              <a:gd name="connsiteY8" fmla="*/ 2878209 h 3058671"/>
              <a:gd name="connsiteX9" fmla="*/ 1763598 w 1903410"/>
              <a:gd name="connsiteY9" fmla="*/ 2933392 h 3058671"/>
              <a:gd name="connsiteX10" fmla="*/ 1634331 w 1903410"/>
              <a:gd name="connsiteY10" fmla="*/ 2894878 h 3058671"/>
              <a:gd name="connsiteX11" fmla="*/ 1631949 w 1903410"/>
              <a:gd name="connsiteY11" fmla="*/ 875578 h 3058671"/>
              <a:gd name="connsiteX12" fmla="*/ 1500437 w 1903410"/>
              <a:gd name="connsiteY12" fmla="*/ 744360 h 3058671"/>
              <a:gd name="connsiteX13" fmla="*/ 178053 w 1903410"/>
              <a:gd name="connsiteY13" fmla="*/ 743259 h 3058671"/>
              <a:gd name="connsiteX0" fmla="*/ 178053 w 1903410"/>
              <a:gd name="connsiteY0" fmla="*/ 743259 h 3109502"/>
              <a:gd name="connsiteX1" fmla="*/ 2382 w 1903410"/>
              <a:gd name="connsiteY1" fmla="*/ 562719 h 3109502"/>
              <a:gd name="connsiteX2" fmla="*/ 0 w 1903410"/>
              <a:gd name="connsiteY2" fmla="*/ 0 h 3109502"/>
              <a:gd name="connsiteX3" fmla="*/ 238667 w 1903410"/>
              <a:gd name="connsiteY3" fmla="*/ 0 h 3109502"/>
              <a:gd name="connsiteX4" fmla="*/ 236537 w 1903410"/>
              <a:gd name="connsiteY4" fmla="*/ 442190 h 3109502"/>
              <a:gd name="connsiteX5" fmla="*/ 295817 w 1903410"/>
              <a:gd name="connsiteY5" fmla="*/ 510331 h 3109502"/>
              <a:gd name="connsiteX6" fmla="*/ 1483088 w 1903410"/>
              <a:gd name="connsiteY6" fmla="*/ 510414 h 3109502"/>
              <a:gd name="connsiteX7" fmla="*/ 1901031 w 1903410"/>
              <a:gd name="connsiteY7" fmla="*/ 880341 h 3109502"/>
              <a:gd name="connsiteX8" fmla="*/ 1903410 w 1903410"/>
              <a:gd name="connsiteY8" fmla="*/ 2878209 h 3109502"/>
              <a:gd name="connsiteX9" fmla="*/ 1770716 w 1903410"/>
              <a:gd name="connsiteY9" fmla="*/ 3064816 h 3109502"/>
              <a:gd name="connsiteX10" fmla="*/ 1634331 w 1903410"/>
              <a:gd name="connsiteY10" fmla="*/ 2894878 h 3109502"/>
              <a:gd name="connsiteX11" fmla="*/ 1631949 w 1903410"/>
              <a:gd name="connsiteY11" fmla="*/ 875578 h 3109502"/>
              <a:gd name="connsiteX12" fmla="*/ 1500437 w 1903410"/>
              <a:gd name="connsiteY12" fmla="*/ 744360 h 3109502"/>
              <a:gd name="connsiteX13" fmla="*/ 178053 w 1903410"/>
              <a:gd name="connsiteY13" fmla="*/ 743259 h 3109502"/>
              <a:gd name="connsiteX0" fmla="*/ 178053 w 2120467"/>
              <a:gd name="connsiteY0" fmla="*/ 743259 h 3109502"/>
              <a:gd name="connsiteX1" fmla="*/ 2382 w 2120467"/>
              <a:gd name="connsiteY1" fmla="*/ 562719 h 3109502"/>
              <a:gd name="connsiteX2" fmla="*/ 0 w 2120467"/>
              <a:gd name="connsiteY2" fmla="*/ 0 h 3109502"/>
              <a:gd name="connsiteX3" fmla="*/ 238667 w 2120467"/>
              <a:gd name="connsiteY3" fmla="*/ 0 h 3109502"/>
              <a:gd name="connsiteX4" fmla="*/ 236537 w 2120467"/>
              <a:gd name="connsiteY4" fmla="*/ 442190 h 3109502"/>
              <a:gd name="connsiteX5" fmla="*/ 295817 w 2120467"/>
              <a:gd name="connsiteY5" fmla="*/ 510331 h 3109502"/>
              <a:gd name="connsiteX6" fmla="*/ 1483088 w 2120467"/>
              <a:gd name="connsiteY6" fmla="*/ 510414 h 3109502"/>
              <a:gd name="connsiteX7" fmla="*/ 1901031 w 2120467"/>
              <a:gd name="connsiteY7" fmla="*/ 880341 h 3109502"/>
              <a:gd name="connsiteX8" fmla="*/ 2120467 w 2120467"/>
              <a:gd name="connsiteY8" fmla="*/ 2512508 h 3109502"/>
              <a:gd name="connsiteX9" fmla="*/ 1770716 w 2120467"/>
              <a:gd name="connsiteY9" fmla="*/ 3064816 h 3109502"/>
              <a:gd name="connsiteX10" fmla="*/ 1634331 w 2120467"/>
              <a:gd name="connsiteY10" fmla="*/ 2894878 h 3109502"/>
              <a:gd name="connsiteX11" fmla="*/ 1631949 w 2120467"/>
              <a:gd name="connsiteY11" fmla="*/ 875578 h 3109502"/>
              <a:gd name="connsiteX12" fmla="*/ 1500437 w 2120467"/>
              <a:gd name="connsiteY12" fmla="*/ 744360 h 3109502"/>
              <a:gd name="connsiteX13" fmla="*/ 178053 w 2120467"/>
              <a:gd name="connsiteY13" fmla="*/ 743259 h 3109502"/>
              <a:gd name="connsiteX0" fmla="*/ 178053 w 2120467"/>
              <a:gd name="connsiteY0" fmla="*/ 743259 h 3064843"/>
              <a:gd name="connsiteX1" fmla="*/ 2382 w 2120467"/>
              <a:gd name="connsiteY1" fmla="*/ 562719 h 3064843"/>
              <a:gd name="connsiteX2" fmla="*/ 0 w 2120467"/>
              <a:gd name="connsiteY2" fmla="*/ 0 h 3064843"/>
              <a:gd name="connsiteX3" fmla="*/ 238667 w 2120467"/>
              <a:gd name="connsiteY3" fmla="*/ 0 h 3064843"/>
              <a:gd name="connsiteX4" fmla="*/ 236537 w 2120467"/>
              <a:gd name="connsiteY4" fmla="*/ 442190 h 3064843"/>
              <a:gd name="connsiteX5" fmla="*/ 295817 w 2120467"/>
              <a:gd name="connsiteY5" fmla="*/ 510331 h 3064843"/>
              <a:gd name="connsiteX6" fmla="*/ 1483088 w 2120467"/>
              <a:gd name="connsiteY6" fmla="*/ 510414 h 3064843"/>
              <a:gd name="connsiteX7" fmla="*/ 1901031 w 2120467"/>
              <a:gd name="connsiteY7" fmla="*/ 880341 h 3064843"/>
              <a:gd name="connsiteX8" fmla="*/ 2120467 w 2120467"/>
              <a:gd name="connsiteY8" fmla="*/ 2512508 h 3064843"/>
              <a:gd name="connsiteX9" fmla="*/ 1770716 w 2120467"/>
              <a:gd name="connsiteY9" fmla="*/ 3064816 h 3064843"/>
              <a:gd name="connsiteX10" fmla="*/ 1424390 w 2120467"/>
              <a:gd name="connsiteY10" fmla="*/ 2517749 h 3064843"/>
              <a:gd name="connsiteX11" fmla="*/ 1631949 w 2120467"/>
              <a:gd name="connsiteY11" fmla="*/ 875578 h 3064843"/>
              <a:gd name="connsiteX12" fmla="*/ 1500437 w 2120467"/>
              <a:gd name="connsiteY12" fmla="*/ 744360 h 3064843"/>
              <a:gd name="connsiteX13" fmla="*/ 178053 w 2120467"/>
              <a:gd name="connsiteY13" fmla="*/ 743259 h 3064843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454026 w 2120467"/>
              <a:gd name="connsiteY11" fmla="*/ 224198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820532 w 2120467"/>
              <a:gd name="connsiteY11" fmla="*/ 2544834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7948 w 2120467"/>
              <a:gd name="connsiteY10" fmla="*/ 2489180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13714 w 2120467"/>
              <a:gd name="connsiteY10" fmla="*/ 2489180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17"/>
              <a:gd name="connsiteX1" fmla="*/ 2382 w 2120467"/>
              <a:gd name="connsiteY1" fmla="*/ 562719 h 3064817"/>
              <a:gd name="connsiteX2" fmla="*/ 0 w 2120467"/>
              <a:gd name="connsiteY2" fmla="*/ 0 h 3064817"/>
              <a:gd name="connsiteX3" fmla="*/ 238667 w 2120467"/>
              <a:gd name="connsiteY3" fmla="*/ 0 h 3064817"/>
              <a:gd name="connsiteX4" fmla="*/ 236537 w 2120467"/>
              <a:gd name="connsiteY4" fmla="*/ 442190 h 3064817"/>
              <a:gd name="connsiteX5" fmla="*/ 295817 w 2120467"/>
              <a:gd name="connsiteY5" fmla="*/ 510331 h 3064817"/>
              <a:gd name="connsiteX6" fmla="*/ 1483088 w 2120467"/>
              <a:gd name="connsiteY6" fmla="*/ 510414 h 3064817"/>
              <a:gd name="connsiteX7" fmla="*/ 1901031 w 2120467"/>
              <a:gd name="connsiteY7" fmla="*/ 880341 h 3064817"/>
              <a:gd name="connsiteX8" fmla="*/ 2120467 w 2120467"/>
              <a:gd name="connsiteY8" fmla="*/ 2512508 h 3064817"/>
              <a:gd name="connsiteX9" fmla="*/ 1770716 w 2120467"/>
              <a:gd name="connsiteY9" fmla="*/ 3064816 h 3064817"/>
              <a:gd name="connsiteX10" fmla="*/ 1413714 w 2120467"/>
              <a:gd name="connsiteY10" fmla="*/ 2489180 h 3064817"/>
              <a:gd name="connsiteX11" fmla="*/ 1589241 w 2120467"/>
              <a:gd name="connsiteY11" fmla="*/ 2493408 h 3064817"/>
              <a:gd name="connsiteX12" fmla="*/ 1631949 w 2120467"/>
              <a:gd name="connsiteY12" fmla="*/ 875578 h 3064817"/>
              <a:gd name="connsiteX13" fmla="*/ 1500437 w 2120467"/>
              <a:gd name="connsiteY13" fmla="*/ 744360 h 3064817"/>
              <a:gd name="connsiteX14" fmla="*/ 178053 w 2120467"/>
              <a:gd name="connsiteY14" fmla="*/ 743259 h 3064817"/>
              <a:gd name="connsiteX0" fmla="*/ 178053 w 2120467"/>
              <a:gd name="connsiteY0" fmla="*/ 743259 h 3064817"/>
              <a:gd name="connsiteX1" fmla="*/ 2382 w 2120467"/>
              <a:gd name="connsiteY1" fmla="*/ 562719 h 3064817"/>
              <a:gd name="connsiteX2" fmla="*/ 0 w 2120467"/>
              <a:gd name="connsiteY2" fmla="*/ 0 h 3064817"/>
              <a:gd name="connsiteX3" fmla="*/ 238667 w 2120467"/>
              <a:gd name="connsiteY3" fmla="*/ 0 h 3064817"/>
              <a:gd name="connsiteX4" fmla="*/ 236537 w 2120467"/>
              <a:gd name="connsiteY4" fmla="*/ 442190 h 3064817"/>
              <a:gd name="connsiteX5" fmla="*/ 295817 w 2120467"/>
              <a:gd name="connsiteY5" fmla="*/ 510331 h 3064817"/>
              <a:gd name="connsiteX6" fmla="*/ 1483088 w 2120467"/>
              <a:gd name="connsiteY6" fmla="*/ 510414 h 3064817"/>
              <a:gd name="connsiteX7" fmla="*/ 1901031 w 2120467"/>
              <a:gd name="connsiteY7" fmla="*/ 880341 h 3064817"/>
              <a:gd name="connsiteX8" fmla="*/ 2120467 w 2120467"/>
              <a:gd name="connsiteY8" fmla="*/ 2512508 h 3064817"/>
              <a:gd name="connsiteX9" fmla="*/ 1770716 w 2120467"/>
              <a:gd name="connsiteY9" fmla="*/ 3064816 h 3064817"/>
              <a:gd name="connsiteX10" fmla="*/ 1413714 w 2120467"/>
              <a:gd name="connsiteY10" fmla="*/ 2489180 h 3064817"/>
              <a:gd name="connsiteX11" fmla="*/ 1589241 w 2120467"/>
              <a:gd name="connsiteY11" fmla="*/ 2493408 h 3064817"/>
              <a:gd name="connsiteX12" fmla="*/ 1631949 w 2120467"/>
              <a:gd name="connsiteY12" fmla="*/ 875578 h 3064817"/>
              <a:gd name="connsiteX13" fmla="*/ 1500437 w 2120467"/>
              <a:gd name="connsiteY13" fmla="*/ 744360 h 3064817"/>
              <a:gd name="connsiteX14" fmla="*/ 178053 w 2120467"/>
              <a:gd name="connsiteY14" fmla="*/ 743259 h 3064817"/>
              <a:gd name="connsiteX0" fmla="*/ 178053 w 2027950"/>
              <a:gd name="connsiteY0" fmla="*/ 743259 h 3064817"/>
              <a:gd name="connsiteX1" fmla="*/ 2382 w 2027950"/>
              <a:gd name="connsiteY1" fmla="*/ 562719 h 3064817"/>
              <a:gd name="connsiteX2" fmla="*/ 0 w 2027950"/>
              <a:gd name="connsiteY2" fmla="*/ 0 h 3064817"/>
              <a:gd name="connsiteX3" fmla="*/ 238667 w 2027950"/>
              <a:gd name="connsiteY3" fmla="*/ 0 h 3064817"/>
              <a:gd name="connsiteX4" fmla="*/ 236537 w 2027950"/>
              <a:gd name="connsiteY4" fmla="*/ 442190 h 3064817"/>
              <a:gd name="connsiteX5" fmla="*/ 295817 w 2027950"/>
              <a:gd name="connsiteY5" fmla="*/ 510331 h 3064817"/>
              <a:gd name="connsiteX6" fmla="*/ 1483088 w 2027950"/>
              <a:gd name="connsiteY6" fmla="*/ 510414 h 3064817"/>
              <a:gd name="connsiteX7" fmla="*/ 1901031 w 2027950"/>
              <a:gd name="connsiteY7" fmla="*/ 880341 h 3064817"/>
              <a:gd name="connsiteX8" fmla="*/ 2027950 w 2027950"/>
              <a:gd name="connsiteY8" fmla="*/ 2518224 h 3064817"/>
              <a:gd name="connsiteX9" fmla="*/ 1770716 w 2027950"/>
              <a:gd name="connsiteY9" fmla="*/ 3064816 h 3064817"/>
              <a:gd name="connsiteX10" fmla="*/ 1413714 w 2027950"/>
              <a:gd name="connsiteY10" fmla="*/ 2489180 h 3064817"/>
              <a:gd name="connsiteX11" fmla="*/ 1589241 w 2027950"/>
              <a:gd name="connsiteY11" fmla="*/ 2493408 h 3064817"/>
              <a:gd name="connsiteX12" fmla="*/ 1631949 w 2027950"/>
              <a:gd name="connsiteY12" fmla="*/ 875578 h 3064817"/>
              <a:gd name="connsiteX13" fmla="*/ 1500437 w 2027950"/>
              <a:gd name="connsiteY13" fmla="*/ 744360 h 3064817"/>
              <a:gd name="connsiteX14" fmla="*/ 178053 w 2027950"/>
              <a:gd name="connsiteY14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2131142 w 2131142"/>
              <a:gd name="connsiteY8" fmla="*/ 2501082 h 3064817"/>
              <a:gd name="connsiteX9" fmla="*/ 1770716 w 2131142"/>
              <a:gd name="connsiteY9" fmla="*/ 3064816 h 3064817"/>
              <a:gd name="connsiteX10" fmla="*/ 1413714 w 2131142"/>
              <a:gd name="connsiteY10" fmla="*/ 2489180 h 3064817"/>
              <a:gd name="connsiteX11" fmla="*/ 1589241 w 2131142"/>
              <a:gd name="connsiteY11" fmla="*/ 2493408 h 3064817"/>
              <a:gd name="connsiteX12" fmla="*/ 1631949 w 2131142"/>
              <a:gd name="connsiteY12" fmla="*/ 875578 h 3064817"/>
              <a:gd name="connsiteX13" fmla="*/ 1500437 w 2131142"/>
              <a:gd name="connsiteY13" fmla="*/ 744360 h 3064817"/>
              <a:gd name="connsiteX14" fmla="*/ 178053 w 2131142"/>
              <a:gd name="connsiteY14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2069614 w 2131142"/>
              <a:gd name="connsiteY8" fmla="*/ 2064854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827649 w 2131142"/>
              <a:gd name="connsiteY8" fmla="*/ 2601976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9924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9924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178053 w 2131142"/>
              <a:gd name="connsiteY15" fmla="*/ 743259 h 3064817"/>
              <a:gd name="connsiteX0" fmla="*/ 206519 w 2131142"/>
              <a:gd name="connsiteY0" fmla="*/ 948966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06519 w 2131142"/>
              <a:gd name="connsiteY15" fmla="*/ 948966 h 3064817"/>
              <a:gd name="connsiteX0" fmla="*/ 267010 w 2131142"/>
              <a:gd name="connsiteY0" fmla="*/ 943253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67010 w 2131142"/>
              <a:gd name="connsiteY15" fmla="*/ 943253 h 3064817"/>
              <a:gd name="connsiteX0" fmla="*/ 267010 w 2131142"/>
              <a:gd name="connsiteY0" fmla="*/ 943253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67010 w 2131142"/>
              <a:gd name="connsiteY15" fmla="*/ 943253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64854 w 2131142"/>
              <a:gd name="connsiteY14" fmla="*/ 95006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492699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492699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9250 w 2131142"/>
              <a:gd name="connsiteY13" fmla="*/ 1424130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74126 w 2131142"/>
              <a:gd name="connsiteY15" fmla="*/ 1046107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236537 w 2131142"/>
              <a:gd name="connsiteY4" fmla="*/ 442190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1753 w 2131142"/>
              <a:gd name="connsiteY4" fmla="*/ 299337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5311 w 2131142"/>
              <a:gd name="connsiteY4" fmla="*/ 316480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5311 w 2131142"/>
              <a:gd name="connsiteY4" fmla="*/ 316480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85986 w 2131142"/>
              <a:gd name="connsiteY4" fmla="*/ 322196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82429 w 2131142"/>
              <a:gd name="connsiteY4" fmla="*/ 413621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1753 w 2131142"/>
              <a:gd name="connsiteY4" fmla="*/ 413621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408363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82720 w 2131142"/>
              <a:gd name="connsiteY6" fmla="*/ 607552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373759 w 2131142"/>
              <a:gd name="connsiteY0" fmla="*/ 116038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373759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04363 w 2131142"/>
              <a:gd name="connsiteY14" fmla="*/ 1167204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18596 w 2131142"/>
              <a:gd name="connsiteY14" fmla="*/ 1218632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22154 w 2131142"/>
              <a:gd name="connsiteY14" fmla="*/ 1207203 h 3064817"/>
              <a:gd name="connsiteX15" fmla="*/ 423574 w 2131142"/>
              <a:gd name="connsiteY15" fmla="*/ 1206101 h 3064817"/>
              <a:gd name="connsiteX0" fmla="*/ 421192 w 2128760"/>
              <a:gd name="connsiteY0" fmla="*/ 1211814 h 3070530"/>
              <a:gd name="connsiteX1" fmla="*/ 0 w 2128760"/>
              <a:gd name="connsiteY1" fmla="*/ 585574 h 3070530"/>
              <a:gd name="connsiteX2" fmla="*/ 26085 w 2128760"/>
              <a:gd name="connsiteY2" fmla="*/ 0 h 3070530"/>
              <a:gd name="connsiteX3" fmla="*/ 375059 w 2128760"/>
              <a:gd name="connsiteY3" fmla="*/ 5713 h 3070530"/>
              <a:gd name="connsiteX4" fmla="*/ 376487 w 2128760"/>
              <a:gd name="connsiteY4" fmla="*/ 402191 h 3070530"/>
              <a:gd name="connsiteX5" fmla="*/ 499818 w 2128760"/>
              <a:gd name="connsiteY5" fmla="*/ 601759 h 3070530"/>
              <a:gd name="connsiteX6" fmla="*/ 1569664 w 2128760"/>
              <a:gd name="connsiteY6" fmla="*/ 601838 h 3070530"/>
              <a:gd name="connsiteX7" fmla="*/ 1944907 w 2128760"/>
              <a:gd name="connsiteY7" fmla="*/ 1063190 h 3070530"/>
              <a:gd name="connsiteX8" fmla="*/ 1942691 w 2128760"/>
              <a:gd name="connsiteY8" fmla="*/ 2504834 h 3070530"/>
              <a:gd name="connsiteX9" fmla="*/ 2128760 w 2128760"/>
              <a:gd name="connsiteY9" fmla="*/ 2506795 h 3070530"/>
              <a:gd name="connsiteX10" fmla="*/ 1768334 w 2128760"/>
              <a:gd name="connsiteY10" fmla="*/ 3070529 h 3070530"/>
              <a:gd name="connsiteX11" fmla="*/ 1411332 w 2128760"/>
              <a:gd name="connsiteY11" fmla="*/ 2494893 h 3070530"/>
              <a:gd name="connsiteX12" fmla="*/ 1586859 w 2128760"/>
              <a:gd name="connsiteY12" fmla="*/ 2499121 h 3070530"/>
              <a:gd name="connsiteX13" fmla="*/ 1590426 w 2128760"/>
              <a:gd name="connsiteY13" fmla="*/ 1481269 h 3070530"/>
              <a:gd name="connsiteX14" fmla="*/ 1419772 w 2128760"/>
              <a:gd name="connsiteY14" fmla="*/ 1212916 h 3070530"/>
              <a:gd name="connsiteX15" fmla="*/ 421192 w 2128760"/>
              <a:gd name="connsiteY15" fmla="*/ 1211814 h 3070530"/>
              <a:gd name="connsiteX0" fmla="*/ 403401 w 2110969"/>
              <a:gd name="connsiteY0" fmla="*/ 1211814 h 3070530"/>
              <a:gd name="connsiteX1" fmla="*/ 0 w 2110969"/>
              <a:gd name="connsiteY1" fmla="*/ 585574 h 3070530"/>
              <a:gd name="connsiteX2" fmla="*/ 8294 w 2110969"/>
              <a:gd name="connsiteY2" fmla="*/ 0 h 3070530"/>
              <a:gd name="connsiteX3" fmla="*/ 357268 w 2110969"/>
              <a:gd name="connsiteY3" fmla="*/ 5713 h 3070530"/>
              <a:gd name="connsiteX4" fmla="*/ 358696 w 2110969"/>
              <a:gd name="connsiteY4" fmla="*/ 402191 h 3070530"/>
              <a:gd name="connsiteX5" fmla="*/ 482027 w 2110969"/>
              <a:gd name="connsiteY5" fmla="*/ 601759 h 3070530"/>
              <a:gd name="connsiteX6" fmla="*/ 1551873 w 2110969"/>
              <a:gd name="connsiteY6" fmla="*/ 601838 h 3070530"/>
              <a:gd name="connsiteX7" fmla="*/ 1927116 w 2110969"/>
              <a:gd name="connsiteY7" fmla="*/ 1063190 h 3070530"/>
              <a:gd name="connsiteX8" fmla="*/ 1924900 w 2110969"/>
              <a:gd name="connsiteY8" fmla="*/ 2504834 h 3070530"/>
              <a:gd name="connsiteX9" fmla="*/ 2110969 w 2110969"/>
              <a:gd name="connsiteY9" fmla="*/ 2506795 h 3070530"/>
              <a:gd name="connsiteX10" fmla="*/ 1750543 w 2110969"/>
              <a:gd name="connsiteY10" fmla="*/ 3070529 h 3070530"/>
              <a:gd name="connsiteX11" fmla="*/ 1393541 w 2110969"/>
              <a:gd name="connsiteY11" fmla="*/ 2494893 h 3070530"/>
              <a:gd name="connsiteX12" fmla="*/ 1569068 w 2110969"/>
              <a:gd name="connsiteY12" fmla="*/ 2499121 h 3070530"/>
              <a:gd name="connsiteX13" fmla="*/ 1572635 w 2110969"/>
              <a:gd name="connsiteY13" fmla="*/ 1481269 h 3070530"/>
              <a:gd name="connsiteX14" fmla="*/ 1401981 w 2110969"/>
              <a:gd name="connsiteY14" fmla="*/ 1212916 h 3070530"/>
              <a:gd name="connsiteX15" fmla="*/ 403401 w 2110969"/>
              <a:gd name="connsiteY15" fmla="*/ 1211814 h 3070530"/>
              <a:gd name="connsiteX0" fmla="*/ 395108 w 2102676"/>
              <a:gd name="connsiteY0" fmla="*/ 1211814 h 3070530"/>
              <a:gd name="connsiteX1" fmla="*/ 2382 w 2102676"/>
              <a:gd name="connsiteY1" fmla="*/ 585574 h 3070530"/>
              <a:gd name="connsiteX2" fmla="*/ 1 w 2102676"/>
              <a:gd name="connsiteY2" fmla="*/ 0 h 3070530"/>
              <a:gd name="connsiteX3" fmla="*/ 348975 w 2102676"/>
              <a:gd name="connsiteY3" fmla="*/ 5713 h 3070530"/>
              <a:gd name="connsiteX4" fmla="*/ 350403 w 2102676"/>
              <a:gd name="connsiteY4" fmla="*/ 402191 h 3070530"/>
              <a:gd name="connsiteX5" fmla="*/ 473734 w 2102676"/>
              <a:gd name="connsiteY5" fmla="*/ 601759 h 3070530"/>
              <a:gd name="connsiteX6" fmla="*/ 1543580 w 2102676"/>
              <a:gd name="connsiteY6" fmla="*/ 601838 h 3070530"/>
              <a:gd name="connsiteX7" fmla="*/ 1918823 w 2102676"/>
              <a:gd name="connsiteY7" fmla="*/ 1063190 h 3070530"/>
              <a:gd name="connsiteX8" fmla="*/ 1916607 w 2102676"/>
              <a:gd name="connsiteY8" fmla="*/ 2504834 h 3070530"/>
              <a:gd name="connsiteX9" fmla="*/ 2102676 w 2102676"/>
              <a:gd name="connsiteY9" fmla="*/ 2506795 h 3070530"/>
              <a:gd name="connsiteX10" fmla="*/ 1742250 w 2102676"/>
              <a:gd name="connsiteY10" fmla="*/ 3070529 h 3070530"/>
              <a:gd name="connsiteX11" fmla="*/ 1385248 w 2102676"/>
              <a:gd name="connsiteY11" fmla="*/ 2494893 h 3070530"/>
              <a:gd name="connsiteX12" fmla="*/ 1560775 w 2102676"/>
              <a:gd name="connsiteY12" fmla="*/ 2499121 h 3070530"/>
              <a:gd name="connsiteX13" fmla="*/ 1564342 w 2102676"/>
              <a:gd name="connsiteY13" fmla="*/ 1481269 h 3070530"/>
              <a:gd name="connsiteX14" fmla="*/ 1393688 w 2102676"/>
              <a:gd name="connsiteY14" fmla="*/ 1212916 h 3070530"/>
              <a:gd name="connsiteX15" fmla="*/ 395108 w 2102676"/>
              <a:gd name="connsiteY15" fmla="*/ 1211814 h 3070530"/>
              <a:gd name="connsiteX0" fmla="*/ 395107 w 2102675"/>
              <a:gd name="connsiteY0" fmla="*/ 1211814 h 3070530"/>
              <a:gd name="connsiteX1" fmla="*/ 2381 w 2102675"/>
              <a:gd name="connsiteY1" fmla="*/ 585574 h 3070530"/>
              <a:gd name="connsiteX2" fmla="*/ 0 w 2102675"/>
              <a:gd name="connsiteY2" fmla="*/ 0 h 3070530"/>
              <a:gd name="connsiteX3" fmla="*/ 348974 w 2102675"/>
              <a:gd name="connsiteY3" fmla="*/ 5713 h 3070530"/>
              <a:gd name="connsiteX4" fmla="*/ 350402 w 2102675"/>
              <a:gd name="connsiteY4" fmla="*/ 402191 h 3070530"/>
              <a:gd name="connsiteX5" fmla="*/ 473733 w 2102675"/>
              <a:gd name="connsiteY5" fmla="*/ 601759 h 3070530"/>
              <a:gd name="connsiteX6" fmla="*/ 1543579 w 2102675"/>
              <a:gd name="connsiteY6" fmla="*/ 601838 h 3070530"/>
              <a:gd name="connsiteX7" fmla="*/ 1918822 w 2102675"/>
              <a:gd name="connsiteY7" fmla="*/ 1063190 h 3070530"/>
              <a:gd name="connsiteX8" fmla="*/ 1916606 w 2102675"/>
              <a:gd name="connsiteY8" fmla="*/ 2504834 h 3070530"/>
              <a:gd name="connsiteX9" fmla="*/ 2102675 w 2102675"/>
              <a:gd name="connsiteY9" fmla="*/ 2506795 h 3070530"/>
              <a:gd name="connsiteX10" fmla="*/ 1742249 w 2102675"/>
              <a:gd name="connsiteY10" fmla="*/ 3070529 h 3070530"/>
              <a:gd name="connsiteX11" fmla="*/ 1385247 w 2102675"/>
              <a:gd name="connsiteY11" fmla="*/ 2500608 h 3070530"/>
              <a:gd name="connsiteX12" fmla="*/ 1560774 w 2102675"/>
              <a:gd name="connsiteY12" fmla="*/ 2499121 h 3070530"/>
              <a:gd name="connsiteX13" fmla="*/ 1564341 w 2102675"/>
              <a:gd name="connsiteY13" fmla="*/ 1481269 h 3070530"/>
              <a:gd name="connsiteX14" fmla="*/ 1393687 w 2102675"/>
              <a:gd name="connsiteY14" fmla="*/ 1212916 h 3070530"/>
              <a:gd name="connsiteX15" fmla="*/ 395107 w 2102675"/>
              <a:gd name="connsiteY15" fmla="*/ 1211814 h 3070530"/>
              <a:gd name="connsiteX0" fmla="*/ 395107 w 2102675"/>
              <a:gd name="connsiteY0" fmla="*/ 1211905 h 3070621"/>
              <a:gd name="connsiteX1" fmla="*/ 2381 w 2102675"/>
              <a:gd name="connsiteY1" fmla="*/ 585665 h 3070621"/>
              <a:gd name="connsiteX2" fmla="*/ 0 w 2102675"/>
              <a:gd name="connsiteY2" fmla="*/ 91 h 3070621"/>
              <a:gd name="connsiteX3" fmla="*/ 345359 w 2102675"/>
              <a:gd name="connsiteY3" fmla="*/ 0 h 3070621"/>
              <a:gd name="connsiteX4" fmla="*/ 350402 w 2102675"/>
              <a:gd name="connsiteY4" fmla="*/ 402282 h 3070621"/>
              <a:gd name="connsiteX5" fmla="*/ 473733 w 2102675"/>
              <a:gd name="connsiteY5" fmla="*/ 601850 h 3070621"/>
              <a:gd name="connsiteX6" fmla="*/ 1543579 w 2102675"/>
              <a:gd name="connsiteY6" fmla="*/ 601929 h 3070621"/>
              <a:gd name="connsiteX7" fmla="*/ 1918822 w 2102675"/>
              <a:gd name="connsiteY7" fmla="*/ 1063281 h 3070621"/>
              <a:gd name="connsiteX8" fmla="*/ 1916606 w 2102675"/>
              <a:gd name="connsiteY8" fmla="*/ 2504925 h 3070621"/>
              <a:gd name="connsiteX9" fmla="*/ 2102675 w 2102675"/>
              <a:gd name="connsiteY9" fmla="*/ 2506886 h 3070621"/>
              <a:gd name="connsiteX10" fmla="*/ 1742249 w 2102675"/>
              <a:gd name="connsiteY10" fmla="*/ 3070620 h 3070621"/>
              <a:gd name="connsiteX11" fmla="*/ 1385247 w 2102675"/>
              <a:gd name="connsiteY11" fmla="*/ 2500699 h 3070621"/>
              <a:gd name="connsiteX12" fmla="*/ 1560774 w 2102675"/>
              <a:gd name="connsiteY12" fmla="*/ 2499212 h 3070621"/>
              <a:gd name="connsiteX13" fmla="*/ 1564341 w 2102675"/>
              <a:gd name="connsiteY13" fmla="*/ 1481360 h 3070621"/>
              <a:gd name="connsiteX14" fmla="*/ 1393687 w 2102675"/>
              <a:gd name="connsiteY14" fmla="*/ 1213007 h 3070621"/>
              <a:gd name="connsiteX15" fmla="*/ 395107 w 2102675"/>
              <a:gd name="connsiteY15" fmla="*/ 1211905 h 3070621"/>
              <a:gd name="connsiteX0" fmla="*/ 395107 w 2102675"/>
              <a:gd name="connsiteY0" fmla="*/ 1211905 h 3070621"/>
              <a:gd name="connsiteX1" fmla="*/ 2381 w 2102675"/>
              <a:gd name="connsiteY1" fmla="*/ 585665 h 3070621"/>
              <a:gd name="connsiteX2" fmla="*/ 0 w 2102675"/>
              <a:gd name="connsiteY2" fmla="*/ 91 h 3070621"/>
              <a:gd name="connsiteX3" fmla="*/ 352589 w 2102675"/>
              <a:gd name="connsiteY3" fmla="*/ 0 h 3070621"/>
              <a:gd name="connsiteX4" fmla="*/ 350402 w 2102675"/>
              <a:gd name="connsiteY4" fmla="*/ 402282 h 3070621"/>
              <a:gd name="connsiteX5" fmla="*/ 473733 w 2102675"/>
              <a:gd name="connsiteY5" fmla="*/ 601850 h 3070621"/>
              <a:gd name="connsiteX6" fmla="*/ 1543579 w 2102675"/>
              <a:gd name="connsiteY6" fmla="*/ 601929 h 3070621"/>
              <a:gd name="connsiteX7" fmla="*/ 1918822 w 2102675"/>
              <a:gd name="connsiteY7" fmla="*/ 1063281 h 3070621"/>
              <a:gd name="connsiteX8" fmla="*/ 1916606 w 2102675"/>
              <a:gd name="connsiteY8" fmla="*/ 2504925 h 3070621"/>
              <a:gd name="connsiteX9" fmla="*/ 2102675 w 2102675"/>
              <a:gd name="connsiteY9" fmla="*/ 2506886 h 3070621"/>
              <a:gd name="connsiteX10" fmla="*/ 1742249 w 2102675"/>
              <a:gd name="connsiteY10" fmla="*/ 3070620 h 3070621"/>
              <a:gd name="connsiteX11" fmla="*/ 1385247 w 2102675"/>
              <a:gd name="connsiteY11" fmla="*/ 2500699 h 3070621"/>
              <a:gd name="connsiteX12" fmla="*/ 1560774 w 2102675"/>
              <a:gd name="connsiteY12" fmla="*/ 2499212 h 3070621"/>
              <a:gd name="connsiteX13" fmla="*/ 1564341 w 2102675"/>
              <a:gd name="connsiteY13" fmla="*/ 1481360 h 3070621"/>
              <a:gd name="connsiteX14" fmla="*/ 1393687 w 2102675"/>
              <a:gd name="connsiteY14" fmla="*/ 1213007 h 3070621"/>
              <a:gd name="connsiteX15" fmla="*/ 395107 w 2102675"/>
              <a:gd name="connsiteY15" fmla="*/ 1211905 h 3070621"/>
              <a:gd name="connsiteX0" fmla="*/ 396483 w 2104051"/>
              <a:gd name="connsiteY0" fmla="*/ 1211905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8 w 2104051"/>
              <a:gd name="connsiteY4" fmla="*/ 402282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396483 w 2104051"/>
              <a:gd name="connsiteY15" fmla="*/ 1211905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8 w 2104051"/>
              <a:gd name="connsiteY4" fmla="*/ 402282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523001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523001 w 2104051"/>
              <a:gd name="connsiteY15" fmla="*/ 1200296 h 3070621"/>
              <a:gd name="connsiteX0" fmla="*/ 523001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523001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5801 w 2104051"/>
              <a:gd name="connsiteY6" fmla="*/ 636758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5801 w 2104051"/>
              <a:gd name="connsiteY6" fmla="*/ 636758 h 3070621"/>
              <a:gd name="connsiteX7" fmla="*/ 1920198 w 2104051"/>
              <a:gd name="connsiteY7" fmla="*/ 112133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9415 w 2104051"/>
              <a:gd name="connsiteY6" fmla="*/ 642562 h 3070621"/>
              <a:gd name="connsiteX7" fmla="*/ 1920198 w 2104051"/>
              <a:gd name="connsiteY7" fmla="*/ 112133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57936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57936 w 2104051"/>
              <a:gd name="connsiteY15" fmla="*/ 1194492 h 3070621"/>
              <a:gd name="connsiteX0" fmla="*/ 457936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57936 w 2104051"/>
              <a:gd name="connsiteY15" fmla="*/ 1194492 h 3070621"/>
              <a:gd name="connsiteX0" fmla="*/ 461551 w 2104051"/>
              <a:gd name="connsiteY0" fmla="*/ 1217710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61551 w 2104051"/>
              <a:gd name="connsiteY15" fmla="*/ 1217710 h 3070621"/>
              <a:gd name="connsiteX0" fmla="*/ 461551 w 2104051"/>
              <a:gd name="connsiteY0" fmla="*/ 1217710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3790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61551 w 2104051"/>
              <a:gd name="connsiteY15" fmla="*/ 1217710 h 3070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04051" h="3070621">
                <a:moveTo>
                  <a:pt x="461551" y="1217710"/>
                </a:moveTo>
                <a:cubicBezTo>
                  <a:pt x="287481" y="1216006"/>
                  <a:pt x="3171" y="951752"/>
                  <a:pt x="142" y="498593"/>
                </a:cubicBezTo>
                <a:cubicBezTo>
                  <a:pt x="-652" y="303402"/>
                  <a:pt x="2170" y="195282"/>
                  <a:pt x="1376" y="91"/>
                </a:cubicBezTo>
                <a:lnTo>
                  <a:pt x="353965" y="0"/>
                </a:lnTo>
                <a:cubicBezTo>
                  <a:pt x="354442" y="105493"/>
                  <a:pt x="351300" y="244545"/>
                  <a:pt x="351777" y="350038"/>
                </a:cubicBezTo>
                <a:cubicBezTo>
                  <a:pt x="348220" y="477534"/>
                  <a:pt x="454378" y="648034"/>
                  <a:pt x="543790" y="642486"/>
                </a:cubicBezTo>
                <a:lnTo>
                  <a:pt x="1559415" y="642562"/>
                </a:lnTo>
                <a:cubicBezTo>
                  <a:pt x="1878790" y="654143"/>
                  <a:pt x="1923700" y="1002273"/>
                  <a:pt x="1923812" y="1167770"/>
                </a:cubicBezTo>
                <a:cubicBezTo>
                  <a:pt x="1923073" y="1690222"/>
                  <a:pt x="1918721" y="1982473"/>
                  <a:pt x="1917982" y="2504925"/>
                </a:cubicBezTo>
                <a:lnTo>
                  <a:pt x="2104051" y="2506886"/>
                </a:lnTo>
                <a:lnTo>
                  <a:pt x="1743625" y="3070620"/>
                </a:lnTo>
                <a:lnTo>
                  <a:pt x="1386623" y="2500699"/>
                </a:lnTo>
                <a:lnTo>
                  <a:pt x="1562150" y="2499212"/>
                </a:lnTo>
                <a:cubicBezTo>
                  <a:pt x="1560967" y="2003744"/>
                  <a:pt x="1566900" y="1976828"/>
                  <a:pt x="1565717" y="1481360"/>
                </a:cubicBezTo>
                <a:cubicBezTo>
                  <a:pt x="1562439" y="1329971"/>
                  <a:pt x="1515882" y="1210850"/>
                  <a:pt x="1395063" y="1213007"/>
                </a:cubicBezTo>
                <a:lnTo>
                  <a:pt x="461551" y="121771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</a:schemeClr>
              </a:gs>
              <a:gs pos="65000">
                <a:schemeClr val="accent5">
                  <a:lumMod val="40000"/>
                  <a:lumOff val="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6858000" y="197513"/>
            <a:ext cx="793562" cy="3384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424135" y="869254"/>
            <a:ext cx="786935" cy="3384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de-DE" sz="700" b="1" kern="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intended functionality</a:t>
            </a:r>
            <a:endParaRPr lang="en-US" sz="700" b="1" kern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7315200" y="868319"/>
            <a:ext cx="706141" cy="3384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de-DE" sz="700" b="1" kern="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failure</a:t>
            </a:r>
            <a:endParaRPr lang="en-US" sz="700" b="1" kern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Elbow Connector 80"/>
          <p:cNvCxnSpPr>
            <a:stCxn id="78" idx="2"/>
            <a:endCxn id="80" idx="0"/>
          </p:cNvCxnSpPr>
          <p:nvPr/>
        </p:nvCxnSpPr>
        <p:spPr>
          <a:xfrm rot="16200000" flipH="1">
            <a:off x="7295353" y="495401"/>
            <a:ext cx="332346" cy="413490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</p:cxnSp>
      <p:cxnSp>
        <p:nvCxnSpPr>
          <p:cNvPr id="84" name="Elbow Connector 83"/>
          <p:cNvCxnSpPr>
            <a:stCxn id="79" idx="0"/>
            <a:endCxn id="78" idx="2"/>
          </p:cNvCxnSpPr>
          <p:nvPr/>
        </p:nvCxnSpPr>
        <p:spPr>
          <a:xfrm rot="5400000" flipH="1" flipV="1">
            <a:off x="6869552" y="484025"/>
            <a:ext cx="333281" cy="437178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</p:cxnSp>
      <p:sp>
        <p:nvSpPr>
          <p:cNvPr id="91" name="Down Arrow 90"/>
          <p:cNvSpPr/>
          <p:nvPr/>
        </p:nvSpPr>
        <p:spPr>
          <a:xfrm>
            <a:off x="7708581" y="1219254"/>
            <a:ext cx="368619" cy="552925"/>
          </a:xfrm>
          <a:prstGeom prst="downArrow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65000">
                <a:schemeClr val="accent3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80221" y="1809750"/>
            <a:ext cx="786937" cy="3384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de-DE" sz="700" b="1" kern="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ISO </a:t>
            </a:r>
            <a:r>
              <a:rPr lang="de-DE" sz="700" b="1" kern="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21448</a:t>
            </a:r>
            <a:br>
              <a:rPr lang="de-DE" sz="700" b="1" kern="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700" b="1" kern="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de-DE" sz="700" b="1" kern="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SOTIF</a:t>
            </a:r>
            <a:endParaRPr lang="de-DE" sz="700" b="1" kern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0" name="Picture 6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9"/>
          <a:stretch/>
        </p:blipFill>
        <p:spPr bwMode="auto">
          <a:xfrm>
            <a:off x="6294340" y="1821095"/>
            <a:ext cx="148788" cy="13661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3" name="Rectangle 102"/>
          <p:cNvSpPr/>
          <p:nvPr/>
        </p:nvSpPr>
        <p:spPr>
          <a:xfrm>
            <a:off x="7445953" y="1806082"/>
            <a:ext cx="786937" cy="3384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lIns="0" rIns="0" rtlCol="0" anchor="ctr"/>
          <a:lstStyle/>
          <a:p>
            <a:pPr lvl="0" algn="ctr">
              <a:defRPr/>
            </a:pPr>
            <a:r>
              <a:rPr lang="de-DE" sz="700" b="1" kern="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ISO 26262           </a:t>
            </a:r>
            <a:br>
              <a:rPr lang="de-DE" sz="700" b="1" kern="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700" b="1" kern="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Funct. Safety</a:t>
            </a:r>
            <a:endParaRPr lang="de-DE" sz="700" b="1" kern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Picture 6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9"/>
          <a:stretch/>
        </p:blipFill>
        <p:spPr bwMode="auto">
          <a:xfrm>
            <a:off x="7459063" y="1819285"/>
            <a:ext cx="148788" cy="136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</a:ln>
          <a:effectLst/>
          <a:extLst/>
        </p:spPr>
      </p:pic>
      <p:sp>
        <p:nvSpPr>
          <p:cNvPr id="106" name="Down Arrow 130"/>
          <p:cNvSpPr/>
          <p:nvPr/>
        </p:nvSpPr>
        <p:spPr>
          <a:xfrm rot="5400000">
            <a:off x="6240642" y="1584611"/>
            <a:ext cx="1432235" cy="781402"/>
          </a:xfrm>
          <a:custGeom>
            <a:avLst/>
            <a:gdLst>
              <a:gd name="connsiteX0" fmla="*/ 0 w 477334"/>
              <a:gd name="connsiteY0" fmla="*/ 510331 h 748998"/>
              <a:gd name="connsiteX1" fmla="*/ 119334 w 477334"/>
              <a:gd name="connsiteY1" fmla="*/ 510331 h 748998"/>
              <a:gd name="connsiteX2" fmla="*/ 119334 w 477334"/>
              <a:gd name="connsiteY2" fmla="*/ 0 h 748998"/>
              <a:gd name="connsiteX3" fmla="*/ 358001 w 477334"/>
              <a:gd name="connsiteY3" fmla="*/ 0 h 748998"/>
              <a:gd name="connsiteX4" fmla="*/ 358001 w 477334"/>
              <a:gd name="connsiteY4" fmla="*/ 510331 h 748998"/>
              <a:gd name="connsiteX5" fmla="*/ 477334 w 477334"/>
              <a:gd name="connsiteY5" fmla="*/ 510331 h 748998"/>
              <a:gd name="connsiteX6" fmla="*/ 238667 w 477334"/>
              <a:gd name="connsiteY6" fmla="*/ 748998 h 748998"/>
              <a:gd name="connsiteX7" fmla="*/ 0 w 477334"/>
              <a:gd name="connsiteY7" fmla="*/ 510331 h 748998"/>
              <a:gd name="connsiteX0" fmla="*/ 0 w 1598340"/>
              <a:gd name="connsiteY0" fmla="*/ 510331 h 820560"/>
              <a:gd name="connsiteX1" fmla="*/ 119334 w 1598340"/>
              <a:gd name="connsiteY1" fmla="*/ 510331 h 820560"/>
              <a:gd name="connsiteX2" fmla="*/ 119334 w 1598340"/>
              <a:gd name="connsiteY2" fmla="*/ 0 h 820560"/>
              <a:gd name="connsiteX3" fmla="*/ 358001 w 1598340"/>
              <a:gd name="connsiteY3" fmla="*/ 0 h 820560"/>
              <a:gd name="connsiteX4" fmla="*/ 358001 w 1598340"/>
              <a:gd name="connsiteY4" fmla="*/ 510331 h 820560"/>
              <a:gd name="connsiteX5" fmla="*/ 477334 w 1598340"/>
              <a:gd name="connsiteY5" fmla="*/ 510331 h 820560"/>
              <a:gd name="connsiteX6" fmla="*/ 1598340 w 1598340"/>
              <a:gd name="connsiteY6" fmla="*/ 820560 h 820560"/>
              <a:gd name="connsiteX7" fmla="*/ 0 w 1598340"/>
              <a:gd name="connsiteY7" fmla="*/ 510331 h 820560"/>
              <a:gd name="connsiteX0" fmla="*/ 262329 w 1479006"/>
              <a:gd name="connsiteY0" fmla="*/ 772724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358000 w 1479006"/>
              <a:gd name="connsiteY5" fmla="*/ 510331 h 820560"/>
              <a:gd name="connsiteX6" fmla="*/ 1479006 w 1479006"/>
              <a:gd name="connsiteY6" fmla="*/ 820560 h 820560"/>
              <a:gd name="connsiteX7" fmla="*/ 262329 w 1479006"/>
              <a:gd name="connsiteY7" fmla="*/ 772724 h 820560"/>
              <a:gd name="connsiteX0" fmla="*/ 262329 w 1479006"/>
              <a:gd name="connsiteY0" fmla="*/ 772724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262329 w 1479006"/>
              <a:gd name="connsiteY7" fmla="*/ 772724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83768"/>
              <a:gd name="connsiteY0" fmla="*/ 717065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82816 w 1483768"/>
              <a:gd name="connsiteY7" fmla="*/ 717065 h 749122"/>
              <a:gd name="connsiteX0" fmla="*/ 178053 w 1483768"/>
              <a:gd name="connsiteY0" fmla="*/ 738496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38496 h 749122"/>
              <a:gd name="connsiteX0" fmla="*/ 180434 w 1483768"/>
              <a:gd name="connsiteY0" fmla="*/ 740877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80434 w 1483768"/>
              <a:gd name="connsiteY7" fmla="*/ 740877 h 749122"/>
              <a:gd name="connsiteX0" fmla="*/ 178053 w 1483768"/>
              <a:gd name="connsiteY0" fmla="*/ 750402 h 750402"/>
              <a:gd name="connsiteX1" fmla="*/ 0 w 1483768"/>
              <a:gd name="connsiteY1" fmla="*/ 510331 h 750402"/>
              <a:gd name="connsiteX2" fmla="*/ 0 w 1483768"/>
              <a:gd name="connsiteY2" fmla="*/ 0 h 750402"/>
              <a:gd name="connsiteX3" fmla="*/ 238667 w 1483768"/>
              <a:gd name="connsiteY3" fmla="*/ 0 h 750402"/>
              <a:gd name="connsiteX4" fmla="*/ 238667 w 1483768"/>
              <a:gd name="connsiteY4" fmla="*/ 510331 h 750402"/>
              <a:gd name="connsiteX5" fmla="*/ 1471182 w 1483768"/>
              <a:gd name="connsiteY5" fmla="*/ 558039 h 750402"/>
              <a:gd name="connsiteX6" fmla="*/ 1483768 w 1483768"/>
              <a:gd name="connsiteY6" fmla="*/ 749122 h 750402"/>
              <a:gd name="connsiteX7" fmla="*/ 178053 w 1483768"/>
              <a:gd name="connsiteY7" fmla="*/ 750402 h 75040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3866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83088 w 1483768"/>
              <a:gd name="connsiteY6" fmla="*/ 510414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579902"/>
              <a:gd name="connsiteY0" fmla="*/ 743259 h 749122"/>
              <a:gd name="connsiteX1" fmla="*/ 2382 w 1579902"/>
              <a:gd name="connsiteY1" fmla="*/ 562719 h 749122"/>
              <a:gd name="connsiteX2" fmla="*/ 0 w 1579902"/>
              <a:gd name="connsiteY2" fmla="*/ 0 h 749122"/>
              <a:gd name="connsiteX3" fmla="*/ 238667 w 1579902"/>
              <a:gd name="connsiteY3" fmla="*/ 0 h 749122"/>
              <a:gd name="connsiteX4" fmla="*/ 236537 w 1579902"/>
              <a:gd name="connsiteY4" fmla="*/ 442190 h 749122"/>
              <a:gd name="connsiteX5" fmla="*/ 295817 w 1579902"/>
              <a:gd name="connsiteY5" fmla="*/ 510331 h 749122"/>
              <a:gd name="connsiteX6" fmla="*/ 1483088 w 1579902"/>
              <a:gd name="connsiteY6" fmla="*/ 510414 h 749122"/>
              <a:gd name="connsiteX7" fmla="*/ 1481931 w 1579902"/>
              <a:gd name="connsiteY7" fmla="*/ 596972 h 749122"/>
              <a:gd name="connsiteX8" fmla="*/ 1483768 w 1579902"/>
              <a:gd name="connsiteY8" fmla="*/ 749122 h 749122"/>
              <a:gd name="connsiteX9" fmla="*/ 178053 w 1579902"/>
              <a:gd name="connsiteY9" fmla="*/ 743259 h 749122"/>
              <a:gd name="connsiteX0" fmla="*/ 178053 w 1910556"/>
              <a:gd name="connsiteY0" fmla="*/ 743259 h 913665"/>
              <a:gd name="connsiteX1" fmla="*/ 2382 w 1910556"/>
              <a:gd name="connsiteY1" fmla="*/ 562719 h 913665"/>
              <a:gd name="connsiteX2" fmla="*/ 0 w 1910556"/>
              <a:gd name="connsiteY2" fmla="*/ 0 h 913665"/>
              <a:gd name="connsiteX3" fmla="*/ 238667 w 1910556"/>
              <a:gd name="connsiteY3" fmla="*/ 0 h 913665"/>
              <a:gd name="connsiteX4" fmla="*/ 236537 w 1910556"/>
              <a:gd name="connsiteY4" fmla="*/ 442190 h 913665"/>
              <a:gd name="connsiteX5" fmla="*/ 295817 w 1910556"/>
              <a:gd name="connsiteY5" fmla="*/ 510331 h 913665"/>
              <a:gd name="connsiteX6" fmla="*/ 1483088 w 1910556"/>
              <a:gd name="connsiteY6" fmla="*/ 510414 h 913665"/>
              <a:gd name="connsiteX7" fmla="*/ 1910556 w 1910556"/>
              <a:gd name="connsiteY7" fmla="*/ 908916 h 913665"/>
              <a:gd name="connsiteX8" fmla="*/ 1483768 w 1910556"/>
              <a:gd name="connsiteY8" fmla="*/ 749122 h 913665"/>
              <a:gd name="connsiteX9" fmla="*/ 178053 w 1910556"/>
              <a:gd name="connsiteY9" fmla="*/ 743259 h 913665"/>
              <a:gd name="connsiteX0" fmla="*/ 178053 w 1911670"/>
              <a:gd name="connsiteY0" fmla="*/ 743259 h 915555"/>
              <a:gd name="connsiteX1" fmla="*/ 2382 w 1911670"/>
              <a:gd name="connsiteY1" fmla="*/ 562719 h 915555"/>
              <a:gd name="connsiteX2" fmla="*/ 0 w 1911670"/>
              <a:gd name="connsiteY2" fmla="*/ 0 h 915555"/>
              <a:gd name="connsiteX3" fmla="*/ 238667 w 1911670"/>
              <a:gd name="connsiteY3" fmla="*/ 0 h 915555"/>
              <a:gd name="connsiteX4" fmla="*/ 236537 w 1911670"/>
              <a:gd name="connsiteY4" fmla="*/ 442190 h 915555"/>
              <a:gd name="connsiteX5" fmla="*/ 295817 w 1911670"/>
              <a:gd name="connsiteY5" fmla="*/ 510331 h 915555"/>
              <a:gd name="connsiteX6" fmla="*/ 1483088 w 1911670"/>
              <a:gd name="connsiteY6" fmla="*/ 510414 h 915555"/>
              <a:gd name="connsiteX7" fmla="*/ 1910556 w 1911670"/>
              <a:gd name="connsiteY7" fmla="*/ 908916 h 915555"/>
              <a:gd name="connsiteX8" fmla="*/ 1603374 w 1911670"/>
              <a:gd name="connsiteY8" fmla="*/ 758897 h 915555"/>
              <a:gd name="connsiteX9" fmla="*/ 1483768 w 1911670"/>
              <a:gd name="connsiteY9" fmla="*/ 749122 h 915555"/>
              <a:gd name="connsiteX10" fmla="*/ 178053 w 1911670"/>
              <a:gd name="connsiteY10" fmla="*/ 743259 h 915555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90912 w 1911754"/>
              <a:gd name="connsiteY9" fmla="*/ 739597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500437 w 1911754"/>
              <a:gd name="connsiteY9" fmla="*/ 744360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500437 w 1911754"/>
              <a:gd name="connsiteY9" fmla="*/ 744360 h 935760"/>
              <a:gd name="connsiteX10" fmla="*/ 178053 w 1911754"/>
              <a:gd name="connsiteY10" fmla="*/ 743259 h 935760"/>
              <a:gd name="connsiteX0" fmla="*/ 178053 w 1911801"/>
              <a:gd name="connsiteY0" fmla="*/ 743259 h 925082"/>
              <a:gd name="connsiteX1" fmla="*/ 2382 w 1911801"/>
              <a:gd name="connsiteY1" fmla="*/ 562719 h 925082"/>
              <a:gd name="connsiteX2" fmla="*/ 0 w 1911801"/>
              <a:gd name="connsiteY2" fmla="*/ 0 h 925082"/>
              <a:gd name="connsiteX3" fmla="*/ 238667 w 1911801"/>
              <a:gd name="connsiteY3" fmla="*/ 0 h 925082"/>
              <a:gd name="connsiteX4" fmla="*/ 236537 w 1911801"/>
              <a:gd name="connsiteY4" fmla="*/ 442190 h 925082"/>
              <a:gd name="connsiteX5" fmla="*/ 295817 w 1911801"/>
              <a:gd name="connsiteY5" fmla="*/ 510331 h 925082"/>
              <a:gd name="connsiteX6" fmla="*/ 1483088 w 1911801"/>
              <a:gd name="connsiteY6" fmla="*/ 510414 h 925082"/>
              <a:gd name="connsiteX7" fmla="*/ 1910556 w 1911801"/>
              <a:gd name="connsiteY7" fmla="*/ 908916 h 925082"/>
              <a:gd name="connsiteX8" fmla="*/ 1631949 w 1911801"/>
              <a:gd name="connsiteY8" fmla="*/ 875578 h 925082"/>
              <a:gd name="connsiteX9" fmla="*/ 1500437 w 1911801"/>
              <a:gd name="connsiteY9" fmla="*/ 744360 h 925082"/>
              <a:gd name="connsiteX10" fmla="*/ 178053 w 1911801"/>
              <a:gd name="connsiteY10" fmla="*/ 743259 h 925082"/>
              <a:gd name="connsiteX0" fmla="*/ 178053 w 1911801"/>
              <a:gd name="connsiteY0" fmla="*/ 743259 h 925082"/>
              <a:gd name="connsiteX1" fmla="*/ 2382 w 1911801"/>
              <a:gd name="connsiteY1" fmla="*/ 562719 h 925082"/>
              <a:gd name="connsiteX2" fmla="*/ 0 w 1911801"/>
              <a:gd name="connsiteY2" fmla="*/ 0 h 925082"/>
              <a:gd name="connsiteX3" fmla="*/ 238667 w 1911801"/>
              <a:gd name="connsiteY3" fmla="*/ 0 h 925082"/>
              <a:gd name="connsiteX4" fmla="*/ 236537 w 1911801"/>
              <a:gd name="connsiteY4" fmla="*/ 442190 h 925082"/>
              <a:gd name="connsiteX5" fmla="*/ 295817 w 1911801"/>
              <a:gd name="connsiteY5" fmla="*/ 510331 h 925082"/>
              <a:gd name="connsiteX6" fmla="*/ 1483088 w 1911801"/>
              <a:gd name="connsiteY6" fmla="*/ 510414 h 925082"/>
              <a:gd name="connsiteX7" fmla="*/ 1910556 w 1911801"/>
              <a:gd name="connsiteY7" fmla="*/ 908916 h 925082"/>
              <a:gd name="connsiteX8" fmla="*/ 1631949 w 1911801"/>
              <a:gd name="connsiteY8" fmla="*/ 875578 h 925082"/>
              <a:gd name="connsiteX9" fmla="*/ 1500437 w 1911801"/>
              <a:gd name="connsiteY9" fmla="*/ 744360 h 925082"/>
              <a:gd name="connsiteX10" fmla="*/ 178053 w 1911801"/>
              <a:gd name="connsiteY10" fmla="*/ 743259 h 925082"/>
              <a:gd name="connsiteX0" fmla="*/ 178053 w 1914170"/>
              <a:gd name="connsiteY0" fmla="*/ 743259 h 904256"/>
              <a:gd name="connsiteX1" fmla="*/ 2382 w 1914170"/>
              <a:gd name="connsiteY1" fmla="*/ 562719 h 904256"/>
              <a:gd name="connsiteX2" fmla="*/ 0 w 1914170"/>
              <a:gd name="connsiteY2" fmla="*/ 0 h 904256"/>
              <a:gd name="connsiteX3" fmla="*/ 238667 w 1914170"/>
              <a:gd name="connsiteY3" fmla="*/ 0 h 904256"/>
              <a:gd name="connsiteX4" fmla="*/ 236537 w 1914170"/>
              <a:gd name="connsiteY4" fmla="*/ 442190 h 904256"/>
              <a:gd name="connsiteX5" fmla="*/ 295817 w 1914170"/>
              <a:gd name="connsiteY5" fmla="*/ 510331 h 904256"/>
              <a:gd name="connsiteX6" fmla="*/ 1483088 w 1914170"/>
              <a:gd name="connsiteY6" fmla="*/ 510414 h 904256"/>
              <a:gd name="connsiteX7" fmla="*/ 1912937 w 1914170"/>
              <a:gd name="connsiteY7" fmla="*/ 880341 h 904256"/>
              <a:gd name="connsiteX8" fmla="*/ 1631949 w 1914170"/>
              <a:gd name="connsiteY8" fmla="*/ 875578 h 904256"/>
              <a:gd name="connsiteX9" fmla="*/ 1500437 w 1914170"/>
              <a:gd name="connsiteY9" fmla="*/ 744360 h 904256"/>
              <a:gd name="connsiteX10" fmla="*/ 178053 w 1914170"/>
              <a:gd name="connsiteY10" fmla="*/ 743259 h 904256"/>
              <a:gd name="connsiteX0" fmla="*/ 178053 w 1902327"/>
              <a:gd name="connsiteY0" fmla="*/ 743259 h 904256"/>
              <a:gd name="connsiteX1" fmla="*/ 2382 w 1902327"/>
              <a:gd name="connsiteY1" fmla="*/ 562719 h 904256"/>
              <a:gd name="connsiteX2" fmla="*/ 0 w 1902327"/>
              <a:gd name="connsiteY2" fmla="*/ 0 h 904256"/>
              <a:gd name="connsiteX3" fmla="*/ 238667 w 1902327"/>
              <a:gd name="connsiteY3" fmla="*/ 0 h 904256"/>
              <a:gd name="connsiteX4" fmla="*/ 236537 w 1902327"/>
              <a:gd name="connsiteY4" fmla="*/ 442190 h 904256"/>
              <a:gd name="connsiteX5" fmla="*/ 295817 w 1902327"/>
              <a:gd name="connsiteY5" fmla="*/ 510331 h 904256"/>
              <a:gd name="connsiteX6" fmla="*/ 1483088 w 1902327"/>
              <a:gd name="connsiteY6" fmla="*/ 510414 h 904256"/>
              <a:gd name="connsiteX7" fmla="*/ 1901031 w 1902327"/>
              <a:gd name="connsiteY7" fmla="*/ 880341 h 904256"/>
              <a:gd name="connsiteX8" fmla="*/ 1631949 w 1902327"/>
              <a:gd name="connsiteY8" fmla="*/ 875578 h 904256"/>
              <a:gd name="connsiteX9" fmla="*/ 1500437 w 1902327"/>
              <a:gd name="connsiteY9" fmla="*/ 744360 h 904256"/>
              <a:gd name="connsiteX10" fmla="*/ 178053 w 1902327"/>
              <a:gd name="connsiteY10" fmla="*/ 743259 h 904256"/>
              <a:gd name="connsiteX0" fmla="*/ 178053 w 1902327"/>
              <a:gd name="connsiteY0" fmla="*/ 743259 h 904256"/>
              <a:gd name="connsiteX1" fmla="*/ 2382 w 1902327"/>
              <a:gd name="connsiteY1" fmla="*/ 562719 h 904256"/>
              <a:gd name="connsiteX2" fmla="*/ 0 w 1902327"/>
              <a:gd name="connsiteY2" fmla="*/ 0 h 904256"/>
              <a:gd name="connsiteX3" fmla="*/ 238667 w 1902327"/>
              <a:gd name="connsiteY3" fmla="*/ 0 h 904256"/>
              <a:gd name="connsiteX4" fmla="*/ 236537 w 1902327"/>
              <a:gd name="connsiteY4" fmla="*/ 442190 h 904256"/>
              <a:gd name="connsiteX5" fmla="*/ 295817 w 1902327"/>
              <a:gd name="connsiteY5" fmla="*/ 510331 h 904256"/>
              <a:gd name="connsiteX6" fmla="*/ 1483088 w 1902327"/>
              <a:gd name="connsiteY6" fmla="*/ 510414 h 904256"/>
              <a:gd name="connsiteX7" fmla="*/ 1901031 w 1902327"/>
              <a:gd name="connsiteY7" fmla="*/ 880341 h 904256"/>
              <a:gd name="connsiteX8" fmla="*/ 1631949 w 1902327"/>
              <a:gd name="connsiteY8" fmla="*/ 875578 h 904256"/>
              <a:gd name="connsiteX9" fmla="*/ 1500437 w 1902327"/>
              <a:gd name="connsiteY9" fmla="*/ 744360 h 904256"/>
              <a:gd name="connsiteX10" fmla="*/ 178053 w 1902327"/>
              <a:gd name="connsiteY10" fmla="*/ 743259 h 904256"/>
              <a:gd name="connsiteX0" fmla="*/ 178053 w 1908204"/>
              <a:gd name="connsiteY0" fmla="*/ 743259 h 916409"/>
              <a:gd name="connsiteX1" fmla="*/ 2382 w 1908204"/>
              <a:gd name="connsiteY1" fmla="*/ 562719 h 916409"/>
              <a:gd name="connsiteX2" fmla="*/ 0 w 1908204"/>
              <a:gd name="connsiteY2" fmla="*/ 0 h 916409"/>
              <a:gd name="connsiteX3" fmla="*/ 238667 w 1908204"/>
              <a:gd name="connsiteY3" fmla="*/ 0 h 916409"/>
              <a:gd name="connsiteX4" fmla="*/ 236537 w 1908204"/>
              <a:gd name="connsiteY4" fmla="*/ 442190 h 916409"/>
              <a:gd name="connsiteX5" fmla="*/ 295817 w 1908204"/>
              <a:gd name="connsiteY5" fmla="*/ 510331 h 916409"/>
              <a:gd name="connsiteX6" fmla="*/ 1483088 w 1908204"/>
              <a:gd name="connsiteY6" fmla="*/ 510414 h 916409"/>
              <a:gd name="connsiteX7" fmla="*/ 1901031 w 1908204"/>
              <a:gd name="connsiteY7" fmla="*/ 880341 h 916409"/>
              <a:gd name="connsiteX8" fmla="*/ 1739106 w 1908204"/>
              <a:gd name="connsiteY8" fmla="*/ 901771 h 916409"/>
              <a:gd name="connsiteX9" fmla="*/ 1631949 w 1908204"/>
              <a:gd name="connsiteY9" fmla="*/ 875578 h 916409"/>
              <a:gd name="connsiteX10" fmla="*/ 1500437 w 1908204"/>
              <a:gd name="connsiteY10" fmla="*/ 744360 h 916409"/>
              <a:gd name="connsiteX11" fmla="*/ 178053 w 1908204"/>
              <a:gd name="connsiteY11" fmla="*/ 743259 h 916409"/>
              <a:gd name="connsiteX0" fmla="*/ 178053 w 1905746"/>
              <a:gd name="connsiteY0" fmla="*/ 743259 h 1423265"/>
              <a:gd name="connsiteX1" fmla="*/ 2382 w 1905746"/>
              <a:gd name="connsiteY1" fmla="*/ 562719 h 1423265"/>
              <a:gd name="connsiteX2" fmla="*/ 0 w 1905746"/>
              <a:gd name="connsiteY2" fmla="*/ 0 h 1423265"/>
              <a:gd name="connsiteX3" fmla="*/ 238667 w 1905746"/>
              <a:gd name="connsiteY3" fmla="*/ 0 h 1423265"/>
              <a:gd name="connsiteX4" fmla="*/ 236537 w 1905746"/>
              <a:gd name="connsiteY4" fmla="*/ 442190 h 1423265"/>
              <a:gd name="connsiteX5" fmla="*/ 295817 w 1905746"/>
              <a:gd name="connsiteY5" fmla="*/ 510331 h 1423265"/>
              <a:gd name="connsiteX6" fmla="*/ 1483088 w 1905746"/>
              <a:gd name="connsiteY6" fmla="*/ 510414 h 1423265"/>
              <a:gd name="connsiteX7" fmla="*/ 1901031 w 1905746"/>
              <a:gd name="connsiteY7" fmla="*/ 880341 h 1423265"/>
              <a:gd name="connsiteX8" fmla="*/ 1639094 w 1905746"/>
              <a:gd name="connsiteY8" fmla="*/ 1423265 h 1423265"/>
              <a:gd name="connsiteX9" fmla="*/ 1631949 w 1905746"/>
              <a:gd name="connsiteY9" fmla="*/ 875578 h 1423265"/>
              <a:gd name="connsiteX10" fmla="*/ 1500437 w 1905746"/>
              <a:gd name="connsiteY10" fmla="*/ 744360 h 1423265"/>
              <a:gd name="connsiteX11" fmla="*/ 178053 w 1905746"/>
              <a:gd name="connsiteY11" fmla="*/ 743259 h 1423265"/>
              <a:gd name="connsiteX0" fmla="*/ 178053 w 1924311"/>
              <a:gd name="connsiteY0" fmla="*/ 743259 h 1426586"/>
              <a:gd name="connsiteX1" fmla="*/ 2382 w 1924311"/>
              <a:gd name="connsiteY1" fmla="*/ 562719 h 1426586"/>
              <a:gd name="connsiteX2" fmla="*/ 0 w 1924311"/>
              <a:gd name="connsiteY2" fmla="*/ 0 h 1426586"/>
              <a:gd name="connsiteX3" fmla="*/ 238667 w 1924311"/>
              <a:gd name="connsiteY3" fmla="*/ 0 h 1426586"/>
              <a:gd name="connsiteX4" fmla="*/ 236537 w 1924311"/>
              <a:gd name="connsiteY4" fmla="*/ 442190 h 1426586"/>
              <a:gd name="connsiteX5" fmla="*/ 295817 w 1924311"/>
              <a:gd name="connsiteY5" fmla="*/ 510331 h 1426586"/>
              <a:gd name="connsiteX6" fmla="*/ 1483088 w 1924311"/>
              <a:gd name="connsiteY6" fmla="*/ 510414 h 1426586"/>
              <a:gd name="connsiteX7" fmla="*/ 1901031 w 1924311"/>
              <a:gd name="connsiteY7" fmla="*/ 880341 h 1426586"/>
              <a:gd name="connsiteX8" fmla="*/ 1846261 w 1924311"/>
              <a:gd name="connsiteY8" fmla="*/ 1094652 h 1426586"/>
              <a:gd name="connsiteX9" fmla="*/ 1639094 w 1924311"/>
              <a:gd name="connsiteY9" fmla="*/ 1423265 h 1426586"/>
              <a:gd name="connsiteX10" fmla="*/ 1631949 w 1924311"/>
              <a:gd name="connsiteY10" fmla="*/ 875578 h 1426586"/>
              <a:gd name="connsiteX11" fmla="*/ 1500437 w 1924311"/>
              <a:gd name="connsiteY11" fmla="*/ 744360 h 1426586"/>
              <a:gd name="connsiteX12" fmla="*/ 178053 w 1924311"/>
              <a:gd name="connsiteY12" fmla="*/ 743259 h 1426586"/>
              <a:gd name="connsiteX0" fmla="*/ 178053 w 1924311"/>
              <a:gd name="connsiteY0" fmla="*/ 743259 h 3033513"/>
              <a:gd name="connsiteX1" fmla="*/ 2382 w 1924311"/>
              <a:gd name="connsiteY1" fmla="*/ 562719 h 3033513"/>
              <a:gd name="connsiteX2" fmla="*/ 0 w 1924311"/>
              <a:gd name="connsiteY2" fmla="*/ 0 h 3033513"/>
              <a:gd name="connsiteX3" fmla="*/ 238667 w 1924311"/>
              <a:gd name="connsiteY3" fmla="*/ 0 h 3033513"/>
              <a:gd name="connsiteX4" fmla="*/ 236537 w 1924311"/>
              <a:gd name="connsiteY4" fmla="*/ 442190 h 3033513"/>
              <a:gd name="connsiteX5" fmla="*/ 295817 w 1924311"/>
              <a:gd name="connsiteY5" fmla="*/ 510331 h 3033513"/>
              <a:gd name="connsiteX6" fmla="*/ 1483088 w 1924311"/>
              <a:gd name="connsiteY6" fmla="*/ 510414 h 3033513"/>
              <a:gd name="connsiteX7" fmla="*/ 1901031 w 1924311"/>
              <a:gd name="connsiteY7" fmla="*/ 880341 h 3033513"/>
              <a:gd name="connsiteX8" fmla="*/ 1846261 w 1924311"/>
              <a:gd name="connsiteY8" fmla="*/ 1094652 h 3033513"/>
              <a:gd name="connsiteX9" fmla="*/ 1608138 w 1924311"/>
              <a:gd name="connsiteY9" fmla="*/ 3032990 h 3033513"/>
              <a:gd name="connsiteX10" fmla="*/ 1631949 w 1924311"/>
              <a:gd name="connsiteY10" fmla="*/ 875578 h 3033513"/>
              <a:gd name="connsiteX11" fmla="*/ 1500437 w 1924311"/>
              <a:gd name="connsiteY11" fmla="*/ 744360 h 3033513"/>
              <a:gd name="connsiteX12" fmla="*/ 178053 w 1924311"/>
              <a:gd name="connsiteY12" fmla="*/ 743259 h 3033513"/>
              <a:gd name="connsiteX0" fmla="*/ 178053 w 1925223"/>
              <a:gd name="connsiteY0" fmla="*/ 743259 h 3044071"/>
              <a:gd name="connsiteX1" fmla="*/ 2382 w 1925223"/>
              <a:gd name="connsiteY1" fmla="*/ 562719 h 3044071"/>
              <a:gd name="connsiteX2" fmla="*/ 0 w 1925223"/>
              <a:gd name="connsiteY2" fmla="*/ 0 h 3044071"/>
              <a:gd name="connsiteX3" fmla="*/ 238667 w 1925223"/>
              <a:gd name="connsiteY3" fmla="*/ 0 h 3044071"/>
              <a:gd name="connsiteX4" fmla="*/ 236537 w 1925223"/>
              <a:gd name="connsiteY4" fmla="*/ 442190 h 3044071"/>
              <a:gd name="connsiteX5" fmla="*/ 295817 w 1925223"/>
              <a:gd name="connsiteY5" fmla="*/ 510331 h 3044071"/>
              <a:gd name="connsiteX6" fmla="*/ 1483088 w 1925223"/>
              <a:gd name="connsiteY6" fmla="*/ 510414 h 3044071"/>
              <a:gd name="connsiteX7" fmla="*/ 1901031 w 1925223"/>
              <a:gd name="connsiteY7" fmla="*/ 880341 h 3044071"/>
              <a:gd name="connsiteX8" fmla="*/ 1851023 w 1925223"/>
              <a:gd name="connsiteY8" fmla="*/ 2921071 h 3044071"/>
              <a:gd name="connsiteX9" fmla="*/ 1608138 w 1925223"/>
              <a:gd name="connsiteY9" fmla="*/ 3032990 h 3044071"/>
              <a:gd name="connsiteX10" fmla="*/ 1631949 w 1925223"/>
              <a:gd name="connsiteY10" fmla="*/ 875578 h 3044071"/>
              <a:gd name="connsiteX11" fmla="*/ 1500437 w 1925223"/>
              <a:gd name="connsiteY11" fmla="*/ 744360 h 3044071"/>
              <a:gd name="connsiteX12" fmla="*/ 178053 w 1925223"/>
              <a:gd name="connsiteY12" fmla="*/ 743259 h 3044071"/>
              <a:gd name="connsiteX0" fmla="*/ 178053 w 1901031"/>
              <a:gd name="connsiteY0" fmla="*/ 743259 h 3044071"/>
              <a:gd name="connsiteX1" fmla="*/ 2382 w 1901031"/>
              <a:gd name="connsiteY1" fmla="*/ 562719 h 3044071"/>
              <a:gd name="connsiteX2" fmla="*/ 0 w 1901031"/>
              <a:gd name="connsiteY2" fmla="*/ 0 h 3044071"/>
              <a:gd name="connsiteX3" fmla="*/ 238667 w 1901031"/>
              <a:gd name="connsiteY3" fmla="*/ 0 h 3044071"/>
              <a:gd name="connsiteX4" fmla="*/ 236537 w 1901031"/>
              <a:gd name="connsiteY4" fmla="*/ 442190 h 3044071"/>
              <a:gd name="connsiteX5" fmla="*/ 295817 w 1901031"/>
              <a:gd name="connsiteY5" fmla="*/ 510331 h 3044071"/>
              <a:gd name="connsiteX6" fmla="*/ 1483088 w 1901031"/>
              <a:gd name="connsiteY6" fmla="*/ 510414 h 3044071"/>
              <a:gd name="connsiteX7" fmla="*/ 1901031 w 1901031"/>
              <a:gd name="connsiteY7" fmla="*/ 880341 h 3044071"/>
              <a:gd name="connsiteX8" fmla="*/ 1851023 w 1901031"/>
              <a:gd name="connsiteY8" fmla="*/ 2921071 h 3044071"/>
              <a:gd name="connsiteX9" fmla="*/ 1608138 w 1901031"/>
              <a:gd name="connsiteY9" fmla="*/ 3032990 h 3044071"/>
              <a:gd name="connsiteX10" fmla="*/ 1631949 w 1901031"/>
              <a:gd name="connsiteY10" fmla="*/ 875578 h 3044071"/>
              <a:gd name="connsiteX11" fmla="*/ 1500437 w 1901031"/>
              <a:gd name="connsiteY11" fmla="*/ 744360 h 3044071"/>
              <a:gd name="connsiteX12" fmla="*/ 178053 w 1901031"/>
              <a:gd name="connsiteY12" fmla="*/ 743259 h 3044071"/>
              <a:gd name="connsiteX0" fmla="*/ 178053 w 1922460"/>
              <a:gd name="connsiteY0" fmla="*/ 743259 h 3040798"/>
              <a:gd name="connsiteX1" fmla="*/ 2382 w 1922460"/>
              <a:gd name="connsiteY1" fmla="*/ 562719 h 3040798"/>
              <a:gd name="connsiteX2" fmla="*/ 0 w 1922460"/>
              <a:gd name="connsiteY2" fmla="*/ 0 h 3040798"/>
              <a:gd name="connsiteX3" fmla="*/ 238667 w 1922460"/>
              <a:gd name="connsiteY3" fmla="*/ 0 h 3040798"/>
              <a:gd name="connsiteX4" fmla="*/ 236537 w 1922460"/>
              <a:gd name="connsiteY4" fmla="*/ 442190 h 3040798"/>
              <a:gd name="connsiteX5" fmla="*/ 295817 w 1922460"/>
              <a:gd name="connsiteY5" fmla="*/ 510331 h 3040798"/>
              <a:gd name="connsiteX6" fmla="*/ 1483088 w 1922460"/>
              <a:gd name="connsiteY6" fmla="*/ 510414 h 3040798"/>
              <a:gd name="connsiteX7" fmla="*/ 1901031 w 1922460"/>
              <a:gd name="connsiteY7" fmla="*/ 880341 h 3040798"/>
              <a:gd name="connsiteX8" fmla="*/ 1922460 w 1922460"/>
              <a:gd name="connsiteY8" fmla="*/ 2880590 h 3040798"/>
              <a:gd name="connsiteX9" fmla="*/ 1608138 w 1922460"/>
              <a:gd name="connsiteY9" fmla="*/ 3032990 h 3040798"/>
              <a:gd name="connsiteX10" fmla="*/ 1631949 w 1922460"/>
              <a:gd name="connsiteY10" fmla="*/ 875578 h 3040798"/>
              <a:gd name="connsiteX11" fmla="*/ 1500437 w 1922460"/>
              <a:gd name="connsiteY11" fmla="*/ 744360 h 3040798"/>
              <a:gd name="connsiteX12" fmla="*/ 178053 w 1922460"/>
              <a:gd name="connsiteY12" fmla="*/ 743259 h 3040798"/>
              <a:gd name="connsiteX0" fmla="*/ 178053 w 1903410"/>
              <a:gd name="connsiteY0" fmla="*/ 743259 h 3040661"/>
              <a:gd name="connsiteX1" fmla="*/ 2382 w 1903410"/>
              <a:gd name="connsiteY1" fmla="*/ 562719 h 3040661"/>
              <a:gd name="connsiteX2" fmla="*/ 0 w 1903410"/>
              <a:gd name="connsiteY2" fmla="*/ 0 h 3040661"/>
              <a:gd name="connsiteX3" fmla="*/ 238667 w 1903410"/>
              <a:gd name="connsiteY3" fmla="*/ 0 h 3040661"/>
              <a:gd name="connsiteX4" fmla="*/ 236537 w 1903410"/>
              <a:gd name="connsiteY4" fmla="*/ 442190 h 3040661"/>
              <a:gd name="connsiteX5" fmla="*/ 295817 w 1903410"/>
              <a:gd name="connsiteY5" fmla="*/ 510331 h 3040661"/>
              <a:gd name="connsiteX6" fmla="*/ 1483088 w 1903410"/>
              <a:gd name="connsiteY6" fmla="*/ 510414 h 3040661"/>
              <a:gd name="connsiteX7" fmla="*/ 1901031 w 1903410"/>
              <a:gd name="connsiteY7" fmla="*/ 880341 h 3040661"/>
              <a:gd name="connsiteX8" fmla="*/ 1903410 w 1903410"/>
              <a:gd name="connsiteY8" fmla="*/ 2878209 h 3040661"/>
              <a:gd name="connsiteX9" fmla="*/ 1608138 w 1903410"/>
              <a:gd name="connsiteY9" fmla="*/ 3032990 h 3040661"/>
              <a:gd name="connsiteX10" fmla="*/ 1631949 w 1903410"/>
              <a:gd name="connsiteY10" fmla="*/ 875578 h 3040661"/>
              <a:gd name="connsiteX11" fmla="*/ 1500437 w 1903410"/>
              <a:gd name="connsiteY11" fmla="*/ 744360 h 3040661"/>
              <a:gd name="connsiteX12" fmla="*/ 178053 w 1903410"/>
              <a:gd name="connsiteY12" fmla="*/ 743259 h 3040661"/>
              <a:gd name="connsiteX0" fmla="*/ 178053 w 1903410"/>
              <a:gd name="connsiteY0" fmla="*/ 743259 h 2965700"/>
              <a:gd name="connsiteX1" fmla="*/ 2382 w 1903410"/>
              <a:gd name="connsiteY1" fmla="*/ 562719 h 2965700"/>
              <a:gd name="connsiteX2" fmla="*/ 0 w 1903410"/>
              <a:gd name="connsiteY2" fmla="*/ 0 h 2965700"/>
              <a:gd name="connsiteX3" fmla="*/ 238667 w 1903410"/>
              <a:gd name="connsiteY3" fmla="*/ 0 h 2965700"/>
              <a:gd name="connsiteX4" fmla="*/ 236537 w 1903410"/>
              <a:gd name="connsiteY4" fmla="*/ 442190 h 2965700"/>
              <a:gd name="connsiteX5" fmla="*/ 295817 w 1903410"/>
              <a:gd name="connsiteY5" fmla="*/ 510331 h 2965700"/>
              <a:gd name="connsiteX6" fmla="*/ 1483088 w 1903410"/>
              <a:gd name="connsiteY6" fmla="*/ 510414 h 2965700"/>
              <a:gd name="connsiteX7" fmla="*/ 1901031 w 1903410"/>
              <a:gd name="connsiteY7" fmla="*/ 880341 h 2965700"/>
              <a:gd name="connsiteX8" fmla="*/ 1903410 w 1903410"/>
              <a:gd name="connsiteY8" fmla="*/ 2878209 h 2965700"/>
              <a:gd name="connsiteX9" fmla="*/ 1660525 w 1903410"/>
              <a:gd name="connsiteY9" fmla="*/ 2947265 h 2965700"/>
              <a:gd name="connsiteX10" fmla="*/ 1631949 w 1903410"/>
              <a:gd name="connsiteY10" fmla="*/ 875578 h 2965700"/>
              <a:gd name="connsiteX11" fmla="*/ 1500437 w 1903410"/>
              <a:gd name="connsiteY11" fmla="*/ 744360 h 2965700"/>
              <a:gd name="connsiteX12" fmla="*/ 178053 w 1903410"/>
              <a:gd name="connsiteY12" fmla="*/ 743259 h 2965700"/>
              <a:gd name="connsiteX0" fmla="*/ 178053 w 1903410"/>
              <a:gd name="connsiteY0" fmla="*/ 743259 h 2965700"/>
              <a:gd name="connsiteX1" fmla="*/ 2382 w 1903410"/>
              <a:gd name="connsiteY1" fmla="*/ 562719 h 2965700"/>
              <a:gd name="connsiteX2" fmla="*/ 0 w 1903410"/>
              <a:gd name="connsiteY2" fmla="*/ 0 h 2965700"/>
              <a:gd name="connsiteX3" fmla="*/ 238667 w 1903410"/>
              <a:gd name="connsiteY3" fmla="*/ 0 h 2965700"/>
              <a:gd name="connsiteX4" fmla="*/ 236537 w 1903410"/>
              <a:gd name="connsiteY4" fmla="*/ 442190 h 2965700"/>
              <a:gd name="connsiteX5" fmla="*/ 295817 w 1903410"/>
              <a:gd name="connsiteY5" fmla="*/ 510331 h 2965700"/>
              <a:gd name="connsiteX6" fmla="*/ 1483088 w 1903410"/>
              <a:gd name="connsiteY6" fmla="*/ 510414 h 2965700"/>
              <a:gd name="connsiteX7" fmla="*/ 1901031 w 1903410"/>
              <a:gd name="connsiteY7" fmla="*/ 880341 h 2965700"/>
              <a:gd name="connsiteX8" fmla="*/ 1903410 w 1903410"/>
              <a:gd name="connsiteY8" fmla="*/ 2878209 h 2965700"/>
              <a:gd name="connsiteX9" fmla="*/ 1660525 w 1903410"/>
              <a:gd name="connsiteY9" fmla="*/ 2947265 h 2965700"/>
              <a:gd name="connsiteX10" fmla="*/ 1631949 w 1903410"/>
              <a:gd name="connsiteY10" fmla="*/ 875578 h 2965700"/>
              <a:gd name="connsiteX11" fmla="*/ 1500437 w 1903410"/>
              <a:gd name="connsiteY11" fmla="*/ 744360 h 2965700"/>
              <a:gd name="connsiteX12" fmla="*/ 178053 w 1903410"/>
              <a:gd name="connsiteY12" fmla="*/ 743259 h 2965700"/>
              <a:gd name="connsiteX0" fmla="*/ 178053 w 1903410"/>
              <a:gd name="connsiteY0" fmla="*/ 743259 h 2934474"/>
              <a:gd name="connsiteX1" fmla="*/ 2382 w 1903410"/>
              <a:gd name="connsiteY1" fmla="*/ 562719 h 2934474"/>
              <a:gd name="connsiteX2" fmla="*/ 0 w 1903410"/>
              <a:gd name="connsiteY2" fmla="*/ 0 h 2934474"/>
              <a:gd name="connsiteX3" fmla="*/ 238667 w 1903410"/>
              <a:gd name="connsiteY3" fmla="*/ 0 h 2934474"/>
              <a:gd name="connsiteX4" fmla="*/ 236537 w 1903410"/>
              <a:gd name="connsiteY4" fmla="*/ 442190 h 2934474"/>
              <a:gd name="connsiteX5" fmla="*/ 295817 w 1903410"/>
              <a:gd name="connsiteY5" fmla="*/ 510331 h 2934474"/>
              <a:gd name="connsiteX6" fmla="*/ 1483088 w 1903410"/>
              <a:gd name="connsiteY6" fmla="*/ 510414 h 2934474"/>
              <a:gd name="connsiteX7" fmla="*/ 1901031 w 1903410"/>
              <a:gd name="connsiteY7" fmla="*/ 880341 h 2934474"/>
              <a:gd name="connsiteX8" fmla="*/ 1903410 w 1903410"/>
              <a:gd name="connsiteY8" fmla="*/ 2878209 h 2934474"/>
              <a:gd name="connsiteX9" fmla="*/ 1634331 w 1903410"/>
              <a:gd name="connsiteY9" fmla="*/ 2894878 h 2934474"/>
              <a:gd name="connsiteX10" fmla="*/ 1631949 w 1903410"/>
              <a:gd name="connsiteY10" fmla="*/ 875578 h 2934474"/>
              <a:gd name="connsiteX11" fmla="*/ 1500437 w 1903410"/>
              <a:gd name="connsiteY11" fmla="*/ 744360 h 2934474"/>
              <a:gd name="connsiteX12" fmla="*/ 178053 w 1903410"/>
              <a:gd name="connsiteY12" fmla="*/ 743259 h 2934474"/>
              <a:gd name="connsiteX0" fmla="*/ 178053 w 1903410"/>
              <a:gd name="connsiteY0" fmla="*/ 743259 h 3058671"/>
              <a:gd name="connsiteX1" fmla="*/ 2382 w 1903410"/>
              <a:gd name="connsiteY1" fmla="*/ 562719 h 3058671"/>
              <a:gd name="connsiteX2" fmla="*/ 0 w 1903410"/>
              <a:gd name="connsiteY2" fmla="*/ 0 h 3058671"/>
              <a:gd name="connsiteX3" fmla="*/ 238667 w 1903410"/>
              <a:gd name="connsiteY3" fmla="*/ 0 h 3058671"/>
              <a:gd name="connsiteX4" fmla="*/ 236537 w 1903410"/>
              <a:gd name="connsiteY4" fmla="*/ 442190 h 3058671"/>
              <a:gd name="connsiteX5" fmla="*/ 295817 w 1903410"/>
              <a:gd name="connsiteY5" fmla="*/ 510331 h 3058671"/>
              <a:gd name="connsiteX6" fmla="*/ 1483088 w 1903410"/>
              <a:gd name="connsiteY6" fmla="*/ 510414 h 3058671"/>
              <a:gd name="connsiteX7" fmla="*/ 1901031 w 1903410"/>
              <a:gd name="connsiteY7" fmla="*/ 880341 h 3058671"/>
              <a:gd name="connsiteX8" fmla="*/ 1903410 w 1903410"/>
              <a:gd name="connsiteY8" fmla="*/ 2878209 h 3058671"/>
              <a:gd name="connsiteX9" fmla="*/ 1763598 w 1903410"/>
              <a:gd name="connsiteY9" fmla="*/ 2933392 h 3058671"/>
              <a:gd name="connsiteX10" fmla="*/ 1634331 w 1903410"/>
              <a:gd name="connsiteY10" fmla="*/ 2894878 h 3058671"/>
              <a:gd name="connsiteX11" fmla="*/ 1631949 w 1903410"/>
              <a:gd name="connsiteY11" fmla="*/ 875578 h 3058671"/>
              <a:gd name="connsiteX12" fmla="*/ 1500437 w 1903410"/>
              <a:gd name="connsiteY12" fmla="*/ 744360 h 3058671"/>
              <a:gd name="connsiteX13" fmla="*/ 178053 w 1903410"/>
              <a:gd name="connsiteY13" fmla="*/ 743259 h 3058671"/>
              <a:gd name="connsiteX0" fmla="*/ 178053 w 1903410"/>
              <a:gd name="connsiteY0" fmla="*/ 743259 h 3109502"/>
              <a:gd name="connsiteX1" fmla="*/ 2382 w 1903410"/>
              <a:gd name="connsiteY1" fmla="*/ 562719 h 3109502"/>
              <a:gd name="connsiteX2" fmla="*/ 0 w 1903410"/>
              <a:gd name="connsiteY2" fmla="*/ 0 h 3109502"/>
              <a:gd name="connsiteX3" fmla="*/ 238667 w 1903410"/>
              <a:gd name="connsiteY3" fmla="*/ 0 h 3109502"/>
              <a:gd name="connsiteX4" fmla="*/ 236537 w 1903410"/>
              <a:gd name="connsiteY4" fmla="*/ 442190 h 3109502"/>
              <a:gd name="connsiteX5" fmla="*/ 295817 w 1903410"/>
              <a:gd name="connsiteY5" fmla="*/ 510331 h 3109502"/>
              <a:gd name="connsiteX6" fmla="*/ 1483088 w 1903410"/>
              <a:gd name="connsiteY6" fmla="*/ 510414 h 3109502"/>
              <a:gd name="connsiteX7" fmla="*/ 1901031 w 1903410"/>
              <a:gd name="connsiteY7" fmla="*/ 880341 h 3109502"/>
              <a:gd name="connsiteX8" fmla="*/ 1903410 w 1903410"/>
              <a:gd name="connsiteY8" fmla="*/ 2878209 h 3109502"/>
              <a:gd name="connsiteX9" fmla="*/ 1770716 w 1903410"/>
              <a:gd name="connsiteY9" fmla="*/ 3064816 h 3109502"/>
              <a:gd name="connsiteX10" fmla="*/ 1634331 w 1903410"/>
              <a:gd name="connsiteY10" fmla="*/ 2894878 h 3109502"/>
              <a:gd name="connsiteX11" fmla="*/ 1631949 w 1903410"/>
              <a:gd name="connsiteY11" fmla="*/ 875578 h 3109502"/>
              <a:gd name="connsiteX12" fmla="*/ 1500437 w 1903410"/>
              <a:gd name="connsiteY12" fmla="*/ 744360 h 3109502"/>
              <a:gd name="connsiteX13" fmla="*/ 178053 w 1903410"/>
              <a:gd name="connsiteY13" fmla="*/ 743259 h 3109502"/>
              <a:gd name="connsiteX0" fmla="*/ 178053 w 2120467"/>
              <a:gd name="connsiteY0" fmla="*/ 743259 h 3109502"/>
              <a:gd name="connsiteX1" fmla="*/ 2382 w 2120467"/>
              <a:gd name="connsiteY1" fmla="*/ 562719 h 3109502"/>
              <a:gd name="connsiteX2" fmla="*/ 0 w 2120467"/>
              <a:gd name="connsiteY2" fmla="*/ 0 h 3109502"/>
              <a:gd name="connsiteX3" fmla="*/ 238667 w 2120467"/>
              <a:gd name="connsiteY3" fmla="*/ 0 h 3109502"/>
              <a:gd name="connsiteX4" fmla="*/ 236537 w 2120467"/>
              <a:gd name="connsiteY4" fmla="*/ 442190 h 3109502"/>
              <a:gd name="connsiteX5" fmla="*/ 295817 w 2120467"/>
              <a:gd name="connsiteY5" fmla="*/ 510331 h 3109502"/>
              <a:gd name="connsiteX6" fmla="*/ 1483088 w 2120467"/>
              <a:gd name="connsiteY6" fmla="*/ 510414 h 3109502"/>
              <a:gd name="connsiteX7" fmla="*/ 1901031 w 2120467"/>
              <a:gd name="connsiteY7" fmla="*/ 880341 h 3109502"/>
              <a:gd name="connsiteX8" fmla="*/ 2120467 w 2120467"/>
              <a:gd name="connsiteY8" fmla="*/ 2512508 h 3109502"/>
              <a:gd name="connsiteX9" fmla="*/ 1770716 w 2120467"/>
              <a:gd name="connsiteY9" fmla="*/ 3064816 h 3109502"/>
              <a:gd name="connsiteX10" fmla="*/ 1634331 w 2120467"/>
              <a:gd name="connsiteY10" fmla="*/ 2894878 h 3109502"/>
              <a:gd name="connsiteX11" fmla="*/ 1631949 w 2120467"/>
              <a:gd name="connsiteY11" fmla="*/ 875578 h 3109502"/>
              <a:gd name="connsiteX12" fmla="*/ 1500437 w 2120467"/>
              <a:gd name="connsiteY12" fmla="*/ 744360 h 3109502"/>
              <a:gd name="connsiteX13" fmla="*/ 178053 w 2120467"/>
              <a:gd name="connsiteY13" fmla="*/ 743259 h 3109502"/>
              <a:gd name="connsiteX0" fmla="*/ 178053 w 2120467"/>
              <a:gd name="connsiteY0" fmla="*/ 743259 h 3064843"/>
              <a:gd name="connsiteX1" fmla="*/ 2382 w 2120467"/>
              <a:gd name="connsiteY1" fmla="*/ 562719 h 3064843"/>
              <a:gd name="connsiteX2" fmla="*/ 0 w 2120467"/>
              <a:gd name="connsiteY2" fmla="*/ 0 h 3064843"/>
              <a:gd name="connsiteX3" fmla="*/ 238667 w 2120467"/>
              <a:gd name="connsiteY3" fmla="*/ 0 h 3064843"/>
              <a:gd name="connsiteX4" fmla="*/ 236537 w 2120467"/>
              <a:gd name="connsiteY4" fmla="*/ 442190 h 3064843"/>
              <a:gd name="connsiteX5" fmla="*/ 295817 w 2120467"/>
              <a:gd name="connsiteY5" fmla="*/ 510331 h 3064843"/>
              <a:gd name="connsiteX6" fmla="*/ 1483088 w 2120467"/>
              <a:gd name="connsiteY6" fmla="*/ 510414 h 3064843"/>
              <a:gd name="connsiteX7" fmla="*/ 1901031 w 2120467"/>
              <a:gd name="connsiteY7" fmla="*/ 880341 h 3064843"/>
              <a:gd name="connsiteX8" fmla="*/ 2120467 w 2120467"/>
              <a:gd name="connsiteY8" fmla="*/ 2512508 h 3064843"/>
              <a:gd name="connsiteX9" fmla="*/ 1770716 w 2120467"/>
              <a:gd name="connsiteY9" fmla="*/ 3064816 h 3064843"/>
              <a:gd name="connsiteX10" fmla="*/ 1424390 w 2120467"/>
              <a:gd name="connsiteY10" fmla="*/ 2517749 h 3064843"/>
              <a:gd name="connsiteX11" fmla="*/ 1631949 w 2120467"/>
              <a:gd name="connsiteY11" fmla="*/ 875578 h 3064843"/>
              <a:gd name="connsiteX12" fmla="*/ 1500437 w 2120467"/>
              <a:gd name="connsiteY12" fmla="*/ 744360 h 3064843"/>
              <a:gd name="connsiteX13" fmla="*/ 178053 w 2120467"/>
              <a:gd name="connsiteY13" fmla="*/ 743259 h 3064843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454026 w 2120467"/>
              <a:gd name="connsiteY11" fmla="*/ 224198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820532 w 2120467"/>
              <a:gd name="connsiteY11" fmla="*/ 2544834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7948 w 2120467"/>
              <a:gd name="connsiteY10" fmla="*/ 2489180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13714 w 2120467"/>
              <a:gd name="connsiteY10" fmla="*/ 2489180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17"/>
              <a:gd name="connsiteX1" fmla="*/ 2382 w 2120467"/>
              <a:gd name="connsiteY1" fmla="*/ 562719 h 3064817"/>
              <a:gd name="connsiteX2" fmla="*/ 0 w 2120467"/>
              <a:gd name="connsiteY2" fmla="*/ 0 h 3064817"/>
              <a:gd name="connsiteX3" fmla="*/ 238667 w 2120467"/>
              <a:gd name="connsiteY3" fmla="*/ 0 h 3064817"/>
              <a:gd name="connsiteX4" fmla="*/ 236537 w 2120467"/>
              <a:gd name="connsiteY4" fmla="*/ 442190 h 3064817"/>
              <a:gd name="connsiteX5" fmla="*/ 295817 w 2120467"/>
              <a:gd name="connsiteY5" fmla="*/ 510331 h 3064817"/>
              <a:gd name="connsiteX6" fmla="*/ 1483088 w 2120467"/>
              <a:gd name="connsiteY6" fmla="*/ 510414 h 3064817"/>
              <a:gd name="connsiteX7" fmla="*/ 1901031 w 2120467"/>
              <a:gd name="connsiteY7" fmla="*/ 880341 h 3064817"/>
              <a:gd name="connsiteX8" fmla="*/ 2120467 w 2120467"/>
              <a:gd name="connsiteY8" fmla="*/ 2512508 h 3064817"/>
              <a:gd name="connsiteX9" fmla="*/ 1770716 w 2120467"/>
              <a:gd name="connsiteY9" fmla="*/ 3064816 h 3064817"/>
              <a:gd name="connsiteX10" fmla="*/ 1413714 w 2120467"/>
              <a:gd name="connsiteY10" fmla="*/ 2489180 h 3064817"/>
              <a:gd name="connsiteX11" fmla="*/ 1589241 w 2120467"/>
              <a:gd name="connsiteY11" fmla="*/ 2493408 h 3064817"/>
              <a:gd name="connsiteX12" fmla="*/ 1631949 w 2120467"/>
              <a:gd name="connsiteY12" fmla="*/ 875578 h 3064817"/>
              <a:gd name="connsiteX13" fmla="*/ 1500437 w 2120467"/>
              <a:gd name="connsiteY13" fmla="*/ 744360 h 3064817"/>
              <a:gd name="connsiteX14" fmla="*/ 178053 w 2120467"/>
              <a:gd name="connsiteY14" fmla="*/ 743259 h 3064817"/>
              <a:gd name="connsiteX0" fmla="*/ 178053 w 2120467"/>
              <a:gd name="connsiteY0" fmla="*/ 743259 h 3064817"/>
              <a:gd name="connsiteX1" fmla="*/ 2382 w 2120467"/>
              <a:gd name="connsiteY1" fmla="*/ 562719 h 3064817"/>
              <a:gd name="connsiteX2" fmla="*/ 0 w 2120467"/>
              <a:gd name="connsiteY2" fmla="*/ 0 h 3064817"/>
              <a:gd name="connsiteX3" fmla="*/ 238667 w 2120467"/>
              <a:gd name="connsiteY3" fmla="*/ 0 h 3064817"/>
              <a:gd name="connsiteX4" fmla="*/ 236537 w 2120467"/>
              <a:gd name="connsiteY4" fmla="*/ 442190 h 3064817"/>
              <a:gd name="connsiteX5" fmla="*/ 295817 w 2120467"/>
              <a:gd name="connsiteY5" fmla="*/ 510331 h 3064817"/>
              <a:gd name="connsiteX6" fmla="*/ 1483088 w 2120467"/>
              <a:gd name="connsiteY6" fmla="*/ 510414 h 3064817"/>
              <a:gd name="connsiteX7" fmla="*/ 1901031 w 2120467"/>
              <a:gd name="connsiteY7" fmla="*/ 880341 h 3064817"/>
              <a:gd name="connsiteX8" fmla="*/ 2120467 w 2120467"/>
              <a:gd name="connsiteY8" fmla="*/ 2512508 h 3064817"/>
              <a:gd name="connsiteX9" fmla="*/ 1770716 w 2120467"/>
              <a:gd name="connsiteY9" fmla="*/ 3064816 h 3064817"/>
              <a:gd name="connsiteX10" fmla="*/ 1413714 w 2120467"/>
              <a:gd name="connsiteY10" fmla="*/ 2489180 h 3064817"/>
              <a:gd name="connsiteX11" fmla="*/ 1589241 w 2120467"/>
              <a:gd name="connsiteY11" fmla="*/ 2493408 h 3064817"/>
              <a:gd name="connsiteX12" fmla="*/ 1631949 w 2120467"/>
              <a:gd name="connsiteY12" fmla="*/ 875578 h 3064817"/>
              <a:gd name="connsiteX13" fmla="*/ 1500437 w 2120467"/>
              <a:gd name="connsiteY13" fmla="*/ 744360 h 3064817"/>
              <a:gd name="connsiteX14" fmla="*/ 178053 w 2120467"/>
              <a:gd name="connsiteY14" fmla="*/ 743259 h 3064817"/>
              <a:gd name="connsiteX0" fmla="*/ 178053 w 2027950"/>
              <a:gd name="connsiteY0" fmla="*/ 743259 h 3064817"/>
              <a:gd name="connsiteX1" fmla="*/ 2382 w 2027950"/>
              <a:gd name="connsiteY1" fmla="*/ 562719 h 3064817"/>
              <a:gd name="connsiteX2" fmla="*/ 0 w 2027950"/>
              <a:gd name="connsiteY2" fmla="*/ 0 h 3064817"/>
              <a:gd name="connsiteX3" fmla="*/ 238667 w 2027950"/>
              <a:gd name="connsiteY3" fmla="*/ 0 h 3064817"/>
              <a:gd name="connsiteX4" fmla="*/ 236537 w 2027950"/>
              <a:gd name="connsiteY4" fmla="*/ 442190 h 3064817"/>
              <a:gd name="connsiteX5" fmla="*/ 295817 w 2027950"/>
              <a:gd name="connsiteY5" fmla="*/ 510331 h 3064817"/>
              <a:gd name="connsiteX6" fmla="*/ 1483088 w 2027950"/>
              <a:gd name="connsiteY6" fmla="*/ 510414 h 3064817"/>
              <a:gd name="connsiteX7" fmla="*/ 1901031 w 2027950"/>
              <a:gd name="connsiteY7" fmla="*/ 880341 h 3064817"/>
              <a:gd name="connsiteX8" fmla="*/ 2027950 w 2027950"/>
              <a:gd name="connsiteY8" fmla="*/ 2518224 h 3064817"/>
              <a:gd name="connsiteX9" fmla="*/ 1770716 w 2027950"/>
              <a:gd name="connsiteY9" fmla="*/ 3064816 h 3064817"/>
              <a:gd name="connsiteX10" fmla="*/ 1413714 w 2027950"/>
              <a:gd name="connsiteY10" fmla="*/ 2489180 h 3064817"/>
              <a:gd name="connsiteX11" fmla="*/ 1589241 w 2027950"/>
              <a:gd name="connsiteY11" fmla="*/ 2493408 h 3064817"/>
              <a:gd name="connsiteX12" fmla="*/ 1631949 w 2027950"/>
              <a:gd name="connsiteY12" fmla="*/ 875578 h 3064817"/>
              <a:gd name="connsiteX13" fmla="*/ 1500437 w 2027950"/>
              <a:gd name="connsiteY13" fmla="*/ 744360 h 3064817"/>
              <a:gd name="connsiteX14" fmla="*/ 178053 w 2027950"/>
              <a:gd name="connsiteY14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2131142 w 2131142"/>
              <a:gd name="connsiteY8" fmla="*/ 2501082 h 3064817"/>
              <a:gd name="connsiteX9" fmla="*/ 1770716 w 2131142"/>
              <a:gd name="connsiteY9" fmla="*/ 3064816 h 3064817"/>
              <a:gd name="connsiteX10" fmla="*/ 1413714 w 2131142"/>
              <a:gd name="connsiteY10" fmla="*/ 2489180 h 3064817"/>
              <a:gd name="connsiteX11" fmla="*/ 1589241 w 2131142"/>
              <a:gd name="connsiteY11" fmla="*/ 2493408 h 3064817"/>
              <a:gd name="connsiteX12" fmla="*/ 1631949 w 2131142"/>
              <a:gd name="connsiteY12" fmla="*/ 875578 h 3064817"/>
              <a:gd name="connsiteX13" fmla="*/ 1500437 w 2131142"/>
              <a:gd name="connsiteY13" fmla="*/ 744360 h 3064817"/>
              <a:gd name="connsiteX14" fmla="*/ 178053 w 2131142"/>
              <a:gd name="connsiteY14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2069614 w 2131142"/>
              <a:gd name="connsiteY8" fmla="*/ 2064854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827649 w 2131142"/>
              <a:gd name="connsiteY8" fmla="*/ 2601976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9924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9924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178053 w 2131142"/>
              <a:gd name="connsiteY15" fmla="*/ 743259 h 3064817"/>
              <a:gd name="connsiteX0" fmla="*/ 206519 w 2131142"/>
              <a:gd name="connsiteY0" fmla="*/ 948966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06519 w 2131142"/>
              <a:gd name="connsiteY15" fmla="*/ 948966 h 3064817"/>
              <a:gd name="connsiteX0" fmla="*/ 267010 w 2131142"/>
              <a:gd name="connsiteY0" fmla="*/ 943253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67010 w 2131142"/>
              <a:gd name="connsiteY15" fmla="*/ 943253 h 3064817"/>
              <a:gd name="connsiteX0" fmla="*/ 267010 w 2131142"/>
              <a:gd name="connsiteY0" fmla="*/ 943253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67010 w 2131142"/>
              <a:gd name="connsiteY15" fmla="*/ 943253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64854 w 2131142"/>
              <a:gd name="connsiteY14" fmla="*/ 95006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492699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492699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9250 w 2131142"/>
              <a:gd name="connsiteY13" fmla="*/ 1424130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74126 w 2131142"/>
              <a:gd name="connsiteY15" fmla="*/ 1046107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236537 w 2131142"/>
              <a:gd name="connsiteY4" fmla="*/ 442190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1753 w 2131142"/>
              <a:gd name="connsiteY4" fmla="*/ 299337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5311 w 2131142"/>
              <a:gd name="connsiteY4" fmla="*/ 316480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5311 w 2131142"/>
              <a:gd name="connsiteY4" fmla="*/ 316480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85986 w 2131142"/>
              <a:gd name="connsiteY4" fmla="*/ 322196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82429 w 2131142"/>
              <a:gd name="connsiteY4" fmla="*/ 413621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1753 w 2131142"/>
              <a:gd name="connsiteY4" fmla="*/ 413621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408363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82720 w 2131142"/>
              <a:gd name="connsiteY6" fmla="*/ 607552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373759 w 2131142"/>
              <a:gd name="connsiteY0" fmla="*/ 116038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373759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04363 w 2131142"/>
              <a:gd name="connsiteY14" fmla="*/ 1167204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18596 w 2131142"/>
              <a:gd name="connsiteY14" fmla="*/ 1218632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22154 w 2131142"/>
              <a:gd name="connsiteY14" fmla="*/ 1207203 h 3064817"/>
              <a:gd name="connsiteX15" fmla="*/ 423574 w 2131142"/>
              <a:gd name="connsiteY15" fmla="*/ 1206101 h 3064817"/>
              <a:gd name="connsiteX0" fmla="*/ 421192 w 2128760"/>
              <a:gd name="connsiteY0" fmla="*/ 1211814 h 3070530"/>
              <a:gd name="connsiteX1" fmla="*/ 0 w 2128760"/>
              <a:gd name="connsiteY1" fmla="*/ 585574 h 3070530"/>
              <a:gd name="connsiteX2" fmla="*/ 26085 w 2128760"/>
              <a:gd name="connsiteY2" fmla="*/ 0 h 3070530"/>
              <a:gd name="connsiteX3" fmla="*/ 375059 w 2128760"/>
              <a:gd name="connsiteY3" fmla="*/ 5713 h 3070530"/>
              <a:gd name="connsiteX4" fmla="*/ 376487 w 2128760"/>
              <a:gd name="connsiteY4" fmla="*/ 402191 h 3070530"/>
              <a:gd name="connsiteX5" fmla="*/ 499818 w 2128760"/>
              <a:gd name="connsiteY5" fmla="*/ 601759 h 3070530"/>
              <a:gd name="connsiteX6" fmla="*/ 1569664 w 2128760"/>
              <a:gd name="connsiteY6" fmla="*/ 601838 h 3070530"/>
              <a:gd name="connsiteX7" fmla="*/ 1944907 w 2128760"/>
              <a:gd name="connsiteY7" fmla="*/ 1063190 h 3070530"/>
              <a:gd name="connsiteX8" fmla="*/ 1942691 w 2128760"/>
              <a:gd name="connsiteY8" fmla="*/ 2504834 h 3070530"/>
              <a:gd name="connsiteX9" fmla="*/ 2128760 w 2128760"/>
              <a:gd name="connsiteY9" fmla="*/ 2506795 h 3070530"/>
              <a:gd name="connsiteX10" fmla="*/ 1768334 w 2128760"/>
              <a:gd name="connsiteY10" fmla="*/ 3070529 h 3070530"/>
              <a:gd name="connsiteX11" fmla="*/ 1411332 w 2128760"/>
              <a:gd name="connsiteY11" fmla="*/ 2494893 h 3070530"/>
              <a:gd name="connsiteX12" fmla="*/ 1586859 w 2128760"/>
              <a:gd name="connsiteY12" fmla="*/ 2499121 h 3070530"/>
              <a:gd name="connsiteX13" fmla="*/ 1590426 w 2128760"/>
              <a:gd name="connsiteY13" fmla="*/ 1481269 h 3070530"/>
              <a:gd name="connsiteX14" fmla="*/ 1419772 w 2128760"/>
              <a:gd name="connsiteY14" fmla="*/ 1212916 h 3070530"/>
              <a:gd name="connsiteX15" fmla="*/ 421192 w 2128760"/>
              <a:gd name="connsiteY15" fmla="*/ 1211814 h 3070530"/>
              <a:gd name="connsiteX0" fmla="*/ 403401 w 2110969"/>
              <a:gd name="connsiteY0" fmla="*/ 1211814 h 3070530"/>
              <a:gd name="connsiteX1" fmla="*/ 0 w 2110969"/>
              <a:gd name="connsiteY1" fmla="*/ 585574 h 3070530"/>
              <a:gd name="connsiteX2" fmla="*/ 8294 w 2110969"/>
              <a:gd name="connsiteY2" fmla="*/ 0 h 3070530"/>
              <a:gd name="connsiteX3" fmla="*/ 357268 w 2110969"/>
              <a:gd name="connsiteY3" fmla="*/ 5713 h 3070530"/>
              <a:gd name="connsiteX4" fmla="*/ 358696 w 2110969"/>
              <a:gd name="connsiteY4" fmla="*/ 402191 h 3070530"/>
              <a:gd name="connsiteX5" fmla="*/ 482027 w 2110969"/>
              <a:gd name="connsiteY5" fmla="*/ 601759 h 3070530"/>
              <a:gd name="connsiteX6" fmla="*/ 1551873 w 2110969"/>
              <a:gd name="connsiteY6" fmla="*/ 601838 h 3070530"/>
              <a:gd name="connsiteX7" fmla="*/ 1927116 w 2110969"/>
              <a:gd name="connsiteY7" fmla="*/ 1063190 h 3070530"/>
              <a:gd name="connsiteX8" fmla="*/ 1924900 w 2110969"/>
              <a:gd name="connsiteY8" fmla="*/ 2504834 h 3070530"/>
              <a:gd name="connsiteX9" fmla="*/ 2110969 w 2110969"/>
              <a:gd name="connsiteY9" fmla="*/ 2506795 h 3070530"/>
              <a:gd name="connsiteX10" fmla="*/ 1750543 w 2110969"/>
              <a:gd name="connsiteY10" fmla="*/ 3070529 h 3070530"/>
              <a:gd name="connsiteX11" fmla="*/ 1393541 w 2110969"/>
              <a:gd name="connsiteY11" fmla="*/ 2494893 h 3070530"/>
              <a:gd name="connsiteX12" fmla="*/ 1569068 w 2110969"/>
              <a:gd name="connsiteY12" fmla="*/ 2499121 h 3070530"/>
              <a:gd name="connsiteX13" fmla="*/ 1572635 w 2110969"/>
              <a:gd name="connsiteY13" fmla="*/ 1481269 h 3070530"/>
              <a:gd name="connsiteX14" fmla="*/ 1401981 w 2110969"/>
              <a:gd name="connsiteY14" fmla="*/ 1212916 h 3070530"/>
              <a:gd name="connsiteX15" fmla="*/ 403401 w 2110969"/>
              <a:gd name="connsiteY15" fmla="*/ 1211814 h 3070530"/>
              <a:gd name="connsiteX0" fmla="*/ 395108 w 2102676"/>
              <a:gd name="connsiteY0" fmla="*/ 1211814 h 3070530"/>
              <a:gd name="connsiteX1" fmla="*/ 2382 w 2102676"/>
              <a:gd name="connsiteY1" fmla="*/ 585574 h 3070530"/>
              <a:gd name="connsiteX2" fmla="*/ 1 w 2102676"/>
              <a:gd name="connsiteY2" fmla="*/ 0 h 3070530"/>
              <a:gd name="connsiteX3" fmla="*/ 348975 w 2102676"/>
              <a:gd name="connsiteY3" fmla="*/ 5713 h 3070530"/>
              <a:gd name="connsiteX4" fmla="*/ 350403 w 2102676"/>
              <a:gd name="connsiteY4" fmla="*/ 402191 h 3070530"/>
              <a:gd name="connsiteX5" fmla="*/ 473734 w 2102676"/>
              <a:gd name="connsiteY5" fmla="*/ 601759 h 3070530"/>
              <a:gd name="connsiteX6" fmla="*/ 1543580 w 2102676"/>
              <a:gd name="connsiteY6" fmla="*/ 601838 h 3070530"/>
              <a:gd name="connsiteX7" fmla="*/ 1918823 w 2102676"/>
              <a:gd name="connsiteY7" fmla="*/ 1063190 h 3070530"/>
              <a:gd name="connsiteX8" fmla="*/ 1916607 w 2102676"/>
              <a:gd name="connsiteY8" fmla="*/ 2504834 h 3070530"/>
              <a:gd name="connsiteX9" fmla="*/ 2102676 w 2102676"/>
              <a:gd name="connsiteY9" fmla="*/ 2506795 h 3070530"/>
              <a:gd name="connsiteX10" fmla="*/ 1742250 w 2102676"/>
              <a:gd name="connsiteY10" fmla="*/ 3070529 h 3070530"/>
              <a:gd name="connsiteX11" fmla="*/ 1385248 w 2102676"/>
              <a:gd name="connsiteY11" fmla="*/ 2494893 h 3070530"/>
              <a:gd name="connsiteX12" fmla="*/ 1560775 w 2102676"/>
              <a:gd name="connsiteY12" fmla="*/ 2499121 h 3070530"/>
              <a:gd name="connsiteX13" fmla="*/ 1564342 w 2102676"/>
              <a:gd name="connsiteY13" fmla="*/ 1481269 h 3070530"/>
              <a:gd name="connsiteX14" fmla="*/ 1393688 w 2102676"/>
              <a:gd name="connsiteY14" fmla="*/ 1212916 h 3070530"/>
              <a:gd name="connsiteX15" fmla="*/ 395108 w 2102676"/>
              <a:gd name="connsiteY15" fmla="*/ 1211814 h 3070530"/>
              <a:gd name="connsiteX0" fmla="*/ 395107 w 2102675"/>
              <a:gd name="connsiteY0" fmla="*/ 1211814 h 3070530"/>
              <a:gd name="connsiteX1" fmla="*/ 2381 w 2102675"/>
              <a:gd name="connsiteY1" fmla="*/ 585574 h 3070530"/>
              <a:gd name="connsiteX2" fmla="*/ 0 w 2102675"/>
              <a:gd name="connsiteY2" fmla="*/ 0 h 3070530"/>
              <a:gd name="connsiteX3" fmla="*/ 348974 w 2102675"/>
              <a:gd name="connsiteY3" fmla="*/ 5713 h 3070530"/>
              <a:gd name="connsiteX4" fmla="*/ 350402 w 2102675"/>
              <a:gd name="connsiteY4" fmla="*/ 402191 h 3070530"/>
              <a:gd name="connsiteX5" fmla="*/ 473733 w 2102675"/>
              <a:gd name="connsiteY5" fmla="*/ 601759 h 3070530"/>
              <a:gd name="connsiteX6" fmla="*/ 1543579 w 2102675"/>
              <a:gd name="connsiteY6" fmla="*/ 601838 h 3070530"/>
              <a:gd name="connsiteX7" fmla="*/ 1918822 w 2102675"/>
              <a:gd name="connsiteY7" fmla="*/ 1063190 h 3070530"/>
              <a:gd name="connsiteX8" fmla="*/ 1916606 w 2102675"/>
              <a:gd name="connsiteY8" fmla="*/ 2504834 h 3070530"/>
              <a:gd name="connsiteX9" fmla="*/ 2102675 w 2102675"/>
              <a:gd name="connsiteY9" fmla="*/ 2506795 h 3070530"/>
              <a:gd name="connsiteX10" fmla="*/ 1742249 w 2102675"/>
              <a:gd name="connsiteY10" fmla="*/ 3070529 h 3070530"/>
              <a:gd name="connsiteX11" fmla="*/ 1385247 w 2102675"/>
              <a:gd name="connsiteY11" fmla="*/ 2500608 h 3070530"/>
              <a:gd name="connsiteX12" fmla="*/ 1560774 w 2102675"/>
              <a:gd name="connsiteY12" fmla="*/ 2499121 h 3070530"/>
              <a:gd name="connsiteX13" fmla="*/ 1564341 w 2102675"/>
              <a:gd name="connsiteY13" fmla="*/ 1481269 h 3070530"/>
              <a:gd name="connsiteX14" fmla="*/ 1393687 w 2102675"/>
              <a:gd name="connsiteY14" fmla="*/ 1212916 h 3070530"/>
              <a:gd name="connsiteX15" fmla="*/ 395107 w 2102675"/>
              <a:gd name="connsiteY15" fmla="*/ 1211814 h 3070530"/>
              <a:gd name="connsiteX0" fmla="*/ 395107 w 2102675"/>
              <a:gd name="connsiteY0" fmla="*/ 1211905 h 3070621"/>
              <a:gd name="connsiteX1" fmla="*/ 2381 w 2102675"/>
              <a:gd name="connsiteY1" fmla="*/ 585665 h 3070621"/>
              <a:gd name="connsiteX2" fmla="*/ 0 w 2102675"/>
              <a:gd name="connsiteY2" fmla="*/ 91 h 3070621"/>
              <a:gd name="connsiteX3" fmla="*/ 345359 w 2102675"/>
              <a:gd name="connsiteY3" fmla="*/ 0 h 3070621"/>
              <a:gd name="connsiteX4" fmla="*/ 350402 w 2102675"/>
              <a:gd name="connsiteY4" fmla="*/ 402282 h 3070621"/>
              <a:gd name="connsiteX5" fmla="*/ 473733 w 2102675"/>
              <a:gd name="connsiteY5" fmla="*/ 601850 h 3070621"/>
              <a:gd name="connsiteX6" fmla="*/ 1543579 w 2102675"/>
              <a:gd name="connsiteY6" fmla="*/ 601929 h 3070621"/>
              <a:gd name="connsiteX7" fmla="*/ 1918822 w 2102675"/>
              <a:gd name="connsiteY7" fmla="*/ 1063281 h 3070621"/>
              <a:gd name="connsiteX8" fmla="*/ 1916606 w 2102675"/>
              <a:gd name="connsiteY8" fmla="*/ 2504925 h 3070621"/>
              <a:gd name="connsiteX9" fmla="*/ 2102675 w 2102675"/>
              <a:gd name="connsiteY9" fmla="*/ 2506886 h 3070621"/>
              <a:gd name="connsiteX10" fmla="*/ 1742249 w 2102675"/>
              <a:gd name="connsiteY10" fmla="*/ 3070620 h 3070621"/>
              <a:gd name="connsiteX11" fmla="*/ 1385247 w 2102675"/>
              <a:gd name="connsiteY11" fmla="*/ 2500699 h 3070621"/>
              <a:gd name="connsiteX12" fmla="*/ 1560774 w 2102675"/>
              <a:gd name="connsiteY12" fmla="*/ 2499212 h 3070621"/>
              <a:gd name="connsiteX13" fmla="*/ 1564341 w 2102675"/>
              <a:gd name="connsiteY13" fmla="*/ 1481360 h 3070621"/>
              <a:gd name="connsiteX14" fmla="*/ 1393687 w 2102675"/>
              <a:gd name="connsiteY14" fmla="*/ 1213007 h 3070621"/>
              <a:gd name="connsiteX15" fmla="*/ 395107 w 2102675"/>
              <a:gd name="connsiteY15" fmla="*/ 1211905 h 3070621"/>
              <a:gd name="connsiteX0" fmla="*/ 395107 w 2102675"/>
              <a:gd name="connsiteY0" fmla="*/ 1211905 h 3070621"/>
              <a:gd name="connsiteX1" fmla="*/ 2381 w 2102675"/>
              <a:gd name="connsiteY1" fmla="*/ 585665 h 3070621"/>
              <a:gd name="connsiteX2" fmla="*/ 0 w 2102675"/>
              <a:gd name="connsiteY2" fmla="*/ 91 h 3070621"/>
              <a:gd name="connsiteX3" fmla="*/ 352589 w 2102675"/>
              <a:gd name="connsiteY3" fmla="*/ 0 h 3070621"/>
              <a:gd name="connsiteX4" fmla="*/ 350402 w 2102675"/>
              <a:gd name="connsiteY4" fmla="*/ 402282 h 3070621"/>
              <a:gd name="connsiteX5" fmla="*/ 473733 w 2102675"/>
              <a:gd name="connsiteY5" fmla="*/ 601850 h 3070621"/>
              <a:gd name="connsiteX6" fmla="*/ 1543579 w 2102675"/>
              <a:gd name="connsiteY6" fmla="*/ 601929 h 3070621"/>
              <a:gd name="connsiteX7" fmla="*/ 1918822 w 2102675"/>
              <a:gd name="connsiteY7" fmla="*/ 1063281 h 3070621"/>
              <a:gd name="connsiteX8" fmla="*/ 1916606 w 2102675"/>
              <a:gd name="connsiteY8" fmla="*/ 2504925 h 3070621"/>
              <a:gd name="connsiteX9" fmla="*/ 2102675 w 2102675"/>
              <a:gd name="connsiteY9" fmla="*/ 2506886 h 3070621"/>
              <a:gd name="connsiteX10" fmla="*/ 1742249 w 2102675"/>
              <a:gd name="connsiteY10" fmla="*/ 3070620 h 3070621"/>
              <a:gd name="connsiteX11" fmla="*/ 1385247 w 2102675"/>
              <a:gd name="connsiteY11" fmla="*/ 2500699 h 3070621"/>
              <a:gd name="connsiteX12" fmla="*/ 1560774 w 2102675"/>
              <a:gd name="connsiteY12" fmla="*/ 2499212 h 3070621"/>
              <a:gd name="connsiteX13" fmla="*/ 1564341 w 2102675"/>
              <a:gd name="connsiteY13" fmla="*/ 1481360 h 3070621"/>
              <a:gd name="connsiteX14" fmla="*/ 1393687 w 2102675"/>
              <a:gd name="connsiteY14" fmla="*/ 1213007 h 3070621"/>
              <a:gd name="connsiteX15" fmla="*/ 395107 w 2102675"/>
              <a:gd name="connsiteY15" fmla="*/ 1211905 h 3070621"/>
              <a:gd name="connsiteX0" fmla="*/ 396483 w 2104051"/>
              <a:gd name="connsiteY0" fmla="*/ 1211905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8 w 2104051"/>
              <a:gd name="connsiteY4" fmla="*/ 402282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396483 w 2104051"/>
              <a:gd name="connsiteY15" fmla="*/ 1211905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8 w 2104051"/>
              <a:gd name="connsiteY4" fmla="*/ 402282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523001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523001 w 2104051"/>
              <a:gd name="connsiteY15" fmla="*/ 1200296 h 3070621"/>
              <a:gd name="connsiteX0" fmla="*/ 523001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523001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5801 w 2104051"/>
              <a:gd name="connsiteY6" fmla="*/ 636758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5801 w 2104051"/>
              <a:gd name="connsiteY6" fmla="*/ 636758 h 3070621"/>
              <a:gd name="connsiteX7" fmla="*/ 1920198 w 2104051"/>
              <a:gd name="connsiteY7" fmla="*/ 112133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9415 w 2104051"/>
              <a:gd name="connsiteY6" fmla="*/ 642562 h 3070621"/>
              <a:gd name="connsiteX7" fmla="*/ 1920198 w 2104051"/>
              <a:gd name="connsiteY7" fmla="*/ 112133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57936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57936 w 2104051"/>
              <a:gd name="connsiteY15" fmla="*/ 1194492 h 3070621"/>
              <a:gd name="connsiteX0" fmla="*/ 457936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57936 w 2104051"/>
              <a:gd name="connsiteY15" fmla="*/ 1194492 h 3070621"/>
              <a:gd name="connsiteX0" fmla="*/ 461551 w 2104051"/>
              <a:gd name="connsiteY0" fmla="*/ 1217710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61551 w 2104051"/>
              <a:gd name="connsiteY15" fmla="*/ 1217710 h 3070621"/>
              <a:gd name="connsiteX0" fmla="*/ 461551 w 2104051"/>
              <a:gd name="connsiteY0" fmla="*/ 1217710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3790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61551 w 2104051"/>
              <a:gd name="connsiteY15" fmla="*/ 1217710 h 3070621"/>
              <a:gd name="connsiteX0" fmla="*/ 23637 w 2795031"/>
              <a:gd name="connsiteY0" fmla="*/ 1225109 h 3070621"/>
              <a:gd name="connsiteX1" fmla="*/ 691122 w 2795031"/>
              <a:gd name="connsiteY1" fmla="*/ 498593 h 3070621"/>
              <a:gd name="connsiteX2" fmla="*/ 692356 w 2795031"/>
              <a:gd name="connsiteY2" fmla="*/ 91 h 3070621"/>
              <a:gd name="connsiteX3" fmla="*/ 1044945 w 2795031"/>
              <a:gd name="connsiteY3" fmla="*/ 0 h 3070621"/>
              <a:gd name="connsiteX4" fmla="*/ 1042757 w 2795031"/>
              <a:gd name="connsiteY4" fmla="*/ 350038 h 3070621"/>
              <a:gd name="connsiteX5" fmla="*/ 1234770 w 2795031"/>
              <a:gd name="connsiteY5" fmla="*/ 642486 h 3070621"/>
              <a:gd name="connsiteX6" fmla="*/ 2250395 w 2795031"/>
              <a:gd name="connsiteY6" fmla="*/ 642562 h 3070621"/>
              <a:gd name="connsiteX7" fmla="*/ 2614792 w 2795031"/>
              <a:gd name="connsiteY7" fmla="*/ 1167770 h 3070621"/>
              <a:gd name="connsiteX8" fmla="*/ 2608962 w 2795031"/>
              <a:gd name="connsiteY8" fmla="*/ 2504925 h 3070621"/>
              <a:gd name="connsiteX9" fmla="*/ 2795031 w 2795031"/>
              <a:gd name="connsiteY9" fmla="*/ 2506886 h 3070621"/>
              <a:gd name="connsiteX10" fmla="*/ 2434605 w 2795031"/>
              <a:gd name="connsiteY10" fmla="*/ 3070620 h 3070621"/>
              <a:gd name="connsiteX11" fmla="*/ 2077603 w 2795031"/>
              <a:gd name="connsiteY11" fmla="*/ 2500699 h 3070621"/>
              <a:gd name="connsiteX12" fmla="*/ 2253130 w 2795031"/>
              <a:gd name="connsiteY12" fmla="*/ 2499212 h 3070621"/>
              <a:gd name="connsiteX13" fmla="*/ 2256697 w 2795031"/>
              <a:gd name="connsiteY13" fmla="*/ 1481360 h 3070621"/>
              <a:gd name="connsiteX14" fmla="*/ 2086043 w 2795031"/>
              <a:gd name="connsiteY14" fmla="*/ 1213007 h 3070621"/>
              <a:gd name="connsiteX15" fmla="*/ 23637 w 2795031"/>
              <a:gd name="connsiteY15" fmla="*/ 1225109 h 3070621"/>
              <a:gd name="connsiteX0" fmla="*/ 23637 w 2795031"/>
              <a:gd name="connsiteY0" fmla="*/ 1225109 h 3070621"/>
              <a:gd name="connsiteX1" fmla="*/ 691122 w 2795031"/>
              <a:gd name="connsiteY1" fmla="*/ 498593 h 3070621"/>
              <a:gd name="connsiteX2" fmla="*/ 692356 w 2795031"/>
              <a:gd name="connsiteY2" fmla="*/ 91 h 3070621"/>
              <a:gd name="connsiteX3" fmla="*/ 1044945 w 2795031"/>
              <a:gd name="connsiteY3" fmla="*/ 0 h 3070621"/>
              <a:gd name="connsiteX4" fmla="*/ 1042757 w 2795031"/>
              <a:gd name="connsiteY4" fmla="*/ 350038 h 3070621"/>
              <a:gd name="connsiteX5" fmla="*/ 41361 w 2795031"/>
              <a:gd name="connsiteY5" fmla="*/ 649885 h 3070621"/>
              <a:gd name="connsiteX6" fmla="*/ 2250395 w 2795031"/>
              <a:gd name="connsiteY6" fmla="*/ 642562 h 3070621"/>
              <a:gd name="connsiteX7" fmla="*/ 2614792 w 2795031"/>
              <a:gd name="connsiteY7" fmla="*/ 1167770 h 3070621"/>
              <a:gd name="connsiteX8" fmla="*/ 2608962 w 2795031"/>
              <a:gd name="connsiteY8" fmla="*/ 2504925 h 3070621"/>
              <a:gd name="connsiteX9" fmla="*/ 2795031 w 2795031"/>
              <a:gd name="connsiteY9" fmla="*/ 2506886 h 3070621"/>
              <a:gd name="connsiteX10" fmla="*/ 2434605 w 2795031"/>
              <a:gd name="connsiteY10" fmla="*/ 3070620 h 3070621"/>
              <a:gd name="connsiteX11" fmla="*/ 2077603 w 2795031"/>
              <a:gd name="connsiteY11" fmla="*/ 2500699 h 3070621"/>
              <a:gd name="connsiteX12" fmla="*/ 2253130 w 2795031"/>
              <a:gd name="connsiteY12" fmla="*/ 2499212 h 3070621"/>
              <a:gd name="connsiteX13" fmla="*/ 2256697 w 2795031"/>
              <a:gd name="connsiteY13" fmla="*/ 1481360 h 3070621"/>
              <a:gd name="connsiteX14" fmla="*/ 2086043 w 2795031"/>
              <a:gd name="connsiteY14" fmla="*/ 1213007 h 3070621"/>
              <a:gd name="connsiteX15" fmla="*/ 23637 w 2795031"/>
              <a:gd name="connsiteY15" fmla="*/ 1225109 h 3070621"/>
              <a:gd name="connsiteX0" fmla="*/ 45168 w 2816562"/>
              <a:gd name="connsiteY0" fmla="*/ 1225109 h 3070621"/>
              <a:gd name="connsiteX1" fmla="*/ 713887 w 2816562"/>
              <a:gd name="connsiteY1" fmla="*/ 91 h 3070621"/>
              <a:gd name="connsiteX2" fmla="*/ 1066476 w 2816562"/>
              <a:gd name="connsiteY2" fmla="*/ 0 h 3070621"/>
              <a:gd name="connsiteX3" fmla="*/ 1064288 w 2816562"/>
              <a:gd name="connsiteY3" fmla="*/ 350038 h 3070621"/>
              <a:gd name="connsiteX4" fmla="*/ 62892 w 2816562"/>
              <a:gd name="connsiteY4" fmla="*/ 649885 h 3070621"/>
              <a:gd name="connsiteX5" fmla="*/ 2271926 w 2816562"/>
              <a:gd name="connsiteY5" fmla="*/ 642562 h 3070621"/>
              <a:gd name="connsiteX6" fmla="*/ 2636323 w 2816562"/>
              <a:gd name="connsiteY6" fmla="*/ 1167770 h 3070621"/>
              <a:gd name="connsiteX7" fmla="*/ 2630493 w 2816562"/>
              <a:gd name="connsiteY7" fmla="*/ 2504925 h 3070621"/>
              <a:gd name="connsiteX8" fmla="*/ 2816562 w 2816562"/>
              <a:gd name="connsiteY8" fmla="*/ 2506886 h 3070621"/>
              <a:gd name="connsiteX9" fmla="*/ 2456136 w 2816562"/>
              <a:gd name="connsiteY9" fmla="*/ 3070620 h 3070621"/>
              <a:gd name="connsiteX10" fmla="*/ 2099134 w 2816562"/>
              <a:gd name="connsiteY10" fmla="*/ 2500699 h 3070621"/>
              <a:gd name="connsiteX11" fmla="*/ 2274661 w 2816562"/>
              <a:gd name="connsiteY11" fmla="*/ 2499212 h 3070621"/>
              <a:gd name="connsiteX12" fmla="*/ 2278228 w 2816562"/>
              <a:gd name="connsiteY12" fmla="*/ 1481360 h 3070621"/>
              <a:gd name="connsiteX13" fmla="*/ 2107574 w 2816562"/>
              <a:gd name="connsiteY13" fmla="*/ 1213007 h 3070621"/>
              <a:gd name="connsiteX14" fmla="*/ 45168 w 2816562"/>
              <a:gd name="connsiteY14" fmla="*/ 1225109 h 3070621"/>
              <a:gd name="connsiteX0" fmla="*/ 19703 w 2791097"/>
              <a:gd name="connsiteY0" fmla="*/ 1225109 h 3070621"/>
              <a:gd name="connsiteX1" fmla="*/ 1041011 w 2791097"/>
              <a:gd name="connsiteY1" fmla="*/ 0 h 3070621"/>
              <a:gd name="connsiteX2" fmla="*/ 1038823 w 2791097"/>
              <a:gd name="connsiteY2" fmla="*/ 350038 h 3070621"/>
              <a:gd name="connsiteX3" fmla="*/ 37427 w 2791097"/>
              <a:gd name="connsiteY3" fmla="*/ 649885 h 3070621"/>
              <a:gd name="connsiteX4" fmla="*/ 2246461 w 2791097"/>
              <a:gd name="connsiteY4" fmla="*/ 642562 h 3070621"/>
              <a:gd name="connsiteX5" fmla="*/ 2610858 w 2791097"/>
              <a:gd name="connsiteY5" fmla="*/ 1167770 h 3070621"/>
              <a:gd name="connsiteX6" fmla="*/ 2605028 w 2791097"/>
              <a:gd name="connsiteY6" fmla="*/ 2504925 h 3070621"/>
              <a:gd name="connsiteX7" fmla="*/ 2791097 w 2791097"/>
              <a:gd name="connsiteY7" fmla="*/ 2506886 h 3070621"/>
              <a:gd name="connsiteX8" fmla="*/ 2430671 w 2791097"/>
              <a:gd name="connsiteY8" fmla="*/ 3070620 h 3070621"/>
              <a:gd name="connsiteX9" fmla="*/ 2073669 w 2791097"/>
              <a:gd name="connsiteY9" fmla="*/ 2500699 h 3070621"/>
              <a:gd name="connsiteX10" fmla="*/ 2249196 w 2791097"/>
              <a:gd name="connsiteY10" fmla="*/ 2499212 h 3070621"/>
              <a:gd name="connsiteX11" fmla="*/ 2252763 w 2791097"/>
              <a:gd name="connsiteY11" fmla="*/ 1481360 h 3070621"/>
              <a:gd name="connsiteX12" fmla="*/ 2082109 w 2791097"/>
              <a:gd name="connsiteY12" fmla="*/ 1213007 h 3070621"/>
              <a:gd name="connsiteX13" fmla="*/ 19703 w 2791097"/>
              <a:gd name="connsiteY13" fmla="*/ 1225109 h 3070621"/>
              <a:gd name="connsiteX0" fmla="*/ 17354 w 2788748"/>
              <a:gd name="connsiteY0" fmla="*/ 875070 h 2720582"/>
              <a:gd name="connsiteX1" fmla="*/ 1036474 w 2788748"/>
              <a:gd name="connsiteY1" fmla="*/ -1 h 2720582"/>
              <a:gd name="connsiteX2" fmla="*/ 35078 w 2788748"/>
              <a:gd name="connsiteY2" fmla="*/ 299846 h 2720582"/>
              <a:gd name="connsiteX3" fmla="*/ 2244112 w 2788748"/>
              <a:gd name="connsiteY3" fmla="*/ 292523 h 2720582"/>
              <a:gd name="connsiteX4" fmla="*/ 2608509 w 2788748"/>
              <a:gd name="connsiteY4" fmla="*/ 817731 h 2720582"/>
              <a:gd name="connsiteX5" fmla="*/ 2602679 w 2788748"/>
              <a:gd name="connsiteY5" fmla="*/ 2154886 h 2720582"/>
              <a:gd name="connsiteX6" fmla="*/ 2788748 w 2788748"/>
              <a:gd name="connsiteY6" fmla="*/ 2156847 h 2720582"/>
              <a:gd name="connsiteX7" fmla="*/ 2428322 w 2788748"/>
              <a:gd name="connsiteY7" fmla="*/ 2720581 h 2720582"/>
              <a:gd name="connsiteX8" fmla="*/ 2071320 w 2788748"/>
              <a:gd name="connsiteY8" fmla="*/ 2150660 h 2720582"/>
              <a:gd name="connsiteX9" fmla="*/ 2246847 w 2788748"/>
              <a:gd name="connsiteY9" fmla="*/ 2149173 h 2720582"/>
              <a:gd name="connsiteX10" fmla="*/ 2250414 w 2788748"/>
              <a:gd name="connsiteY10" fmla="*/ 1131321 h 2720582"/>
              <a:gd name="connsiteX11" fmla="*/ 2079760 w 2788748"/>
              <a:gd name="connsiteY11" fmla="*/ 862968 h 2720582"/>
              <a:gd name="connsiteX12" fmla="*/ 17354 w 2788748"/>
              <a:gd name="connsiteY12" fmla="*/ 875070 h 2720582"/>
              <a:gd name="connsiteX0" fmla="*/ 258107 w 3029501"/>
              <a:gd name="connsiteY0" fmla="*/ 582548 h 2428060"/>
              <a:gd name="connsiteX1" fmla="*/ 275831 w 3029501"/>
              <a:gd name="connsiteY1" fmla="*/ 7324 h 2428060"/>
              <a:gd name="connsiteX2" fmla="*/ 2484865 w 3029501"/>
              <a:gd name="connsiteY2" fmla="*/ 1 h 2428060"/>
              <a:gd name="connsiteX3" fmla="*/ 2849262 w 3029501"/>
              <a:gd name="connsiteY3" fmla="*/ 525209 h 2428060"/>
              <a:gd name="connsiteX4" fmla="*/ 2843432 w 3029501"/>
              <a:gd name="connsiteY4" fmla="*/ 1862364 h 2428060"/>
              <a:gd name="connsiteX5" fmla="*/ 3029501 w 3029501"/>
              <a:gd name="connsiteY5" fmla="*/ 1864325 h 2428060"/>
              <a:gd name="connsiteX6" fmla="*/ 2669075 w 3029501"/>
              <a:gd name="connsiteY6" fmla="*/ 2428059 h 2428060"/>
              <a:gd name="connsiteX7" fmla="*/ 2312073 w 3029501"/>
              <a:gd name="connsiteY7" fmla="*/ 1858138 h 2428060"/>
              <a:gd name="connsiteX8" fmla="*/ 2487600 w 3029501"/>
              <a:gd name="connsiteY8" fmla="*/ 1856651 h 2428060"/>
              <a:gd name="connsiteX9" fmla="*/ 2491167 w 3029501"/>
              <a:gd name="connsiteY9" fmla="*/ 838799 h 2428060"/>
              <a:gd name="connsiteX10" fmla="*/ 2320513 w 3029501"/>
              <a:gd name="connsiteY10" fmla="*/ 570446 h 2428060"/>
              <a:gd name="connsiteX11" fmla="*/ 258107 w 3029501"/>
              <a:gd name="connsiteY11" fmla="*/ 582548 h 2428060"/>
              <a:gd name="connsiteX0" fmla="*/ -1 w 2771393"/>
              <a:gd name="connsiteY0" fmla="*/ 582548 h 2428060"/>
              <a:gd name="connsiteX1" fmla="*/ 17723 w 2771393"/>
              <a:gd name="connsiteY1" fmla="*/ 7324 h 2428060"/>
              <a:gd name="connsiteX2" fmla="*/ 2226757 w 2771393"/>
              <a:gd name="connsiteY2" fmla="*/ 1 h 2428060"/>
              <a:gd name="connsiteX3" fmla="*/ 2591154 w 2771393"/>
              <a:gd name="connsiteY3" fmla="*/ 525209 h 2428060"/>
              <a:gd name="connsiteX4" fmla="*/ 2585324 w 2771393"/>
              <a:gd name="connsiteY4" fmla="*/ 1862364 h 2428060"/>
              <a:gd name="connsiteX5" fmla="*/ 2771393 w 2771393"/>
              <a:gd name="connsiteY5" fmla="*/ 1864325 h 2428060"/>
              <a:gd name="connsiteX6" fmla="*/ 2410967 w 2771393"/>
              <a:gd name="connsiteY6" fmla="*/ 2428059 h 2428060"/>
              <a:gd name="connsiteX7" fmla="*/ 2053965 w 2771393"/>
              <a:gd name="connsiteY7" fmla="*/ 1858138 h 2428060"/>
              <a:gd name="connsiteX8" fmla="*/ 2229492 w 2771393"/>
              <a:gd name="connsiteY8" fmla="*/ 1856651 h 2428060"/>
              <a:gd name="connsiteX9" fmla="*/ 2233059 w 2771393"/>
              <a:gd name="connsiteY9" fmla="*/ 838799 h 2428060"/>
              <a:gd name="connsiteX10" fmla="*/ 2062405 w 2771393"/>
              <a:gd name="connsiteY10" fmla="*/ 570446 h 2428060"/>
              <a:gd name="connsiteX11" fmla="*/ -1 w 2771393"/>
              <a:gd name="connsiteY11" fmla="*/ 582548 h 2428060"/>
              <a:gd name="connsiteX0" fmla="*/ 1 w 2771395"/>
              <a:gd name="connsiteY0" fmla="*/ 582548 h 2428060"/>
              <a:gd name="connsiteX1" fmla="*/ 3901 w 2771395"/>
              <a:gd name="connsiteY1" fmla="*/ 14726 h 2428060"/>
              <a:gd name="connsiteX2" fmla="*/ 2226759 w 2771395"/>
              <a:gd name="connsiteY2" fmla="*/ 1 h 2428060"/>
              <a:gd name="connsiteX3" fmla="*/ 2591156 w 2771395"/>
              <a:gd name="connsiteY3" fmla="*/ 525209 h 2428060"/>
              <a:gd name="connsiteX4" fmla="*/ 2585326 w 2771395"/>
              <a:gd name="connsiteY4" fmla="*/ 1862364 h 2428060"/>
              <a:gd name="connsiteX5" fmla="*/ 2771395 w 2771395"/>
              <a:gd name="connsiteY5" fmla="*/ 1864325 h 2428060"/>
              <a:gd name="connsiteX6" fmla="*/ 2410969 w 2771395"/>
              <a:gd name="connsiteY6" fmla="*/ 2428059 h 2428060"/>
              <a:gd name="connsiteX7" fmla="*/ 2053967 w 2771395"/>
              <a:gd name="connsiteY7" fmla="*/ 1858138 h 2428060"/>
              <a:gd name="connsiteX8" fmla="*/ 2229494 w 2771395"/>
              <a:gd name="connsiteY8" fmla="*/ 1856651 h 2428060"/>
              <a:gd name="connsiteX9" fmla="*/ 2233061 w 2771395"/>
              <a:gd name="connsiteY9" fmla="*/ 838799 h 2428060"/>
              <a:gd name="connsiteX10" fmla="*/ 2062407 w 2771395"/>
              <a:gd name="connsiteY10" fmla="*/ 570446 h 2428060"/>
              <a:gd name="connsiteX11" fmla="*/ 1 w 2771395"/>
              <a:gd name="connsiteY11" fmla="*/ 582548 h 242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71395" h="2428060">
                <a:moveTo>
                  <a:pt x="1" y="582548"/>
                </a:moveTo>
                <a:lnTo>
                  <a:pt x="3901" y="14726"/>
                </a:lnTo>
                <a:lnTo>
                  <a:pt x="2226759" y="1"/>
                </a:lnTo>
                <a:cubicBezTo>
                  <a:pt x="2546134" y="11582"/>
                  <a:pt x="2591044" y="359712"/>
                  <a:pt x="2591156" y="525209"/>
                </a:cubicBezTo>
                <a:cubicBezTo>
                  <a:pt x="2590417" y="1047661"/>
                  <a:pt x="2586065" y="1339912"/>
                  <a:pt x="2585326" y="1862364"/>
                </a:cubicBezTo>
                <a:lnTo>
                  <a:pt x="2771395" y="1864325"/>
                </a:lnTo>
                <a:lnTo>
                  <a:pt x="2410969" y="2428059"/>
                </a:lnTo>
                <a:lnTo>
                  <a:pt x="2053967" y="1858138"/>
                </a:lnTo>
                <a:lnTo>
                  <a:pt x="2229494" y="1856651"/>
                </a:lnTo>
                <a:cubicBezTo>
                  <a:pt x="2228311" y="1361183"/>
                  <a:pt x="2234244" y="1334267"/>
                  <a:pt x="2233061" y="838799"/>
                </a:cubicBezTo>
                <a:cubicBezTo>
                  <a:pt x="2229783" y="687410"/>
                  <a:pt x="2183226" y="568289"/>
                  <a:pt x="2062407" y="570446"/>
                </a:cubicBezTo>
                <a:lnTo>
                  <a:pt x="1" y="58254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65000">
                <a:schemeClr val="accent3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086600" y="3028950"/>
            <a:ext cx="786937" cy="3384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lIns="0" rIns="0" rtlCol="0" anchor="ctr"/>
          <a:lstStyle/>
          <a:p>
            <a:pPr lvl="0" algn="ctr">
              <a:defRPr/>
            </a:pPr>
            <a:r>
              <a:rPr lang="de-DE" sz="700" b="1" kern="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RDE </a:t>
            </a:r>
            <a:br>
              <a:rPr lang="de-DE" sz="700" b="1" kern="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700" b="1" kern="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Driving Emissions</a:t>
            </a:r>
            <a:endParaRPr lang="de-DE" sz="700" b="1" kern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Down Arrow 130"/>
          <p:cNvSpPr/>
          <p:nvPr/>
        </p:nvSpPr>
        <p:spPr>
          <a:xfrm rot="5400000">
            <a:off x="6866825" y="1570572"/>
            <a:ext cx="2897352" cy="781402"/>
          </a:xfrm>
          <a:custGeom>
            <a:avLst/>
            <a:gdLst>
              <a:gd name="connsiteX0" fmla="*/ 0 w 477334"/>
              <a:gd name="connsiteY0" fmla="*/ 510331 h 748998"/>
              <a:gd name="connsiteX1" fmla="*/ 119334 w 477334"/>
              <a:gd name="connsiteY1" fmla="*/ 510331 h 748998"/>
              <a:gd name="connsiteX2" fmla="*/ 119334 w 477334"/>
              <a:gd name="connsiteY2" fmla="*/ 0 h 748998"/>
              <a:gd name="connsiteX3" fmla="*/ 358001 w 477334"/>
              <a:gd name="connsiteY3" fmla="*/ 0 h 748998"/>
              <a:gd name="connsiteX4" fmla="*/ 358001 w 477334"/>
              <a:gd name="connsiteY4" fmla="*/ 510331 h 748998"/>
              <a:gd name="connsiteX5" fmla="*/ 477334 w 477334"/>
              <a:gd name="connsiteY5" fmla="*/ 510331 h 748998"/>
              <a:gd name="connsiteX6" fmla="*/ 238667 w 477334"/>
              <a:gd name="connsiteY6" fmla="*/ 748998 h 748998"/>
              <a:gd name="connsiteX7" fmla="*/ 0 w 477334"/>
              <a:gd name="connsiteY7" fmla="*/ 510331 h 748998"/>
              <a:gd name="connsiteX0" fmla="*/ 0 w 1598340"/>
              <a:gd name="connsiteY0" fmla="*/ 510331 h 820560"/>
              <a:gd name="connsiteX1" fmla="*/ 119334 w 1598340"/>
              <a:gd name="connsiteY1" fmla="*/ 510331 h 820560"/>
              <a:gd name="connsiteX2" fmla="*/ 119334 w 1598340"/>
              <a:gd name="connsiteY2" fmla="*/ 0 h 820560"/>
              <a:gd name="connsiteX3" fmla="*/ 358001 w 1598340"/>
              <a:gd name="connsiteY3" fmla="*/ 0 h 820560"/>
              <a:gd name="connsiteX4" fmla="*/ 358001 w 1598340"/>
              <a:gd name="connsiteY4" fmla="*/ 510331 h 820560"/>
              <a:gd name="connsiteX5" fmla="*/ 477334 w 1598340"/>
              <a:gd name="connsiteY5" fmla="*/ 510331 h 820560"/>
              <a:gd name="connsiteX6" fmla="*/ 1598340 w 1598340"/>
              <a:gd name="connsiteY6" fmla="*/ 820560 h 820560"/>
              <a:gd name="connsiteX7" fmla="*/ 0 w 1598340"/>
              <a:gd name="connsiteY7" fmla="*/ 510331 h 820560"/>
              <a:gd name="connsiteX0" fmla="*/ 262329 w 1479006"/>
              <a:gd name="connsiteY0" fmla="*/ 772724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358000 w 1479006"/>
              <a:gd name="connsiteY5" fmla="*/ 510331 h 820560"/>
              <a:gd name="connsiteX6" fmla="*/ 1479006 w 1479006"/>
              <a:gd name="connsiteY6" fmla="*/ 820560 h 820560"/>
              <a:gd name="connsiteX7" fmla="*/ 262329 w 1479006"/>
              <a:gd name="connsiteY7" fmla="*/ 772724 h 820560"/>
              <a:gd name="connsiteX0" fmla="*/ 262329 w 1479006"/>
              <a:gd name="connsiteY0" fmla="*/ 772724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262329 w 1479006"/>
              <a:gd name="connsiteY7" fmla="*/ 772724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79006"/>
              <a:gd name="connsiteY0" fmla="*/ 717065 h 820560"/>
              <a:gd name="connsiteX1" fmla="*/ 0 w 1479006"/>
              <a:gd name="connsiteY1" fmla="*/ 510331 h 820560"/>
              <a:gd name="connsiteX2" fmla="*/ 0 w 1479006"/>
              <a:gd name="connsiteY2" fmla="*/ 0 h 820560"/>
              <a:gd name="connsiteX3" fmla="*/ 238667 w 1479006"/>
              <a:gd name="connsiteY3" fmla="*/ 0 h 820560"/>
              <a:gd name="connsiteX4" fmla="*/ 238667 w 1479006"/>
              <a:gd name="connsiteY4" fmla="*/ 510331 h 820560"/>
              <a:gd name="connsiteX5" fmla="*/ 1471182 w 1479006"/>
              <a:gd name="connsiteY5" fmla="*/ 558039 h 820560"/>
              <a:gd name="connsiteX6" fmla="*/ 1479006 w 1479006"/>
              <a:gd name="connsiteY6" fmla="*/ 820560 h 820560"/>
              <a:gd name="connsiteX7" fmla="*/ 182816 w 1479006"/>
              <a:gd name="connsiteY7" fmla="*/ 717065 h 820560"/>
              <a:gd name="connsiteX0" fmla="*/ 182816 w 1483768"/>
              <a:gd name="connsiteY0" fmla="*/ 717065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82816 w 1483768"/>
              <a:gd name="connsiteY7" fmla="*/ 717065 h 749122"/>
              <a:gd name="connsiteX0" fmla="*/ 178053 w 1483768"/>
              <a:gd name="connsiteY0" fmla="*/ 738496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38496 h 749122"/>
              <a:gd name="connsiteX0" fmla="*/ 180434 w 1483768"/>
              <a:gd name="connsiteY0" fmla="*/ 740877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80434 w 1483768"/>
              <a:gd name="connsiteY7" fmla="*/ 740877 h 749122"/>
              <a:gd name="connsiteX0" fmla="*/ 178053 w 1483768"/>
              <a:gd name="connsiteY0" fmla="*/ 750402 h 750402"/>
              <a:gd name="connsiteX1" fmla="*/ 0 w 1483768"/>
              <a:gd name="connsiteY1" fmla="*/ 510331 h 750402"/>
              <a:gd name="connsiteX2" fmla="*/ 0 w 1483768"/>
              <a:gd name="connsiteY2" fmla="*/ 0 h 750402"/>
              <a:gd name="connsiteX3" fmla="*/ 238667 w 1483768"/>
              <a:gd name="connsiteY3" fmla="*/ 0 h 750402"/>
              <a:gd name="connsiteX4" fmla="*/ 238667 w 1483768"/>
              <a:gd name="connsiteY4" fmla="*/ 510331 h 750402"/>
              <a:gd name="connsiteX5" fmla="*/ 1471182 w 1483768"/>
              <a:gd name="connsiteY5" fmla="*/ 558039 h 750402"/>
              <a:gd name="connsiteX6" fmla="*/ 1483768 w 1483768"/>
              <a:gd name="connsiteY6" fmla="*/ 749122 h 750402"/>
              <a:gd name="connsiteX7" fmla="*/ 178053 w 1483768"/>
              <a:gd name="connsiteY7" fmla="*/ 750402 h 75040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0 w 1483768"/>
              <a:gd name="connsiteY1" fmla="*/ 510331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8667 w 1483768"/>
              <a:gd name="connsiteY4" fmla="*/ 510331 h 749122"/>
              <a:gd name="connsiteX5" fmla="*/ 1471182 w 1483768"/>
              <a:gd name="connsiteY5" fmla="*/ 558039 h 749122"/>
              <a:gd name="connsiteX6" fmla="*/ 1483768 w 1483768"/>
              <a:gd name="connsiteY6" fmla="*/ 749122 h 749122"/>
              <a:gd name="connsiteX7" fmla="*/ 178053 w 1483768"/>
              <a:gd name="connsiteY7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3866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71182 w 1483768"/>
              <a:gd name="connsiteY6" fmla="*/ 558039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483768"/>
              <a:gd name="connsiteY0" fmla="*/ 743259 h 749122"/>
              <a:gd name="connsiteX1" fmla="*/ 2382 w 1483768"/>
              <a:gd name="connsiteY1" fmla="*/ 562719 h 749122"/>
              <a:gd name="connsiteX2" fmla="*/ 0 w 1483768"/>
              <a:gd name="connsiteY2" fmla="*/ 0 h 749122"/>
              <a:gd name="connsiteX3" fmla="*/ 238667 w 1483768"/>
              <a:gd name="connsiteY3" fmla="*/ 0 h 749122"/>
              <a:gd name="connsiteX4" fmla="*/ 236537 w 1483768"/>
              <a:gd name="connsiteY4" fmla="*/ 442190 h 749122"/>
              <a:gd name="connsiteX5" fmla="*/ 295817 w 1483768"/>
              <a:gd name="connsiteY5" fmla="*/ 510331 h 749122"/>
              <a:gd name="connsiteX6" fmla="*/ 1483088 w 1483768"/>
              <a:gd name="connsiteY6" fmla="*/ 510414 h 749122"/>
              <a:gd name="connsiteX7" fmla="*/ 1483768 w 1483768"/>
              <a:gd name="connsiteY7" fmla="*/ 749122 h 749122"/>
              <a:gd name="connsiteX8" fmla="*/ 178053 w 1483768"/>
              <a:gd name="connsiteY8" fmla="*/ 743259 h 749122"/>
              <a:gd name="connsiteX0" fmla="*/ 178053 w 1579902"/>
              <a:gd name="connsiteY0" fmla="*/ 743259 h 749122"/>
              <a:gd name="connsiteX1" fmla="*/ 2382 w 1579902"/>
              <a:gd name="connsiteY1" fmla="*/ 562719 h 749122"/>
              <a:gd name="connsiteX2" fmla="*/ 0 w 1579902"/>
              <a:gd name="connsiteY2" fmla="*/ 0 h 749122"/>
              <a:gd name="connsiteX3" fmla="*/ 238667 w 1579902"/>
              <a:gd name="connsiteY3" fmla="*/ 0 h 749122"/>
              <a:gd name="connsiteX4" fmla="*/ 236537 w 1579902"/>
              <a:gd name="connsiteY4" fmla="*/ 442190 h 749122"/>
              <a:gd name="connsiteX5" fmla="*/ 295817 w 1579902"/>
              <a:gd name="connsiteY5" fmla="*/ 510331 h 749122"/>
              <a:gd name="connsiteX6" fmla="*/ 1483088 w 1579902"/>
              <a:gd name="connsiteY6" fmla="*/ 510414 h 749122"/>
              <a:gd name="connsiteX7" fmla="*/ 1481931 w 1579902"/>
              <a:gd name="connsiteY7" fmla="*/ 596972 h 749122"/>
              <a:gd name="connsiteX8" fmla="*/ 1483768 w 1579902"/>
              <a:gd name="connsiteY8" fmla="*/ 749122 h 749122"/>
              <a:gd name="connsiteX9" fmla="*/ 178053 w 1579902"/>
              <a:gd name="connsiteY9" fmla="*/ 743259 h 749122"/>
              <a:gd name="connsiteX0" fmla="*/ 178053 w 1910556"/>
              <a:gd name="connsiteY0" fmla="*/ 743259 h 913665"/>
              <a:gd name="connsiteX1" fmla="*/ 2382 w 1910556"/>
              <a:gd name="connsiteY1" fmla="*/ 562719 h 913665"/>
              <a:gd name="connsiteX2" fmla="*/ 0 w 1910556"/>
              <a:gd name="connsiteY2" fmla="*/ 0 h 913665"/>
              <a:gd name="connsiteX3" fmla="*/ 238667 w 1910556"/>
              <a:gd name="connsiteY3" fmla="*/ 0 h 913665"/>
              <a:gd name="connsiteX4" fmla="*/ 236537 w 1910556"/>
              <a:gd name="connsiteY4" fmla="*/ 442190 h 913665"/>
              <a:gd name="connsiteX5" fmla="*/ 295817 w 1910556"/>
              <a:gd name="connsiteY5" fmla="*/ 510331 h 913665"/>
              <a:gd name="connsiteX6" fmla="*/ 1483088 w 1910556"/>
              <a:gd name="connsiteY6" fmla="*/ 510414 h 913665"/>
              <a:gd name="connsiteX7" fmla="*/ 1910556 w 1910556"/>
              <a:gd name="connsiteY7" fmla="*/ 908916 h 913665"/>
              <a:gd name="connsiteX8" fmla="*/ 1483768 w 1910556"/>
              <a:gd name="connsiteY8" fmla="*/ 749122 h 913665"/>
              <a:gd name="connsiteX9" fmla="*/ 178053 w 1910556"/>
              <a:gd name="connsiteY9" fmla="*/ 743259 h 913665"/>
              <a:gd name="connsiteX0" fmla="*/ 178053 w 1911670"/>
              <a:gd name="connsiteY0" fmla="*/ 743259 h 915555"/>
              <a:gd name="connsiteX1" fmla="*/ 2382 w 1911670"/>
              <a:gd name="connsiteY1" fmla="*/ 562719 h 915555"/>
              <a:gd name="connsiteX2" fmla="*/ 0 w 1911670"/>
              <a:gd name="connsiteY2" fmla="*/ 0 h 915555"/>
              <a:gd name="connsiteX3" fmla="*/ 238667 w 1911670"/>
              <a:gd name="connsiteY3" fmla="*/ 0 h 915555"/>
              <a:gd name="connsiteX4" fmla="*/ 236537 w 1911670"/>
              <a:gd name="connsiteY4" fmla="*/ 442190 h 915555"/>
              <a:gd name="connsiteX5" fmla="*/ 295817 w 1911670"/>
              <a:gd name="connsiteY5" fmla="*/ 510331 h 915555"/>
              <a:gd name="connsiteX6" fmla="*/ 1483088 w 1911670"/>
              <a:gd name="connsiteY6" fmla="*/ 510414 h 915555"/>
              <a:gd name="connsiteX7" fmla="*/ 1910556 w 1911670"/>
              <a:gd name="connsiteY7" fmla="*/ 908916 h 915555"/>
              <a:gd name="connsiteX8" fmla="*/ 1603374 w 1911670"/>
              <a:gd name="connsiteY8" fmla="*/ 758897 h 915555"/>
              <a:gd name="connsiteX9" fmla="*/ 1483768 w 1911670"/>
              <a:gd name="connsiteY9" fmla="*/ 749122 h 915555"/>
              <a:gd name="connsiteX10" fmla="*/ 178053 w 1911670"/>
              <a:gd name="connsiteY10" fmla="*/ 743259 h 915555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83768 w 1911754"/>
              <a:gd name="connsiteY9" fmla="*/ 749122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490912 w 1911754"/>
              <a:gd name="connsiteY9" fmla="*/ 739597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500437 w 1911754"/>
              <a:gd name="connsiteY9" fmla="*/ 744360 h 935760"/>
              <a:gd name="connsiteX10" fmla="*/ 178053 w 1911754"/>
              <a:gd name="connsiteY10" fmla="*/ 743259 h 935760"/>
              <a:gd name="connsiteX0" fmla="*/ 178053 w 1911754"/>
              <a:gd name="connsiteY0" fmla="*/ 743259 h 935760"/>
              <a:gd name="connsiteX1" fmla="*/ 2382 w 1911754"/>
              <a:gd name="connsiteY1" fmla="*/ 562719 h 935760"/>
              <a:gd name="connsiteX2" fmla="*/ 0 w 1911754"/>
              <a:gd name="connsiteY2" fmla="*/ 0 h 935760"/>
              <a:gd name="connsiteX3" fmla="*/ 238667 w 1911754"/>
              <a:gd name="connsiteY3" fmla="*/ 0 h 935760"/>
              <a:gd name="connsiteX4" fmla="*/ 236537 w 1911754"/>
              <a:gd name="connsiteY4" fmla="*/ 442190 h 935760"/>
              <a:gd name="connsiteX5" fmla="*/ 295817 w 1911754"/>
              <a:gd name="connsiteY5" fmla="*/ 510331 h 935760"/>
              <a:gd name="connsiteX6" fmla="*/ 1483088 w 1911754"/>
              <a:gd name="connsiteY6" fmla="*/ 510414 h 935760"/>
              <a:gd name="connsiteX7" fmla="*/ 1910556 w 1911754"/>
              <a:gd name="connsiteY7" fmla="*/ 908916 h 935760"/>
              <a:gd name="connsiteX8" fmla="*/ 1622424 w 1911754"/>
              <a:gd name="connsiteY8" fmla="*/ 911297 h 935760"/>
              <a:gd name="connsiteX9" fmla="*/ 1500437 w 1911754"/>
              <a:gd name="connsiteY9" fmla="*/ 744360 h 935760"/>
              <a:gd name="connsiteX10" fmla="*/ 178053 w 1911754"/>
              <a:gd name="connsiteY10" fmla="*/ 743259 h 935760"/>
              <a:gd name="connsiteX0" fmla="*/ 178053 w 1911801"/>
              <a:gd name="connsiteY0" fmla="*/ 743259 h 925082"/>
              <a:gd name="connsiteX1" fmla="*/ 2382 w 1911801"/>
              <a:gd name="connsiteY1" fmla="*/ 562719 h 925082"/>
              <a:gd name="connsiteX2" fmla="*/ 0 w 1911801"/>
              <a:gd name="connsiteY2" fmla="*/ 0 h 925082"/>
              <a:gd name="connsiteX3" fmla="*/ 238667 w 1911801"/>
              <a:gd name="connsiteY3" fmla="*/ 0 h 925082"/>
              <a:gd name="connsiteX4" fmla="*/ 236537 w 1911801"/>
              <a:gd name="connsiteY4" fmla="*/ 442190 h 925082"/>
              <a:gd name="connsiteX5" fmla="*/ 295817 w 1911801"/>
              <a:gd name="connsiteY5" fmla="*/ 510331 h 925082"/>
              <a:gd name="connsiteX6" fmla="*/ 1483088 w 1911801"/>
              <a:gd name="connsiteY6" fmla="*/ 510414 h 925082"/>
              <a:gd name="connsiteX7" fmla="*/ 1910556 w 1911801"/>
              <a:gd name="connsiteY7" fmla="*/ 908916 h 925082"/>
              <a:gd name="connsiteX8" fmla="*/ 1631949 w 1911801"/>
              <a:gd name="connsiteY8" fmla="*/ 875578 h 925082"/>
              <a:gd name="connsiteX9" fmla="*/ 1500437 w 1911801"/>
              <a:gd name="connsiteY9" fmla="*/ 744360 h 925082"/>
              <a:gd name="connsiteX10" fmla="*/ 178053 w 1911801"/>
              <a:gd name="connsiteY10" fmla="*/ 743259 h 925082"/>
              <a:gd name="connsiteX0" fmla="*/ 178053 w 1911801"/>
              <a:gd name="connsiteY0" fmla="*/ 743259 h 925082"/>
              <a:gd name="connsiteX1" fmla="*/ 2382 w 1911801"/>
              <a:gd name="connsiteY1" fmla="*/ 562719 h 925082"/>
              <a:gd name="connsiteX2" fmla="*/ 0 w 1911801"/>
              <a:gd name="connsiteY2" fmla="*/ 0 h 925082"/>
              <a:gd name="connsiteX3" fmla="*/ 238667 w 1911801"/>
              <a:gd name="connsiteY3" fmla="*/ 0 h 925082"/>
              <a:gd name="connsiteX4" fmla="*/ 236537 w 1911801"/>
              <a:gd name="connsiteY4" fmla="*/ 442190 h 925082"/>
              <a:gd name="connsiteX5" fmla="*/ 295817 w 1911801"/>
              <a:gd name="connsiteY5" fmla="*/ 510331 h 925082"/>
              <a:gd name="connsiteX6" fmla="*/ 1483088 w 1911801"/>
              <a:gd name="connsiteY6" fmla="*/ 510414 h 925082"/>
              <a:gd name="connsiteX7" fmla="*/ 1910556 w 1911801"/>
              <a:gd name="connsiteY7" fmla="*/ 908916 h 925082"/>
              <a:gd name="connsiteX8" fmla="*/ 1631949 w 1911801"/>
              <a:gd name="connsiteY8" fmla="*/ 875578 h 925082"/>
              <a:gd name="connsiteX9" fmla="*/ 1500437 w 1911801"/>
              <a:gd name="connsiteY9" fmla="*/ 744360 h 925082"/>
              <a:gd name="connsiteX10" fmla="*/ 178053 w 1911801"/>
              <a:gd name="connsiteY10" fmla="*/ 743259 h 925082"/>
              <a:gd name="connsiteX0" fmla="*/ 178053 w 1914170"/>
              <a:gd name="connsiteY0" fmla="*/ 743259 h 904256"/>
              <a:gd name="connsiteX1" fmla="*/ 2382 w 1914170"/>
              <a:gd name="connsiteY1" fmla="*/ 562719 h 904256"/>
              <a:gd name="connsiteX2" fmla="*/ 0 w 1914170"/>
              <a:gd name="connsiteY2" fmla="*/ 0 h 904256"/>
              <a:gd name="connsiteX3" fmla="*/ 238667 w 1914170"/>
              <a:gd name="connsiteY3" fmla="*/ 0 h 904256"/>
              <a:gd name="connsiteX4" fmla="*/ 236537 w 1914170"/>
              <a:gd name="connsiteY4" fmla="*/ 442190 h 904256"/>
              <a:gd name="connsiteX5" fmla="*/ 295817 w 1914170"/>
              <a:gd name="connsiteY5" fmla="*/ 510331 h 904256"/>
              <a:gd name="connsiteX6" fmla="*/ 1483088 w 1914170"/>
              <a:gd name="connsiteY6" fmla="*/ 510414 h 904256"/>
              <a:gd name="connsiteX7" fmla="*/ 1912937 w 1914170"/>
              <a:gd name="connsiteY7" fmla="*/ 880341 h 904256"/>
              <a:gd name="connsiteX8" fmla="*/ 1631949 w 1914170"/>
              <a:gd name="connsiteY8" fmla="*/ 875578 h 904256"/>
              <a:gd name="connsiteX9" fmla="*/ 1500437 w 1914170"/>
              <a:gd name="connsiteY9" fmla="*/ 744360 h 904256"/>
              <a:gd name="connsiteX10" fmla="*/ 178053 w 1914170"/>
              <a:gd name="connsiteY10" fmla="*/ 743259 h 904256"/>
              <a:gd name="connsiteX0" fmla="*/ 178053 w 1902327"/>
              <a:gd name="connsiteY0" fmla="*/ 743259 h 904256"/>
              <a:gd name="connsiteX1" fmla="*/ 2382 w 1902327"/>
              <a:gd name="connsiteY1" fmla="*/ 562719 h 904256"/>
              <a:gd name="connsiteX2" fmla="*/ 0 w 1902327"/>
              <a:gd name="connsiteY2" fmla="*/ 0 h 904256"/>
              <a:gd name="connsiteX3" fmla="*/ 238667 w 1902327"/>
              <a:gd name="connsiteY3" fmla="*/ 0 h 904256"/>
              <a:gd name="connsiteX4" fmla="*/ 236537 w 1902327"/>
              <a:gd name="connsiteY4" fmla="*/ 442190 h 904256"/>
              <a:gd name="connsiteX5" fmla="*/ 295817 w 1902327"/>
              <a:gd name="connsiteY5" fmla="*/ 510331 h 904256"/>
              <a:gd name="connsiteX6" fmla="*/ 1483088 w 1902327"/>
              <a:gd name="connsiteY6" fmla="*/ 510414 h 904256"/>
              <a:gd name="connsiteX7" fmla="*/ 1901031 w 1902327"/>
              <a:gd name="connsiteY7" fmla="*/ 880341 h 904256"/>
              <a:gd name="connsiteX8" fmla="*/ 1631949 w 1902327"/>
              <a:gd name="connsiteY8" fmla="*/ 875578 h 904256"/>
              <a:gd name="connsiteX9" fmla="*/ 1500437 w 1902327"/>
              <a:gd name="connsiteY9" fmla="*/ 744360 h 904256"/>
              <a:gd name="connsiteX10" fmla="*/ 178053 w 1902327"/>
              <a:gd name="connsiteY10" fmla="*/ 743259 h 904256"/>
              <a:gd name="connsiteX0" fmla="*/ 178053 w 1902327"/>
              <a:gd name="connsiteY0" fmla="*/ 743259 h 904256"/>
              <a:gd name="connsiteX1" fmla="*/ 2382 w 1902327"/>
              <a:gd name="connsiteY1" fmla="*/ 562719 h 904256"/>
              <a:gd name="connsiteX2" fmla="*/ 0 w 1902327"/>
              <a:gd name="connsiteY2" fmla="*/ 0 h 904256"/>
              <a:gd name="connsiteX3" fmla="*/ 238667 w 1902327"/>
              <a:gd name="connsiteY3" fmla="*/ 0 h 904256"/>
              <a:gd name="connsiteX4" fmla="*/ 236537 w 1902327"/>
              <a:gd name="connsiteY4" fmla="*/ 442190 h 904256"/>
              <a:gd name="connsiteX5" fmla="*/ 295817 w 1902327"/>
              <a:gd name="connsiteY5" fmla="*/ 510331 h 904256"/>
              <a:gd name="connsiteX6" fmla="*/ 1483088 w 1902327"/>
              <a:gd name="connsiteY6" fmla="*/ 510414 h 904256"/>
              <a:gd name="connsiteX7" fmla="*/ 1901031 w 1902327"/>
              <a:gd name="connsiteY7" fmla="*/ 880341 h 904256"/>
              <a:gd name="connsiteX8" fmla="*/ 1631949 w 1902327"/>
              <a:gd name="connsiteY8" fmla="*/ 875578 h 904256"/>
              <a:gd name="connsiteX9" fmla="*/ 1500437 w 1902327"/>
              <a:gd name="connsiteY9" fmla="*/ 744360 h 904256"/>
              <a:gd name="connsiteX10" fmla="*/ 178053 w 1902327"/>
              <a:gd name="connsiteY10" fmla="*/ 743259 h 904256"/>
              <a:gd name="connsiteX0" fmla="*/ 178053 w 1908204"/>
              <a:gd name="connsiteY0" fmla="*/ 743259 h 916409"/>
              <a:gd name="connsiteX1" fmla="*/ 2382 w 1908204"/>
              <a:gd name="connsiteY1" fmla="*/ 562719 h 916409"/>
              <a:gd name="connsiteX2" fmla="*/ 0 w 1908204"/>
              <a:gd name="connsiteY2" fmla="*/ 0 h 916409"/>
              <a:gd name="connsiteX3" fmla="*/ 238667 w 1908204"/>
              <a:gd name="connsiteY3" fmla="*/ 0 h 916409"/>
              <a:gd name="connsiteX4" fmla="*/ 236537 w 1908204"/>
              <a:gd name="connsiteY4" fmla="*/ 442190 h 916409"/>
              <a:gd name="connsiteX5" fmla="*/ 295817 w 1908204"/>
              <a:gd name="connsiteY5" fmla="*/ 510331 h 916409"/>
              <a:gd name="connsiteX6" fmla="*/ 1483088 w 1908204"/>
              <a:gd name="connsiteY6" fmla="*/ 510414 h 916409"/>
              <a:gd name="connsiteX7" fmla="*/ 1901031 w 1908204"/>
              <a:gd name="connsiteY7" fmla="*/ 880341 h 916409"/>
              <a:gd name="connsiteX8" fmla="*/ 1739106 w 1908204"/>
              <a:gd name="connsiteY8" fmla="*/ 901771 h 916409"/>
              <a:gd name="connsiteX9" fmla="*/ 1631949 w 1908204"/>
              <a:gd name="connsiteY9" fmla="*/ 875578 h 916409"/>
              <a:gd name="connsiteX10" fmla="*/ 1500437 w 1908204"/>
              <a:gd name="connsiteY10" fmla="*/ 744360 h 916409"/>
              <a:gd name="connsiteX11" fmla="*/ 178053 w 1908204"/>
              <a:gd name="connsiteY11" fmla="*/ 743259 h 916409"/>
              <a:gd name="connsiteX0" fmla="*/ 178053 w 1905746"/>
              <a:gd name="connsiteY0" fmla="*/ 743259 h 1423265"/>
              <a:gd name="connsiteX1" fmla="*/ 2382 w 1905746"/>
              <a:gd name="connsiteY1" fmla="*/ 562719 h 1423265"/>
              <a:gd name="connsiteX2" fmla="*/ 0 w 1905746"/>
              <a:gd name="connsiteY2" fmla="*/ 0 h 1423265"/>
              <a:gd name="connsiteX3" fmla="*/ 238667 w 1905746"/>
              <a:gd name="connsiteY3" fmla="*/ 0 h 1423265"/>
              <a:gd name="connsiteX4" fmla="*/ 236537 w 1905746"/>
              <a:gd name="connsiteY4" fmla="*/ 442190 h 1423265"/>
              <a:gd name="connsiteX5" fmla="*/ 295817 w 1905746"/>
              <a:gd name="connsiteY5" fmla="*/ 510331 h 1423265"/>
              <a:gd name="connsiteX6" fmla="*/ 1483088 w 1905746"/>
              <a:gd name="connsiteY6" fmla="*/ 510414 h 1423265"/>
              <a:gd name="connsiteX7" fmla="*/ 1901031 w 1905746"/>
              <a:gd name="connsiteY7" fmla="*/ 880341 h 1423265"/>
              <a:gd name="connsiteX8" fmla="*/ 1639094 w 1905746"/>
              <a:gd name="connsiteY8" fmla="*/ 1423265 h 1423265"/>
              <a:gd name="connsiteX9" fmla="*/ 1631949 w 1905746"/>
              <a:gd name="connsiteY9" fmla="*/ 875578 h 1423265"/>
              <a:gd name="connsiteX10" fmla="*/ 1500437 w 1905746"/>
              <a:gd name="connsiteY10" fmla="*/ 744360 h 1423265"/>
              <a:gd name="connsiteX11" fmla="*/ 178053 w 1905746"/>
              <a:gd name="connsiteY11" fmla="*/ 743259 h 1423265"/>
              <a:gd name="connsiteX0" fmla="*/ 178053 w 1924311"/>
              <a:gd name="connsiteY0" fmla="*/ 743259 h 1426586"/>
              <a:gd name="connsiteX1" fmla="*/ 2382 w 1924311"/>
              <a:gd name="connsiteY1" fmla="*/ 562719 h 1426586"/>
              <a:gd name="connsiteX2" fmla="*/ 0 w 1924311"/>
              <a:gd name="connsiteY2" fmla="*/ 0 h 1426586"/>
              <a:gd name="connsiteX3" fmla="*/ 238667 w 1924311"/>
              <a:gd name="connsiteY3" fmla="*/ 0 h 1426586"/>
              <a:gd name="connsiteX4" fmla="*/ 236537 w 1924311"/>
              <a:gd name="connsiteY4" fmla="*/ 442190 h 1426586"/>
              <a:gd name="connsiteX5" fmla="*/ 295817 w 1924311"/>
              <a:gd name="connsiteY5" fmla="*/ 510331 h 1426586"/>
              <a:gd name="connsiteX6" fmla="*/ 1483088 w 1924311"/>
              <a:gd name="connsiteY6" fmla="*/ 510414 h 1426586"/>
              <a:gd name="connsiteX7" fmla="*/ 1901031 w 1924311"/>
              <a:gd name="connsiteY7" fmla="*/ 880341 h 1426586"/>
              <a:gd name="connsiteX8" fmla="*/ 1846261 w 1924311"/>
              <a:gd name="connsiteY8" fmla="*/ 1094652 h 1426586"/>
              <a:gd name="connsiteX9" fmla="*/ 1639094 w 1924311"/>
              <a:gd name="connsiteY9" fmla="*/ 1423265 h 1426586"/>
              <a:gd name="connsiteX10" fmla="*/ 1631949 w 1924311"/>
              <a:gd name="connsiteY10" fmla="*/ 875578 h 1426586"/>
              <a:gd name="connsiteX11" fmla="*/ 1500437 w 1924311"/>
              <a:gd name="connsiteY11" fmla="*/ 744360 h 1426586"/>
              <a:gd name="connsiteX12" fmla="*/ 178053 w 1924311"/>
              <a:gd name="connsiteY12" fmla="*/ 743259 h 1426586"/>
              <a:gd name="connsiteX0" fmla="*/ 178053 w 1924311"/>
              <a:gd name="connsiteY0" fmla="*/ 743259 h 3033513"/>
              <a:gd name="connsiteX1" fmla="*/ 2382 w 1924311"/>
              <a:gd name="connsiteY1" fmla="*/ 562719 h 3033513"/>
              <a:gd name="connsiteX2" fmla="*/ 0 w 1924311"/>
              <a:gd name="connsiteY2" fmla="*/ 0 h 3033513"/>
              <a:gd name="connsiteX3" fmla="*/ 238667 w 1924311"/>
              <a:gd name="connsiteY3" fmla="*/ 0 h 3033513"/>
              <a:gd name="connsiteX4" fmla="*/ 236537 w 1924311"/>
              <a:gd name="connsiteY4" fmla="*/ 442190 h 3033513"/>
              <a:gd name="connsiteX5" fmla="*/ 295817 w 1924311"/>
              <a:gd name="connsiteY5" fmla="*/ 510331 h 3033513"/>
              <a:gd name="connsiteX6" fmla="*/ 1483088 w 1924311"/>
              <a:gd name="connsiteY6" fmla="*/ 510414 h 3033513"/>
              <a:gd name="connsiteX7" fmla="*/ 1901031 w 1924311"/>
              <a:gd name="connsiteY7" fmla="*/ 880341 h 3033513"/>
              <a:gd name="connsiteX8" fmla="*/ 1846261 w 1924311"/>
              <a:gd name="connsiteY8" fmla="*/ 1094652 h 3033513"/>
              <a:gd name="connsiteX9" fmla="*/ 1608138 w 1924311"/>
              <a:gd name="connsiteY9" fmla="*/ 3032990 h 3033513"/>
              <a:gd name="connsiteX10" fmla="*/ 1631949 w 1924311"/>
              <a:gd name="connsiteY10" fmla="*/ 875578 h 3033513"/>
              <a:gd name="connsiteX11" fmla="*/ 1500437 w 1924311"/>
              <a:gd name="connsiteY11" fmla="*/ 744360 h 3033513"/>
              <a:gd name="connsiteX12" fmla="*/ 178053 w 1924311"/>
              <a:gd name="connsiteY12" fmla="*/ 743259 h 3033513"/>
              <a:gd name="connsiteX0" fmla="*/ 178053 w 1925223"/>
              <a:gd name="connsiteY0" fmla="*/ 743259 h 3044071"/>
              <a:gd name="connsiteX1" fmla="*/ 2382 w 1925223"/>
              <a:gd name="connsiteY1" fmla="*/ 562719 h 3044071"/>
              <a:gd name="connsiteX2" fmla="*/ 0 w 1925223"/>
              <a:gd name="connsiteY2" fmla="*/ 0 h 3044071"/>
              <a:gd name="connsiteX3" fmla="*/ 238667 w 1925223"/>
              <a:gd name="connsiteY3" fmla="*/ 0 h 3044071"/>
              <a:gd name="connsiteX4" fmla="*/ 236537 w 1925223"/>
              <a:gd name="connsiteY4" fmla="*/ 442190 h 3044071"/>
              <a:gd name="connsiteX5" fmla="*/ 295817 w 1925223"/>
              <a:gd name="connsiteY5" fmla="*/ 510331 h 3044071"/>
              <a:gd name="connsiteX6" fmla="*/ 1483088 w 1925223"/>
              <a:gd name="connsiteY6" fmla="*/ 510414 h 3044071"/>
              <a:gd name="connsiteX7" fmla="*/ 1901031 w 1925223"/>
              <a:gd name="connsiteY7" fmla="*/ 880341 h 3044071"/>
              <a:gd name="connsiteX8" fmla="*/ 1851023 w 1925223"/>
              <a:gd name="connsiteY8" fmla="*/ 2921071 h 3044071"/>
              <a:gd name="connsiteX9" fmla="*/ 1608138 w 1925223"/>
              <a:gd name="connsiteY9" fmla="*/ 3032990 h 3044071"/>
              <a:gd name="connsiteX10" fmla="*/ 1631949 w 1925223"/>
              <a:gd name="connsiteY10" fmla="*/ 875578 h 3044071"/>
              <a:gd name="connsiteX11" fmla="*/ 1500437 w 1925223"/>
              <a:gd name="connsiteY11" fmla="*/ 744360 h 3044071"/>
              <a:gd name="connsiteX12" fmla="*/ 178053 w 1925223"/>
              <a:gd name="connsiteY12" fmla="*/ 743259 h 3044071"/>
              <a:gd name="connsiteX0" fmla="*/ 178053 w 1901031"/>
              <a:gd name="connsiteY0" fmla="*/ 743259 h 3044071"/>
              <a:gd name="connsiteX1" fmla="*/ 2382 w 1901031"/>
              <a:gd name="connsiteY1" fmla="*/ 562719 h 3044071"/>
              <a:gd name="connsiteX2" fmla="*/ 0 w 1901031"/>
              <a:gd name="connsiteY2" fmla="*/ 0 h 3044071"/>
              <a:gd name="connsiteX3" fmla="*/ 238667 w 1901031"/>
              <a:gd name="connsiteY3" fmla="*/ 0 h 3044071"/>
              <a:gd name="connsiteX4" fmla="*/ 236537 w 1901031"/>
              <a:gd name="connsiteY4" fmla="*/ 442190 h 3044071"/>
              <a:gd name="connsiteX5" fmla="*/ 295817 w 1901031"/>
              <a:gd name="connsiteY5" fmla="*/ 510331 h 3044071"/>
              <a:gd name="connsiteX6" fmla="*/ 1483088 w 1901031"/>
              <a:gd name="connsiteY6" fmla="*/ 510414 h 3044071"/>
              <a:gd name="connsiteX7" fmla="*/ 1901031 w 1901031"/>
              <a:gd name="connsiteY7" fmla="*/ 880341 h 3044071"/>
              <a:gd name="connsiteX8" fmla="*/ 1851023 w 1901031"/>
              <a:gd name="connsiteY8" fmla="*/ 2921071 h 3044071"/>
              <a:gd name="connsiteX9" fmla="*/ 1608138 w 1901031"/>
              <a:gd name="connsiteY9" fmla="*/ 3032990 h 3044071"/>
              <a:gd name="connsiteX10" fmla="*/ 1631949 w 1901031"/>
              <a:gd name="connsiteY10" fmla="*/ 875578 h 3044071"/>
              <a:gd name="connsiteX11" fmla="*/ 1500437 w 1901031"/>
              <a:gd name="connsiteY11" fmla="*/ 744360 h 3044071"/>
              <a:gd name="connsiteX12" fmla="*/ 178053 w 1901031"/>
              <a:gd name="connsiteY12" fmla="*/ 743259 h 3044071"/>
              <a:gd name="connsiteX0" fmla="*/ 178053 w 1922460"/>
              <a:gd name="connsiteY0" fmla="*/ 743259 h 3040798"/>
              <a:gd name="connsiteX1" fmla="*/ 2382 w 1922460"/>
              <a:gd name="connsiteY1" fmla="*/ 562719 h 3040798"/>
              <a:gd name="connsiteX2" fmla="*/ 0 w 1922460"/>
              <a:gd name="connsiteY2" fmla="*/ 0 h 3040798"/>
              <a:gd name="connsiteX3" fmla="*/ 238667 w 1922460"/>
              <a:gd name="connsiteY3" fmla="*/ 0 h 3040798"/>
              <a:gd name="connsiteX4" fmla="*/ 236537 w 1922460"/>
              <a:gd name="connsiteY4" fmla="*/ 442190 h 3040798"/>
              <a:gd name="connsiteX5" fmla="*/ 295817 w 1922460"/>
              <a:gd name="connsiteY5" fmla="*/ 510331 h 3040798"/>
              <a:gd name="connsiteX6" fmla="*/ 1483088 w 1922460"/>
              <a:gd name="connsiteY6" fmla="*/ 510414 h 3040798"/>
              <a:gd name="connsiteX7" fmla="*/ 1901031 w 1922460"/>
              <a:gd name="connsiteY7" fmla="*/ 880341 h 3040798"/>
              <a:gd name="connsiteX8" fmla="*/ 1922460 w 1922460"/>
              <a:gd name="connsiteY8" fmla="*/ 2880590 h 3040798"/>
              <a:gd name="connsiteX9" fmla="*/ 1608138 w 1922460"/>
              <a:gd name="connsiteY9" fmla="*/ 3032990 h 3040798"/>
              <a:gd name="connsiteX10" fmla="*/ 1631949 w 1922460"/>
              <a:gd name="connsiteY10" fmla="*/ 875578 h 3040798"/>
              <a:gd name="connsiteX11" fmla="*/ 1500437 w 1922460"/>
              <a:gd name="connsiteY11" fmla="*/ 744360 h 3040798"/>
              <a:gd name="connsiteX12" fmla="*/ 178053 w 1922460"/>
              <a:gd name="connsiteY12" fmla="*/ 743259 h 3040798"/>
              <a:gd name="connsiteX0" fmla="*/ 178053 w 1903410"/>
              <a:gd name="connsiteY0" fmla="*/ 743259 h 3040661"/>
              <a:gd name="connsiteX1" fmla="*/ 2382 w 1903410"/>
              <a:gd name="connsiteY1" fmla="*/ 562719 h 3040661"/>
              <a:gd name="connsiteX2" fmla="*/ 0 w 1903410"/>
              <a:gd name="connsiteY2" fmla="*/ 0 h 3040661"/>
              <a:gd name="connsiteX3" fmla="*/ 238667 w 1903410"/>
              <a:gd name="connsiteY3" fmla="*/ 0 h 3040661"/>
              <a:gd name="connsiteX4" fmla="*/ 236537 w 1903410"/>
              <a:gd name="connsiteY4" fmla="*/ 442190 h 3040661"/>
              <a:gd name="connsiteX5" fmla="*/ 295817 w 1903410"/>
              <a:gd name="connsiteY5" fmla="*/ 510331 h 3040661"/>
              <a:gd name="connsiteX6" fmla="*/ 1483088 w 1903410"/>
              <a:gd name="connsiteY6" fmla="*/ 510414 h 3040661"/>
              <a:gd name="connsiteX7" fmla="*/ 1901031 w 1903410"/>
              <a:gd name="connsiteY7" fmla="*/ 880341 h 3040661"/>
              <a:gd name="connsiteX8" fmla="*/ 1903410 w 1903410"/>
              <a:gd name="connsiteY8" fmla="*/ 2878209 h 3040661"/>
              <a:gd name="connsiteX9" fmla="*/ 1608138 w 1903410"/>
              <a:gd name="connsiteY9" fmla="*/ 3032990 h 3040661"/>
              <a:gd name="connsiteX10" fmla="*/ 1631949 w 1903410"/>
              <a:gd name="connsiteY10" fmla="*/ 875578 h 3040661"/>
              <a:gd name="connsiteX11" fmla="*/ 1500437 w 1903410"/>
              <a:gd name="connsiteY11" fmla="*/ 744360 h 3040661"/>
              <a:gd name="connsiteX12" fmla="*/ 178053 w 1903410"/>
              <a:gd name="connsiteY12" fmla="*/ 743259 h 3040661"/>
              <a:gd name="connsiteX0" fmla="*/ 178053 w 1903410"/>
              <a:gd name="connsiteY0" fmla="*/ 743259 h 2965700"/>
              <a:gd name="connsiteX1" fmla="*/ 2382 w 1903410"/>
              <a:gd name="connsiteY1" fmla="*/ 562719 h 2965700"/>
              <a:gd name="connsiteX2" fmla="*/ 0 w 1903410"/>
              <a:gd name="connsiteY2" fmla="*/ 0 h 2965700"/>
              <a:gd name="connsiteX3" fmla="*/ 238667 w 1903410"/>
              <a:gd name="connsiteY3" fmla="*/ 0 h 2965700"/>
              <a:gd name="connsiteX4" fmla="*/ 236537 w 1903410"/>
              <a:gd name="connsiteY4" fmla="*/ 442190 h 2965700"/>
              <a:gd name="connsiteX5" fmla="*/ 295817 w 1903410"/>
              <a:gd name="connsiteY5" fmla="*/ 510331 h 2965700"/>
              <a:gd name="connsiteX6" fmla="*/ 1483088 w 1903410"/>
              <a:gd name="connsiteY6" fmla="*/ 510414 h 2965700"/>
              <a:gd name="connsiteX7" fmla="*/ 1901031 w 1903410"/>
              <a:gd name="connsiteY7" fmla="*/ 880341 h 2965700"/>
              <a:gd name="connsiteX8" fmla="*/ 1903410 w 1903410"/>
              <a:gd name="connsiteY8" fmla="*/ 2878209 h 2965700"/>
              <a:gd name="connsiteX9" fmla="*/ 1660525 w 1903410"/>
              <a:gd name="connsiteY9" fmla="*/ 2947265 h 2965700"/>
              <a:gd name="connsiteX10" fmla="*/ 1631949 w 1903410"/>
              <a:gd name="connsiteY10" fmla="*/ 875578 h 2965700"/>
              <a:gd name="connsiteX11" fmla="*/ 1500437 w 1903410"/>
              <a:gd name="connsiteY11" fmla="*/ 744360 h 2965700"/>
              <a:gd name="connsiteX12" fmla="*/ 178053 w 1903410"/>
              <a:gd name="connsiteY12" fmla="*/ 743259 h 2965700"/>
              <a:gd name="connsiteX0" fmla="*/ 178053 w 1903410"/>
              <a:gd name="connsiteY0" fmla="*/ 743259 h 2965700"/>
              <a:gd name="connsiteX1" fmla="*/ 2382 w 1903410"/>
              <a:gd name="connsiteY1" fmla="*/ 562719 h 2965700"/>
              <a:gd name="connsiteX2" fmla="*/ 0 w 1903410"/>
              <a:gd name="connsiteY2" fmla="*/ 0 h 2965700"/>
              <a:gd name="connsiteX3" fmla="*/ 238667 w 1903410"/>
              <a:gd name="connsiteY3" fmla="*/ 0 h 2965700"/>
              <a:gd name="connsiteX4" fmla="*/ 236537 w 1903410"/>
              <a:gd name="connsiteY4" fmla="*/ 442190 h 2965700"/>
              <a:gd name="connsiteX5" fmla="*/ 295817 w 1903410"/>
              <a:gd name="connsiteY5" fmla="*/ 510331 h 2965700"/>
              <a:gd name="connsiteX6" fmla="*/ 1483088 w 1903410"/>
              <a:gd name="connsiteY6" fmla="*/ 510414 h 2965700"/>
              <a:gd name="connsiteX7" fmla="*/ 1901031 w 1903410"/>
              <a:gd name="connsiteY7" fmla="*/ 880341 h 2965700"/>
              <a:gd name="connsiteX8" fmla="*/ 1903410 w 1903410"/>
              <a:gd name="connsiteY8" fmla="*/ 2878209 h 2965700"/>
              <a:gd name="connsiteX9" fmla="*/ 1660525 w 1903410"/>
              <a:gd name="connsiteY9" fmla="*/ 2947265 h 2965700"/>
              <a:gd name="connsiteX10" fmla="*/ 1631949 w 1903410"/>
              <a:gd name="connsiteY10" fmla="*/ 875578 h 2965700"/>
              <a:gd name="connsiteX11" fmla="*/ 1500437 w 1903410"/>
              <a:gd name="connsiteY11" fmla="*/ 744360 h 2965700"/>
              <a:gd name="connsiteX12" fmla="*/ 178053 w 1903410"/>
              <a:gd name="connsiteY12" fmla="*/ 743259 h 2965700"/>
              <a:gd name="connsiteX0" fmla="*/ 178053 w 1903410"/>
              <a:gd name="connsiteY0" fmla="*/ 743259 h 2934474"/>
              <a:gd name="connsiteX1" fmla="*/ 2382 w 1903410"/>
              <a:gd name="connsiteY1" fmla="*/ 562719 h 2934474"/>
              <a:gd name="connsiteX2" fmla="*/ 0 w 1903410"/>
              <a:gd name="connsiteY2" fmla="*/ 0 h 2934474"/>
              <a:gd name="connsiteX3" fmla="*/ 238667 w 1903410"/>
              <a:gd name="connsiteY3" fmla="*/ 0 h 2934474"/>
              <a:gd name="connsiteX4" fmla="*/ 236537 w 1903410"/>
              <a:gd name="connsiteY4" fmla="*/ 442190 h 2934474"/>
              <a:gd name="connsiteX5" fmla="*/ 295817 w 1903410"/>
              <a:gd name="connsiteY5" fmla="*/ 510331 h 2934474"/>
              <a:gd name="connsiteX6" fmla="*/ 1483088 w 1903410"/>
              <a:gd name="connsiteY6" fmla="*/ 510414 h 2934474"/>
              <a:gd name="connsiteX7" fmla="*/ 1901031 w 1903410"/>
              <a:gd name="connsiteY7" fmla="*/ 880341 h 2934474"/>
              <a:gd name="connsiteX8" fmla="*/ 1903410 w 1903410"/>
              <a:gd name="connsiteY8" fmla="*/ 2878209 h 2934474"/>
              <a:gd name="connsiteX9" fmla="*/ 1634331 w 1903410"/>
              <a:gd name="connsiteY9" fmla="*/ 2894878 h 2934474"/>
              <a:gd name="connsiteX10" fmla="*/ 1631949 w 1903410"/>
              <a:gd name="connsiteY10" fmla="*/ 875578 h 2934474"/>
              <a:gd name="connsiteX11" fmla="*/ 1500437 w 1903410"/>
              <a:gd name="connsiteY11" fmla="*/ 744360 h 2934474"/>
              <a:gd name="connsiteX12" fmla="*/ 178053 w 1903410"/>
              <a:gd name="connsiteY12" fmla="*/ 743259 h 2934474"/>
              <a:gd name="connsiteX0" fmla="*/ 178053 w 1903410"/>
              <a:gd name="connsiteY0" fmla="*/ 743259 h 3058671"/>
              <a:gd name="connsiteX1" fmla="*/ 2382 w 1903410"/>
              <a:gd name="connsiteY1" fmla="*/ 562719 h 3058671"/>
              <a:gd name="connsiteX2" fmla="*/ 0 w 1903410"/>
              <a:gd name="connsiteY2" fmla="*/ 0 h 3058671"/>
              <a:gd name="connsiteX3" fmla="*/ 238667 w 1903410"/>
              <a:gd name="connsiteY3" fmla="*/ 0 h 3058671"/>
              <a:gd name="connsiteX4" fmla="*/ 236537 w 1903410"/>
              <a:gd name="connsiteY4" fmla="*/ 442190 h 3058671"/>
              <a:gd name="connsiteX5" fmla="*/ 295817 w 1903410"/>
              <a:gd name="connsiteY5" fmla="*/ 510331 h 3058671"/>
              <a:gd name="connsiteX6" fmla="*/ 1483088 w 1903410"/>
              <a:gd name="connsiteY6" fmla="*/ 510414 h 3058671"/>
              <a:gd name="connsiteX7" fmla="*/ 1901031 w 1903410"/>
              <a:gd name="connsiteY7" fmla="*/ 880341 h 3058671"/>
              <a:gd name="connsiteX8" fmla="*/ 1903410 w 1903410"/>
              <a:gd name="connsiteY8" fmla="*/ 2878209 h 3058671"/>
              <a:gd name="connsiteX9" fmla="*/ 1763598 w 1903410"/>
              <a:gd name="connsiteY9" fmla="*/ 2933392 h 3058671"/>
              <a:gd name="connsiteX10" fmla="*/ 1634331 w 1903410"/>
              <a:gd name="connsiteY10" fmla="*/ 2894878 h 3058671"/>
              <a:gd name="connsiteX11" fmla="*/ 1631949 w 1903410"/>
              <a:gd name="connsiteY11" fmla="*/ 875578 h 3058671"/>
              <a:gd name="connsiteX12" fmla="*/ 1500437 w 1903410"/>
              <a:gd name="connsiteY12" fmla="*/ 744360 h 3058671"/>
              <a:gd name="connsiteX13" fmla="*/ 178053 w 1903410"/>
              <a:gd name="connsiteY13" fmla="*/ 743259 h 3058671"/>
              <a:gd name="connsiteX0" fmla="*/ 178053 w 1903410"/>
              <a:gd name="connsiteY0" fmla="*/ 743259 h 3109502"/>
              <a:gd name="connsiteX1" fmla="*/ 2382 w 1903410"/>
              <a:gd name="connsiteY1" fmla="*/ 562719 h 3109502"/>
              <a:gd name="connsiteX2" fmla="*/ 0 w 1903410"/>
              <a:gd name="connsiteY2" fmla="*/ 0 h 3109502"/>
              <a:gd name="connsiteX3" fmla="*/ 238667 w 1903410"/>
              <a:gd name="connsiteY3" fmla="*/ 0 h 3109502"/>
              <a:gd name="connsiteX4" fmla="*/ 236537 w 1903410"/>
              <a:gd name="connsiteY4" fmla="*/ 442190 h 3109502"/>
              <a:gd name="connsiteX5" fmla="*/ 295817 w 1903410"/>
              <a:gd name="connsiteY5" fmla="*/ 510331 h 3109502"/>
              <a:gd name="connsiteX6" fmla="*/ 1483088 w 1903410"/>
              <a:gd name="connsiteY6" fmla="*/ 510414 h 3109502"/>
              <a:gd name="connsiteX7" fmla="*/ 1901031 w 1903410"/>
              <a:gd name="connsiteY7" fmla="*/ 880341 h 3109502"/>
              <a:gd name="connsiteX8" fmla="*/ 1903410 w 1903410"/>
              <a:gd name="connsiteY8" fmla="*/ 2878209 h 3109502"/>
              <a:gd name="connsiteX9" fmla="*/ 1770716 w 1903410"/>
              <a:gd name="connsiteY9" fmla="*/ 3064816 h 3109502"/>
              <a:gd name="connsiteX10" fmla="*/ 1634331 w 1903410"/>
              <a:gd name="connsiteY10" fmla="*/ 2894878 h 3109502"/>
              <a:gd name="connsiteX11" fmla="*/ 1631949 w 1903410"/>
              <a:gd name="connsiteY11" fmla="*/ 875578 h 3109502"/>
              <a:gd name="connsiteX12" fmla="*/ 1500437 w 1903410"/>
              <a:gd name="connsiteY12" fmla="*/ 744360 h 3109502"/>
              <a:gd name="connsiteX13" fmla="*/ 178053 w 1903410"/>
              <a:gd name="connsiteY13" fmla="*/ 743259 h 3109502"/>
              <a:gd name="connsiteX0" fmla="*/ 178053 w 2120467"/>
              <a:gd name="connsiteY0" fmla="*/ 743259 h 3109502"/>
              <a:gd name="connsiteX1" fmla="*/ 2382 w 2120467"/>
              <a:gd name="connsiteY1" fmla="*/ 562719 h 3109502"/>
              <a:gd name="connsiteX2" fmla="*/ 0 w 2120467"/>
              <a:gd name="connsiteY2" fmla="*/ 0 h 3109502"/>
              <a:gd name="connsiteX3" fmla="*/ 238667 w 2120467"/>
              <a:gd name="connsiteY3" fmla="*/ 0 h 3109502"/>
              <a:gd name="connsiteX4" fmla="*/ 236537 w 2120467"/>
              <a:gd name="connsiteY4" fmla="*/ 442190 h 3109502"/>
              <a:gd name="connsiteX5" fmla="*/ 295817 w 2120467"/>
              <a:gd name="connsiteY5" fmla="*/ 510331 h 3109502"/>
              <a:gd name="connsiteX6" fmla="*/ 1483088 w 2120467"/>
              <a:gd name="connsiteY6" fmla="*/ 510414 h 3109502"/>
              <a:gd name="connsiteX7" fmla="*/ 1901031 w 2120467"/>
              <a:gd name="connsiteY7" fmla="*/ 880341 h 3109502"/>
              <a:gd name="connsiteX8" fmla="*/ 2120467 w 2120467"/>
              <a:gd name="connsiteY8" fmla="*/ 2512508 h 3109502"/>
              <a:gd name="connsiteX9" fmla="*/ 1770716 w 2120467"/>
              <a:gd name="connsiteY9" fmla="*/ 3064816 h 3109502"/>
              <a:gd name="connsiteX10" fmla="*/ 1634331 w 2120467"/>
              <a:gd name="connsiteY10" fmla="*/ 2894878 h 3109502"/>
              <a:gd name="connsiteX11" fmla="*/ 1631949 w 2120467"/>
              <a:gd name="connsiteY11" fmla="*/ 875578 h 3109502"/>
              <a:gd name="connsiteX12" fmla="*/ 1500437 w 2120467"/>
              <a:gd name="connsiteY12" fmla="*/ 744360 h 3109502"/>
              <a:gd name="connsiteX13" fmla="*/ 178053 w 2120467"/>
              <a:gd name="connsiteY13" fmla="*/ 743259 h 3109502"/>
              <a:gd name="connsiteX0" fmla="*/ 178053 w 2120467"/>
              <a:gd name="connsiteY0" fmla="*/ 743259 h 3064843"/>
              <a:gd name="connsiteX1" fmla="*/ 2382 w 2120467"/>
              <a:gd name="connsiteY1" fmla="*/ 562719 h 3064843"/>
              <a:gd name="connsiteX2" fmla="*/ 0 w 2120467"/>
              <a:gd name="connsiteY2" fmla="*/ 0 h 3064843"/>
              <a:gd name="connsiteX3" fmla="*/ 238667 w 2120467"/>
              <a:gd name="connsiteY3" fmla="*/ 0 h 3064843"/>
              <a:gd name="connsiteX4" fmla="*/ 236537 w 2120467"/>
              <a:gd name="connsiteY4" fmla="*/ 442190 h 3064843"/>
              <a:gd name="connsiteX5" fmla="*/ 295817 w 2120467"/>
              <a:gd name="connsiteY5" fmla="*/ 510331 h 3064843"/>
              <a:gd name="connsiteX6" fmla="*/ 1483088 w 2120467"/>
              <a:gd name="connsiteY6" fmla="*/ 510414 h 3064843"/>
              <a:gd name="connsiteX7" fmla="*/ 1901031 w 2120467"/>
              <a:gd name="connsiteY7" fmla="*/ 880341 h 3064843"/>
              <a:gd name="connsiteX8" fmla="*/ 2120467 w 2120467"/>
              <a:gd name="connsiteY8" fmla="*/ 2512508 h 3064843"/>
              <a:gd name="connsiteX9" fmla="*/ 1770716 w 2120467"/>
              <a:gd name="connsiteY9" fmla="*/ 3064816 h 3064843"/>
              <a:gd name="connsiteX10" fmla="*/ 1424390 w 2120467"/>
              <a:gd name="connsiteY10" fmla="*/ 2517749 h 3064843"/>
              <a:gd name="connsiteX11" fmla="*/ 1631949 w 2120467"/>
              <a:gd name="connsiteY11" fmla="*/ 875578 h 3064843"/>
              <a:gd name="connsiteX12" fmla="*/ 1500437 w 2120467"/>
              <a:gd name="connsiteY12" fmla="*/ 744360 h 3064843"/>
              <a:gd name="connsiteX13" fmla="*/ 178053 w 2120467"/>
              <a:gd name="connsiteY13" fmla="*/ 743259 h 3064843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454026 w 2120467"/>
              <a:gd name="connsiteY11" fmla="*/ 224198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820532 w 2120467"/>
              <a:gd name="connsiteY11" fmla="*/ 2544834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4390 w 2120467"/>
              <a:gd name="connsiteY10" fmla="*/ 2517749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27948 w 2120467"/>
              <a:gd name="connsiteY10" fmla="*/ 2489180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29"/>
              <a:gd name="connsiteX1" fmla="*/ 2382 w 2120467"/>
              <a:gd name="connsiteY1" fmla="*/ 562719 h 3064829"/>
              <a:gd name="connsiteX2" fmla="*/ 0 w 2120467"/>
              <a:gd name="connsiteY2" fmla="*/ 0 h 3064829"/>
              <a:gd name="connsiteX3" fmla="*/ 238667 w 2120467"/>
              <a:gd name="connsiteY3" fmla="*/ 0 h 3064829"/>
              <a:gd name="connsiteX4" fmla="*/ 236537 w 2120467"/>
              <a:gd name="connsiteY4" fmla="*/ 442190 h 3064829"/>
              <a:gd name="connsiteX5" fmla="*/ 295817 w 2120467"/>
              <a:gd name="connsiteY5" fmla="*/ 510331 h 3064829"/>
              <a:gd name="connsiteX6" fmla="*/ 1483088 w 2120467"/>
              <a:gd name="connsiteY6" fmla="*/ 510414 h 3064829"/>
              <a:gd name="connsiteX7" fmla="*/ 1901031 w 2120467"/>
              <a:gd name="connsiteY7" fmla="*/ 880341 h 3064829"/>
              <a:gd name="connsiteX8" fmla="*/ 2120467 w 2120467"/>
              <a:gd name="connsiteY8" fmla="*/ 2512508 h 3064829"/>
              <a:gd name="connsiteX9" fmla="*/ 1770716 w 2120467"/>
              <a:gd name="connsiteY9" fmla="*/ 3064816 h 3064829"/>
              <a:gd name="connsiteX10" fmla="*/ 1413714 w 2120467"/>
              <a:gd name="connsiteY10" fmla="*/ 2489180 h 3064829"/>
              <a:gd name="connsiteX11" fmla="*/ 1589241 w 2120467"/>
              <a:gd name="connsiteY11" fmla="*/ 2493408 h 3064829"/>
              <a:gd name="connsiteX12" fmla="*/ 1631949 w 2120467"/>
              <a:gd name="connsiteY12" fmla="*/ 875578 h 3064829"/>
              <a:gd name="connsiteX13" fmla="*/ 1500437 w 2120467"/>
              <a:gd name="connsiteY13" fmla="*/ 744360 h 3064829"/>
              <a:gd name="connsiteX14" fmla="*/ 178053 w 2120467"/>
              <a:gd name="connsiteY14" fmla="*/ 743259 h 3064829"/>
              <a:gd name="connsiteX0" fmla="*/ 178053 w 2120467"/>
              <a:gd name="connsiteY0" fmla="*/ 743259 h 3064817"/>
              <a:gd name="connsiteX1" fmla="*/ 2382 w 2120467"/>
              <a:gd name="connsiteY1" fmla="*/ 562719 h 3064817"/>
              <a:gd name="connsiteX2" fmla="*/ 0 w 2120467"/>
              <a:gd name="connsiteY2" fmla="*/ 0 h 3064817"/>
              <a:gd name="connsiteX3" fmla="*/ 238667 w 2120467"/>
              <a:gd name="connsiteY3" fmla="*/ 0 h 3064817"/>
              <a:gd name="connsiteX4" fmla="*/ 236537 w 2120467"/>
              <a:gd name="connsiteY4" fmla="*/ 442190 h 3064817"/>
              <a:gd name="connsiteX5" fmla="*/ 295817 w 2120467"/>
              <a:gd name="connsiteY5" fmla="*/ 510331 h 3064817"/>
              <a:gd name="connsiteX6" fmla="*/ 1483088 w 2120467"/>
              <a:gd name="connsiteY6" fmla="*/ 510414 h 3064817"/>
              <a:gd name="connsiteX7" fmla="*/ 1901031 w 2120467"/>
              <a:gd name="connsiteY7" fmla="*/ 880341 h 3064817"/>
              <a:gd name="connsiteX8" fmla="*/ 2120467 w 2120467"/>
              <a:gd name="connsiteY8" fmla="*/ 2512508 h 3064817"/>
              <a:gd name="connsiteX9" fmla="*/ 1770716 w 2120467"/>
              <a:gd name="connsiteY9" fmla="*/ 3064816 h 3064817"/>
              <a:gd name="connsiteX10" fmla="*/ 1413714 w 2120467"/>
              <a:gd name="connsiteY10" fmla="*/ 2489180 h 3064817"/>
              <a:gd name="connsiteX11" fmla="*/ 1589241 w 2120467"/>
              <a:gd name="connsiteY11" fmla="*/ 2493408 h 3064817"/>
              <a:gd name="connsiteX12" fmla="*/ 1631949 w 2120467"/>
              <a:gd name="connsiteY12" fmla="*/ 875578 h 3064817"/>
              <a:gd name="connsiteX13" fmla="*/ 1500437 w 2120467"/>
              <a:gd name="connsiteY13" fmla="*/ 744360 h 3064817"/>
              <a:gd name="connsiteX14" fmla="*/ 178053 w 2120467"/>
              <a:gd name="connsiteY14" fmla="*/ 743259 h 3064817"/>
              <a:gd name="connsiteX0" fmla="*/ 178053 w 2120467"/>
              <a:gd name="connsiteY0" fmla="*/ 743259 h 3064817"/>
              <a:gd name="connsiteX1" fmla="*/ 2382 w 2120467"/>
              <a:gd name="connsiteY1" fmla="*/ 562719 h 3064817"/>
              <a:gd name="connsiteX2" fmla="*/ 0 w 2120467"/>
              <a:gd name="connsiteY2" fmla="*/ 0 h 3064817"/>
              <a:gd name="connsiteX3" fmla="*/ 238667 w 2120467"/>
              <a:gd name="connsiteY3" fmla="*/ 0 h 3064817"/>
              <a:gd name="connsiteX4" fmla="*/ 236537 w 2120467"/>
              <a:gd name="connsiteY4" fmla="*/ 442190 h 3064817"/>
              <a:gd name="connsiteX5" fmla="*/ 295817 w 2120467"/>
              <a:gd name="connsiteY5" fmla="*/ 510331 h 3064817"/>
              <a:gd name="connsiteX6" fmla="*/ 1483088 w 2120467"/>
              <a:gd name="connsiteY6" fmla="*/ 510414 h 3064817"/>
              <a:gd name="connsiteX7" fmla="*/ 1901031 w 2120467"/>
              <a:gd name="connsiteY7" fmla="*/ 880341 h 3064817"/>
              <a:gd name="connsiteX8" fmla="*/ 2120467 w 2120467"/>
              <a:gd name="connsiteY8" fmla="*/ 2512508 h 3064817"/>
              <a:gd name="connsiteX9" fmla="*/ 1770716 w 2120467"/>
              <a:gd name="connsiteY9" fmla="*/ 3064816 h 3064817"/>
              <a:gd name="connsiteX10" fmla="*/ 1413714 w 2120467"/>
              <a:gd name="connsiteY10" fmla="*/ 2489180 h 3064817"/>
              <a:gd name="connsiteX11" fmla="*/ 1589241 w 2120467"/>
              <a:gd name="connsiteY11" fmla="*/ 2493408 h 3064817"/>
              <a:gd name="connsiteX12" fmla="*/ 1631949 w 2120467"/>
              <a:gd name="connsiteY12" fmla="*/ 875578 h 3064817"/>
              <a:gd name="connsiteX13" fmla="*/ 1500437 w 2120467"/>
              <a:gd name="connsiteY13" fmla="*/ 744360 h 3064817"/>
              <a:gd name="connsiteX14" fmla="*/ 178053 w 2120467"/>
              <a:gd name="connsiteY14" fmla="*/ 743259 h 3064817"/>
              <a:gd name="connsiteX0" fmla="*/ 178053 w 2027950"/>
              <a:gd name="connsiteY0" fmla="*/ 743259 h 3064817"/>
              <a:gd name="connsiteX1" fmla="*/ 2382 w 2027950"/>
              <a:gd name="connsiteY1" fmla="*/ 562719 h 3064817"/>
              <a:gd name="connsiteX2" fmla="*/ 0 w 2027950"/>
              <a:gd name="connsiteY2" fmla="*/ 0 h 3064817"/>
              <a:gd name="connsiteX3" fmla="*/ 238667 w 2027950"/>
              <a:gd name="connsiteY3" fmla="*/ 0 h 3064817"/>
              <a:gd name="connsiteX4" fmla="*/ 236537 w 2027950"/>
              <a:gd name="connsiteY4" fmla="*/ 442190 h 3064817"/>
              <a:gd name="connsiteX5" fmla="*/ 295817 w 2027950"/>
              <a:gd name="connsiteY5" fmla="*/ 510331 h 3064817"/>
              <a:gd name="connsiteX6" fmla="*/ 1483088 w 2027950"/>
              <a:gd name="connsiteY6" fmla="*/ 510414 h 3064817"/>
              <a:gd name="connsiteX7" fmla="*/ 1901031 w 2027950"/>
              <a:gd name="connsiteY7" fmla="*/ 880341 h 3064817"/>
              <a:gd name="connsiteX8" fmla="*/ 2027950 w 2027950"/>
              <a:gd name="connsiteY8" fmla="*/ 2518224 h 3064817"/>
              <a:gd name="connsiteX9" fmla="*/ 1770716 w 2027950"/>
              <a:gd name="connsiteY9" fmla="*/ 3064816 h 3064817"/>
              <a:gd name="connsiteX10" fmla="*/ 1413714 w 2027950"/>
              <a:gd name="connsiteY10" fmla="*/ 2489180 h 3064817"/>
              <a:gd name="connsiteX11" fmla="*/ 1589241 w 2027950"/>
              <a:gd name="connsiteY11" fmla="*/ 2493408 h 3064817"/>
              <a:gd name="connsiteX12" fmla="*/ 1631949 w 2027950"/>
              <a:gd name="connsiteY12" fmla="*/ 875578 h 3064817"/>
              <a:gd name="connsiteX13" fmla="*/ 1500437 w 2027950"/>
              <a:gd name="connsiteY13" fmla="*/ 744360 h 3064817"/>
              <a:gd name="connsiteX14" fmla="*/ 178053 w 2027950"/>
              <a:gd name="connsiteY14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2131142 w 2131142"/>
              <a:gd name="connsiteY8" fmla="*/ 2501082 h 3064817"/>
              <a:gd name="connsiteX9" fmla="*/ 1770716 w 2131142"/>
              <a:gd name="connsiteY9" fmla="*/ 3064816 h 3064817"/>
              <a:gd name="connsiteX10" fmla="*/ 1413714 w 2131142"/>
              <a:gd name="connsiteY10" fmla="*/ 2489180 h 3064817"/>
              <a:gd name="connsiteX11" fmla="*/ 1589241 w 2131142"/>
              <a:gd name="connsiteY11" fmla="*/ 2493408 h 3064817"/>
              <a:gd name="connsiteX12" fmla="*/ 1631949 w 2131142"/>
              <a:gd name="connsiteY12" fmla="*/ 875578 h 3064817"/>
              <a:gd name="connsiteX13" fmla="*/ 1500437 w 2131142"/>
              <a:gd name="connsiteY13" fmla="*/ 744360 h 3064817"/>
              <a:gd name="connsiteX14" fmla="*/ 178053 w 2131142"/>
              <a:gd name="connsiteY14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2069614 w 2131142"/>
              <a:gd name="connsiteY8" fmla="*/ 2064854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827649 w 2131142"/>
              <a:gd name="connsiteY8" fmla="*/ 2601976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631949 w 2131142"/>
              <a:gd name="connsiteY13" fmla="*/ 87557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01031 w 2131142"/>
              <a:gd name="connsiteY7" fmla="*/ 880341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9924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9924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007003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500437 w 2131142"/>
              <a:gd name="connsiteY14" fmla="*/ 744360 h 3064817"/>
              <a:gd name="connsiteX15" fmla="*/ 178053 w 2131142"/>
              <a:gd name="connsiteY15" fmla="*/ 743259 h 3064817"/>
              <a:gd name="connsiteX0" fmla="*/ 178053 w 2131142"/>
              <a:gd name="connsiteY0" fmla="*/ 74325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178053 w 2131142"/>
              <a:gd name="connsiteY15" fmla="*/ 743259 h 3064817"/>
              <a:gd name="connsiteX0" fmla="*/ 206519 w 2131142"/>
              <a:gd name="connsiteY0" fmla="*/ 948966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06519 w 2131142"/>
              <a:gd name="connsiteY15" fmla="*/ 948966 h 3064817"/>
              <a:gd name="connsiteX0" fmla="*/ 267010 w 2131142"/>
              <a:gd name="connsiteY0" fmla="*/ 943253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295817 w 2131142"/>
              <a:gd name="connsiteY5" fmla="*/ 510331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67010 w 2131142"/>
              <a:gd name="connsiteY15" fmla="*/ 943253 h 3064817"/>
              <a:gd name="connsiteX0" fmla="*/ 267010 w 2131142"/>
              <a:gd name="connsiteY0" fmla="*/ 943253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67010 w 2131142"/>
              <a:gd name="connsiteY15" fmla="*/ 943253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155568 h 3064817"/>
              <a:gd name="connsiteX14" fmla="*/ 1464854 w 2131142"/>
              <a:gd name="connsiteY14" fmla="*/ 95006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64854 w 2131142"/>
              <a:gd name="connsiteY14" fmla="*/ 95006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931766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83088 w 2131142"/>
              <a:gd name="connsiteY6" fmla="*/ 51041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326991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492699 h 3064817"/>
              <a:gd name="connsiteX14" fmla="*/ 1407921 w 2131142"/>
              <a:gd name="connsiteY14" fmla="*/ 1047206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5691 w 2131142"/>
              <a:gd name="connsiteY13" fmla="*/ 1492699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9250 w 2131142"/>
              <a:gd name="connsiteY13" fmla="*/ 1424130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22154 w 2131142"/>
              <a:gd name="connsiteY14" fmla="*/ 1132918 h 3064817"/>
              <a:gd name="connsiteX15" fmla="*/ 274126 w 2131142"/>
              <a:gd name="connsiteY15" fmla="*/ 1046107 h 3064817"/>
              <a:gd name="connsiteX0" fmla="*/ 274126 w 2131142"/>
              <a:gd name="connsiteY0" fmla="*/ 1046107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74126 w 2131142"/>
              <a:gd name="connsiteY15" fmla="*/ 1046107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238667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236537 w 2131142"/>
              <a:gd name="connsiteY4" fmla="*/ 442190 h 3064817"/>
              <a:gd name="connsiteX5" fmla="*/ 498641 w 2131142"/>
              <a:gd name="connsiteY5" fmla="*/ 51604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236537 w 2131142"/>
              <a:gd name="connsiteY4" fmla="*/ 442190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1753 w 2131142"/>
              <a:gd name="connsiteY4" fmla="*/ 299337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5311 w 2131142"/>
              <a:gd name="connsiteY4" fmla="*/ 316480 h 3064817"/>
              <a:gd name="connsiteX5" fmla="*/ 900731 w 2131142"/>
              <a:gd name="connsiteY5" fmla="*/ 49318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5311 w 2131142"/>
              <a:gd name="connsiteY4" fmla="*/ 316480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85986 w 2131142"/>
              <a:gd name="connsiteY4" fmla="*/ 322196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59500 w 2131142"/>
              <a:gd name="connsiteY5" fmla="*/ 458906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71 w 2131142"/>
              <a:gd name="connsiteY4" fmla="*/ 316480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82429 w 2131142"/>
              <a:gd name="connsiteY4" fmla="*/ 413621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1753 w 2131142"/>
              <a:gd name="connsiteY4" fmla="*/ 413621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77291 w 2131142"/>
              <a:gd name="connsiteY5" fmla="*/ 476049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408363 w 2131142"/>
              <a:gd name="connsiteY6" fmla="*/ 481844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408363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82720 w 2131142"/>
              <a:gd name="connsiteY6" fmla="*/ 607552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281242 w 2131142"/>
              <a:gd name="connsiteY0" fmla="*/ 1166102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281242 w 2131142"/>
              <a:gd name="connsiteY15" fmla="*/ 1166102 h 3064817"/>
              <a:gd name="connsiteX0" fmla="*/ 373759 w 2131142"/>
              <a:gd name="connsiteY0" fmla="*/ 116038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373759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62719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484409 w 2131142"/>
              <a:gd name="connsiteY5" fmla="*/ 590330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160389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160389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82134 w 2131142"/>
              <a:gd name="connsiteY13" fmla="*/ 1412703 h 3064817"/>
              <a:gd name="connsiteX14" fmla="*/ 1404363 w 2131142"/>
              <a:gd name="connsiteY14" fmla="*/ 1167204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04363 w 2131142"/>
              <a:gd name="connsiteY14" fmla="*/ 1167204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18596 w 2131142"/>
              <a:gd name="connsiteY14" fmla="*/ 1218632 h 3064817"/>
              <a:gd name="connsiteX15" fmla="*/ 423574 w 2131142"/>
              <a:gd name="connsiteY15" fmla="*/ 1206101 h 3064817"/>
              <a:gd name="connsiteX0" fmla="*/ 423574 w 2131142"/>
              <a:gd name="connsiteY0" fmla="*/ 1206101 h 3064817"/>
              <a:gd name="connsiteX1" fmla="*/ 2382 w 2131142"/>
              <a:gd name="connsiteY1" fmla="*/ 579861 h 3064817"/>
              <a:gd name="connsiteX2" fmla="*/ 0 w 2131142"/>
              <a:gd name="connsiteY2" fmla="*/ 0 h 3064817"/>
              <a:gd name="connsiteX3" fmla="*/ 377441 w 2131142"/>
              <a:gd name="connsiteY3" fmla="*/ 0 h 3064817"/>
              <a:gd name="connsiteX4" fmla="*/ 378869 w 2131142"/>
              <a:gd name="connsiteY4" fmla="*/ 396478 h 3064817"/>
              <a:gd name="connsiteX5" fmla="*/ 502200 w 2131142"/>
              <a:gd name="connsiteY5" fmla="*/ 596046 h 3064817"/>
              <a:gd name="connsiteX6" fmla="*/ 1572046 w 2131142"/>
              <a:gd name="connsiteY6" fmla="*/ 596125 h 3064817"/>
              <a:gd name="connsiteX7" fmla="*/ 1947289 w 2131142"/>
              <a:gd name="connsiteY7" fmla="*/ 1057477 h 3064817"/>
              <a:gd name="connsiteX8" fmla="*/ 1945073 w 2131142"/>
              <a:gd name="connsiteY8" fmla="*/ 2499121 h 3064817"/>
              <a:gd name="connsiteX9" fmla="*/ 2131142 w 2131142"/>
              <a:gd name="connsiteY9" fmla="*/ 2501082 h 3064817"/>
              <a:gd name="connsiteX10" fmla="*/ 1770716 w 2131142"/>
              <a:gd name="connsiteY10" fmla="*/ 3064816 h 3064817"/>
              <a:gd name="connsiteX11" fmla="*/ 1413714 w 2131142"/>
              <a:gd name="connsiteY11" fmla="*/ 2489180 h 3064817"/>
              <a:gd name="connsiteX12" fmla="*/ 1589241 w 2131142"/>
              <a:gd name="connsiteY12" fmla="*/ 2493408 h 3064817"/>
              <a:gd name="connsiteX13" fmla="*/ 1592808 w 2131142"/>
              <a:gd name="connsiteY13" fmla="*/ 1475556 h 3064817"/>
              <a:gd name="connsiteX14" fmla="*/ 1422154 w 2131142"/>
              <a:gd name="connsiteY14" fmla="*/ 1207203 h 3064817"/>
              <a:gd name="connsiteX15" fmla="*/ 423574 w 2131142"/>
              <a:gd name="connsiteY15" fmla="*/ 1206101 h 3064817"/>
              <a:gd name="connsiteX0" fmla="*/ 421192 w 2128760"/>
              <a:gd name="connsiteY0" fmla="*/ 1211814 h 3070530"/>
              <a:gd name="connsiteX1" fmla="*/ 0 w 2128760"/>
              <a:gd name="connsiteY1" fmla="*/ 585574 h 3070530"/>
              <a:gd name="connsiteX2" fmla="*/ 26085 w 2128760"/>
              <a:gd name="connsiteY2" fmla="*/ 0 h 3070530"/>
              <a:gd name="connsiteX3" fmla="*/ 375059 w 2128760"/>
              <a:gd name="connsiteY3" fmla="*/ 5713 h 3070530"/>
              <a:gd name="connsiteX4" fmla="*/ 376487 w 2128760"/>
              <a:gd name="connsiteY4" fmla="*/ 402191 h 3070530"/>
              <a:gd name="connsiteX5" fmla="*/ 499818 w 2128760"/>
              <a:gd name="connsiteY5" fmla="*/ 601759 h 3070530"/>
              <a:gd name="connsiteX6" fmla="*/ 1569664 w 2128760"/>
              <a:gd name="connsiteY6" fmla="*/ 601838 h 3070530"/>
              <a:gd name="connsiteX7" fmla="*/ 1944907 w 2128760"/>
              <a:gd name="connsiteY7" fmla="*/ 1063190 h 3070530"/>
              <a:gd name="connsiteX8" fmla="*/ 1942691 w 2128760"/>
              <a:gd name="connsiteY8" fmla="*/ 2504834 h 3070530"/>
              <a:gd name="connsiteX9" fmla="*/ 2128760 w 2128760"/>
              <a:gd name="connsiteY9" fmla="*/ 2506795 h 3070530"/>
              <a:gd name="connsiteX10" fmla="*/ 1768334 w 2128760"/>
              <a:gd name="connsiteY10" fmla="*/ 3070529 h 3070530"/>
              <a:gd name="connsiteX11" fmla="*/ 1411332 w 2128760"/>
              <a:gd name="connsiteY11" fmla="*/ 2494893 h 3070530"/>
              <a:gd name="connsiteX12" fmla="*/ 1586859 w 2128760"/>
              <a:gd name="connsiteY12" fmla="*/ 2499121 h 3070530"/>
              <a:gd name="connsiteX13" fmla="*/ 1590426 w 2128760"/>
              <a:gd name="connsiteY13" fmla="*/ 1481269 h 3070530"/>
              <a:gd name="connsiteX14" fmla="*/ 1419772 w 2128760"/>
              <a:gd name="connsiteY14" fmla="*/ 1212916 h 3070530"/>
              <a:gd name="connsiteX15" fmla="*/ 421192 w 2128760"/>
              <a:gd name="connsiteY15" fmla="*/ 1211814 h 3070530"/>
              <a:gd name="connsiteX0" fmla="*/ 403401 w 2110969"/>
              <a:gd name="connsiteY0" fmla="*/ 1211814 h 3070530"/>
              <a:gd name="connsiteX1" fmla="*/ 0 w 2110969"/>
              <a:gd name="connsiteY1" fmla="*/ 585574 h 3070530"/>
              <a:gd name="connsiteX2" fmla="*/ 8294 w 2110969"/>
              <a:gd name="connsiteY2" fmla="*/ 0 h 3070530"/>
              <a:gd name="connsiteX3" fmla="*/ 357268 w 2110969"/>
              <a:gd name="connsiteY3" fmla="*/ 5713 h 3070530"/>
              <a:gd name="connsiteX4" fmla="*/ 358696 w 2110969"/>
              <a:gd name="connsiteY4" fmla="*/ 402191 h 3070530"/>
              <a:gd name="connsiteX5" fmla="*/ 482027 w 2110969"/>
              <a:gd name="connsiteY5" fmla="*/ 601759 h 3070530"/>
              <a:gd name="connsiteX6" fmla="*/ 1551873 w 2110969"/>
              <a:gd name="connsiteY6" fmla="*/ 601838 h 3070530"/>
              <a:gd name="connsiteX7" fmla="*/ 1927116 w 2110969"/>
              <a:gd name="connsiteY7" fmla="*/ 1063190 h 3070530"/>
              <a:gd name="connsiteX8" fmla="*/ 1924900 w 2110969"/>
              <a:gd name="connsiteY8" fmla="*/ 2504834 h 3070530"/>
              <a:gd name="connsiteX9" fmla="*/ 2110969 w 2110969"/>
              <a:gd name="connsiteY9" fmla="*/ 2506795 h 3070530"/>
              <a:gd name="connsiteX10" fmla="*/ 1750543 w 2110969"/>
              <a:gd name="connsiteY10" fmla="*/ 3070529 h 3070530"/>
              <a:gd name="connsiteX11" fmla="*/ 1393541 w 2110969"/>
              <a:gd name="connsiteY11" fmla="*/ 2494893 h 3070530"/>
              <a:gd name="connsiteX12" fmla="*/ 1569068 w 2110969"/>
              <a:gd name="connsiteY12" fmla="*/ 2499121 h 3070530"/>
              <a:gd name="connsiteX13" fmla="*/ 1572635 w 2110969"/>
              <a:gd name="connsiteY13" fmla="*/ 1481269 h 3070530"/>
              <a:gd name="connsiteX14" fmla="*/ 1401981 w 2110969"/>
              <a:gd name="connsiteY14" fmla="*/ 1212916 h 3070530"/>
              <a:gd name="connsiteX15" fmla="*/ 403401 w 2110969"/>
              <a:gd name="connsiteY15" fmla="*/ 1211814 h 3070530"/>
              <a:gd name="connsiteX0" fmla="*/ 395108 w 2102676"/>
              <a:gd name="connsiteY0" fmla="*/ 1211814 h 3070530"/>
              <a:gd name="connsiteX1" fmla="*/ 2382 w 2102676"/>
              <a:gd name="connsiteY1" fmla="*/ 585574 h 3070530"/>
              <a:gd name="connsiteX2" fmla="*/ 1 w 2102676"/>
              <a:gd name="connsiteY2" fmla="*/ 0 h 3070530"/>
              <a:gd name="connsiteX3" fmla="*/ 348975 w 2102676"/>
              <a:gd name="connsiteY3" fmla="*/ 5713 h 3070530"/>
              <a:gd name="connsiteX4" fmla="*/ 350403 w 2102676"/>
              <a:gd name="connsiteY4" fmla="*/ 402191 h 3070530"/>
              <a:gd name="connsiteX5" fmla="*/ 473734 w 2102676"/>
              <a:gd name="connsiteY5" fmla="*/ 601759 h 3070530"/>
              <a:gd name="connsiteX6" fmla="*/ 1543580 w 2102676"/>
              <a:gd name="connsiteY6" fmla="*/ 601838 h 3070530"/>
              <a:gd name="connsiteX7" fmla="*/ 1918823 w 2102676"/>
              <a:gd name="connsiteY7" fmla="*/ 1063190 h 3070530"/>
              <a:gd name="connsiteX8" fmla="*/ 1916607 w 2102676"/>
              <a:gd name="connsiteY8" fmla="*/ 2504834 h 3070530"/>
              <a:gd name="connsiteX9" fmla="*/ 2102676 w 2102676"/>
              <a:gd name="connsiteY9" fmla="*/ 2506795 h 3070530"/>
              <a:gd name="connsiteX10" fmla="*/ 1742250 w 2102676"/>
              <a:gd name="connsiteY10" fmla="*/ 3070529 h 3070530"/>
              <a:gd name="connsiteX11" fmla="*/ 1385248 w 2102676"/>
              <a:gd name="connsiteY11" fmla="*/ 2494893 h 3070530"/>
              <a:gd name="connsiteX12" fmla="*/ 1560775 w 2102676"/>
              <a:gd name="connsiteY12" fmla="*/ 2499121 h 3070530"/>
              <a:gd name="connsiteX13" fmla="*/ 1564342 w 2102676"/>
              <a:gd name="connsiteY13" fmla="*/ 1481269 h 3070530"/>
              <a:gd name="connsiteX14" fmla="*/ 1393688 w 2102676"/>
              <a:gd name="connsiteY14" fmla="*/ 1212916 h 3070530"/>
              <a:gd name="connsiteX15" fmla="*/ 395108 w 2102676"/>
              <a:gd name="connsiteY15" fmla="*/ 1211814 h 3070530"/>
              <a:gd name="connsiteX0" fmla="*/ 395107 w 2102675"/>
              <a:gd name="connsiteY0" fmla="*/ 1211814 h 3070530"/>
              <a:gd name="connsiteX1" fmla="*/ 2381 w 2102675"/>
              <a:gd name="connsiteY1" fmla="*/ 585574 h 3070530"/>
              <a:gd name="connsiteX2" fmla="*/ 0 w 2102675"/>
              <a:gd name="connsiteY2" fmla="*/ 0 h 3070530"/>
              <a:gd name="connsiteX3" fmla="*/ 348974 w 2102675"/>
              <a:gd name="connsiteY3" fmla="*/ 5713 h 3070530"/>
              <a:gd name="connsiteX4" fmla="*/ 350402 w 2102675"/>
              <a:gd name="connsiteY4" fmla="*/ 402191 h 3070530"/>
              <a:gd name="connsiteX5" fmla="*/ 473733 w 2102675"/>
              <a:gd name="connsiteY5" fmla="*/ 601759 h 3070530"/>
              <a:gd name="connsiteX6" fmla="*/ 1543579 w 2102675"/>
              <a:gd name="connsiteY6" fmla="*/ 601838 h 3070530"/>
              <a:gd name="connsiteX7" fmla="*/ 1918822 w 2102675"/>
              <a:gd name="connsiteY7" fmla="*/ 1063190 h 3070530"/>
              <a:gd name="connsiteX8" fmla="*/ 1916606 w 2102675"/>
              <a:gd name="connsiteY8" fmla="*/ 2504834 h 3070530"/>
              <a:gd name="connsiteX9" fmla="*/ 2102675 w 2102675"/>
              <a:gd name="connsiteY9" fmla="*/ 2506795 h 3070530"/>
              <a:gd name="connsiteX10" fmla="*/ 1742249 w 2102675"/>
              <a:gd name="connsiteY10" fmla="*/ 3070529 h 3070530"/>
              <a:gd name="connsiteX11" fmla="*/ 1385247 w 2102675"/>
              <a:gd name="connsiteY11" fmla="*/ 2500608 h 3070530"/>
              <a:gd name="connsiteX12" fmla="*/ 1560774 w 2102675"/>
              <a:gd name="connsiteY12" fmla="*/ 2499121 h 3070530"/>
              <a:gd name="connsiteX13" fmla="*/ 1564341 w 2102675"/>
              <a:gd name="connsiteY13" fmla="*/ 1481269 h 3070530"/>
              <a:gd name="connsiteX14" fmla="*/ 1393687 w 2102675"/>
              <a:gd name="connsiteY14" fmla="*/ 1212916 h 3070530"/>
              <a:gd name="connsiteX15" fmla="*/ 395107 w 2102675"/>
              <a:gd name="connsiteY15" fmla="*/ 1211814 h 3070530"/>
              <a:gd name="connsiteX0" fmla="*/ 395107 w 2102675"/>
              <a:gd name="connsiteY0" fmla="*/ 1211905 h 3070621"/>
              <a:gd name="connsiteX1" fmla="*/ 2381 w 2102675"/>
              <a:gd name="connsiteY1" fmla="*/ 585665 h 3070621"/>
              <a:gd name="connsiteX2" fmla="*/ 0 w 2102675"/>
              <a:gd name="connsiteY2" fmla="*/ 91 h 3070621"/>
              <a:gd name="connsiteX3" fmla="*/ 345359 w 2102675"/>
              <a:gd name="connsiteY3" fmla="*/ 0 h 3070621"/>
              <a:gd name="connsiteX4" fmla="*/ 350402 w 2102675"/>
              <a:gd name="connsiteY4" fmla="*/ 402282 h 3070621"/>
              <a:gd name="connsiteX5" fmla="*/ 473733 w 2102675"/>
              <a:gd name="connsiteY5" fmla="*/ 601850 h 3070621"/>
              <a:gd name="connsiteX6" fmla="*/ 1543579 w 2102675"/>
              <a:gd name="connsiteY6" fmla="*/ 601929 h 3070621"/>
              <a:gd name="connsiteX7" fmla="*/ 1918822 w 2102675"/>
              <a:gd name="connsiteY7" fmla="*/ 1063281 h 3070621"/>
              <a:gd name="connsiteX8" fmla="*/ 1916606 w 2102675"/>
              <a:gd name="connsiteY8" fmla="*/ 2504925 h 3070621"/>
              <a:gd name="connsiteX9" fmla="*/ 2102675 w 2102675"/>
              <a:gd name="connsiteY9" fmla="*/ 2506886 h 3070621"/>
              <a:gd name="connsiteX10" fmla="*/ 1742249 w 2102675"/>
              <a:gd name="connsiteY10" fmla="*/ 3070620 h 3070621"/>
              <a:gd name="connsiteX11" fmla="*/ 1385247 w 2102675"/>
              <a:gd name="connsiteY11" fmla="*/ 2500699 h 3070621"/>
              <a:gd name="connsiteX12" fmla="*/ 1560774 w 2102675"/>
              <a:gd name="connsiteY12" fmla="*/ 2499212 h 3070621"/>
              <a:gd name="connsiteX13" fmla="*/ 1564341 w 2102675"/>
              <a:gd name="connsiteY13" fmla="*/ 1481360 h 3070621"/>
              <a:gd name="connsiteX14" fmla="*/ 1393687 w 2102675"/>
              <a:gd name="connsiteY14" fmla="*/ 1213007 h 3070621"/>
              <a:gd name="connsiteX15" fmla="*/ 395107 w 2102675"/>
              <a:gd name="connsiteY15" fmla="*/ 1211905 h 3070621"/>
              <a:gd name="connsiteX0" fmla="*/ 395107 w 2102675"/>
              <a:gd name="connsiteY0" fmla="*/ 1211905 h 3070621"/>
              <a:gd name="connsiteX1" fmla="*/ 2381 w 2102675"/>
              <a:gd name="connsiteY1" fmla="*/ 585665 h 3070621"/>
              <a:gd name="connsiteX2" fmla="*/ 0 w 2102675"/>
              <a:gd name="connsiteY2" fmla="*/ 91 h 3070621"/>
              <a:gd name="connsiteX3" fmla="*/ 352589 w 2102675"/>
              <a:gd name="connsiteY3" fmla="*/ 0 h 3070621"/>
              <a:gd name="connsiteX4" fmla="*/ 350402 w 2102675"/>
              <a:gd name="connsiteY4" fmla="*/ 402282 h 3070621"/>
              <a:gd name="connsiteX5" fmla="*/ 473733 w 2102675"/>
              <a:gd name="connsiteY5" fmla="*/ 601850 h 3070621"/>
              <a:gd name="connsiteX6" fmla="*/ 1543579 w 2102675"/>
              <a:gd name="connsiteY6" fmla="*/ 601929 h 3070621"/>
              <a:gd name="connsiteX7" fmla="*/ 1918822 w 2102675"/>
              <a:gd name="connsiteY7" fmla="*/ 1063281 h 3070621"/>
              <a:gd name="connsiteX8" fmla="*/ 1916606 w 2102675"/>
              <a:gd name="connsiteY8" fmla="*/ 2504925 h 3070621"/>
              <a:gd name="connsiteX9" fmla="*/ 2102675 w 2102675"/>
              <a:gd name="connsiteY9" fmla="*/ 2506886 h 3070621"/>
              <a:gd name="connsiteX10" fmla="*/ 1742249 w 2102675"/>
              <a:gd name="connsiteY10" fmla="*/ 3070620 h 3070621"/>
              <a:gd name="connsiteX11" fmla="*/ 1385247 w 2102675"/>
              <a:gd name="connsiteY11" fmla="*/ 2500699 h 3070621"/>
              <a:gd name="connsiteX12" fmla="*/ 1560774 w 2102675"/>
              <a:gd name="connsiteY12" fmla="*/ 2499212 h 3070621"/>
              <a:gd name="connsiteX13" fmla="*/ 1564341 w 2102675"/>
              <a:gd name="connsiteY13" fmla="*/ 1481360 h 3070621"/>
              <a:gd name="connsiteX14" fmla="*/ 1393687 w 2102675"/>
              <a:gd name="connsiteY14" fmla="*/ 1213007 h 3070621"/>
              <a:gd name="connsiteX15" fmla="*/ 395107 w 2102675"/>
              <a:gd name="connsiteY15" fmla="*/ 1211905 h 3070621"/>
              <a:gd name="connsiteX0" fmla="*/ 396483 w 2104051"/>
              <a:gd name="connsiteY0" fmla="*/ 1211905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8 w 2104051"/>
              <a:gd name="connsiteY4" fmla="*/ 402282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396483 w 2104051"/>
              <a:gd name="connsiteY15" fmla="*/ 1211905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8 w 2104051"/>
              <a:gd name="connsiteY4" fmla="*/ 402282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475109 w 2104051"/>
              <a:gd name="connsiteY5" fmla="*/ 601850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472393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72393 w 2104051"/>
              <a:gd name="connsiteY15" fmla="*/ 1194492 h 3070621"/>
              <a:gd name="connsiteX0" fmla="*/ 523001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01851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523001 w 2104051"/>
              <a:gd name="connsiteY15" fmla="*/ 1200296 h 3070621"/>
              <a:gd name="connsiteX0" fmla="*/ 523001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523001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44955 w 2104051"/>
              <a:gd name="connsiteY6" fmla="*/ 601929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5801 w 2104051"/>
              <a:gd name="connsiteY6" fmla="*/ 636758 h 3070621"/>
              <a:gd name="connsiteX7" fmla="*/ 1920198 w 2104051"/>
              <a:gd name="connsiteY7" fmla="*/ 1063281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5801 w 2104051"/>
              <a:gd name="connsiteY6" fmla="*/ 636758 h 3070621"/>
              <a:gd name="connsiteX7" fmla="*/ 1920198 w 2104051"/>
              <a:gd name="connsiteY7" fmla="*/ 112133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9415 w 2104051"/>
              <a:gd name="connsiteY6" fmla="*/ 642562 h 3070621"/>
              <a:gd name="connsiteX7" fmla="*/ 1920198 w 2104051"/>
              <a:gd name="connsiteY7" fmla="*/ 112133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0175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94083 w 2104051"/>
              <a:gd name="connsiteY0" fmla="*/ 1200296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94083 w 2104051"/>
              <a:gd name="connsiteY15" fmla="*/ 1200296 h 3070621"/>
              <a:gd name="connsiteX0" fmla="*/ 457936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57936 w 2104051"/>
              <a:gd name="connsiteY15" fmla="*/ 1194492 h 3070621"/>
              <a:gd name="connsiteX0" fmla="*/ 457936 w 2104051"/>
              <a:gd name="connsiteY0" fmla="*/ 1194492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57936 w 2104051"/>
              <a:gd name="connsiteY15" fmla="*/ 1194492 h 3070621"/>
              <a:gd name="connsiteX0" fmla="*/ 461551 w 2104051"/>
              <a:gd name="connsiteY0" fmla="*/ 1217710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14872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61551 w 2104051"/>
              <a:gd name="connsiteY15" fmla="*/ 1217710 h 3070621"/>
              <a:gd name="connsiteX0" fmla="*/ 461551 w 2104051"/>
              <a:gd name="connsiteY0" fmla="*/ 1217710 h 3070621"/>
              <a:gd name="connsiteX1" fmla="*/ 142 w 2104051"/>
              <a:gd name="connsiteY1" fmla="*/ 498593 h 3070621"/>
              <a:gd name="connsiteX2" fmla="*/ 1376 w 2104051"/>
              <a:gd name="connsiteY2" fmla="*/ 91 h 3070621"/>
              <a:gd name="connsiteX3" fmla="*/ 353965 w 2104051"/>
              <a:gd name="connsiteY3" fmla="*/ 0 h 3070621"/>
              <a:gd name="connsiteX4" fmla="*/ 351777 w 2104051"/>
              <a:gd name="connsiteY4" fmla="*/ 350038 h 3070621"/>
              <a:gd name="connsiteX5" fmla="*/ 543790 w 2104051"/>
              <a:gd name="connsiteY5" fmla="*/ 642486 h 3070621"/>
              <a:gd name="connsiteX6" fmla="*/ 1559415 w 2104051"/>
              <a:gd name="connsiteY6" fmla="*/ 642562 h 3070621"/>
              <a:gd name="connsiteX7" fmla="*/ 1923812 w 2104051"/>
              <a:gd name="connsiteY7" fmla="*/ 1167770 h 3070621"/>
              <a:gd name="connsiteX8" fmla="*/ 1917982 w 2104051"/>
              <a:gd name="connsiteY8" fmla="*/ 2504925 h 3070621"/>
              <a:gd name="connsiteX9" fmla="*/ 2104051 w 2104051"/>
              <a:gd name="connsiteY9" fmla="*/ 2506886 h 3070621"/>
              <a:gd name="connsiteX10" fmla="*/ 1743625 w 2104051"/>
              <a:gd name="connsiteY10" fmla="*/ 3070620 h 3070621"/>
              <a:gd name="connsiteX11" fmla="*/ 1386623 w 2104051"/>
              <a:gd name="connsiteY11" fmla="*/ 2500699 h 3070621"/>
              <a:gd name="connsiteX12" fmla="*/ 1562150 w 2104051"/>
              <a:gd name="connsiteY12" fmla="*/ 2499212 h 3070621"/>
              <a:gd name="connsiteX13" fmla="*/ 1565717 w 2104051"/>
              <a:gd name="connsiteY13" fmla="*/ 1481360 h 3070621"/>
              <a:gd name="connsiteX14" fmla="*/ 1395063 w 2104051"/>
              <a:gd name="connsiteY14" fmla="*/ 1213007 h 3070621"/>
              <a:gd name="connsiteX15" fmla="*/ 461551 w 2104051"/>
              <a:gd name="connsiteY15" fmla="*/ 1217710 h 3070621"/>
              <a:gd name="connsiteX0" fmla="*/ 23637 w 2795031"/>
              <a:gd name="connsiteY0" fmla="*/ 1225109 h 3070621"/>
              <a:gd name="connsiteX1" fmla="*/ 691122 w 2795031"/>
              <a:gd name="connsiteY1" fmla="*/ 498593 h 3070621"/>
              <a:gd name="connsiteX2" fmla="*/ 692356 w 2795031"/>
              <a:gd name="connsiteY2" fmla="*/ 91 h 3070621"/>
              <a:gd name="connsiteX3" fmla="*/ 1044945 w 2795031"/>
              <a:gd name="connsiteY3" fmla="*/ 0 h 3070621"/>
              <a:gd name="connsiteX4" fmla="*/ 1042757 w 2795031"/>
              <a:gd name="connsiteY4" fmla="*/ 350038 h 3070621"/>
              <a:gd name="connsiteX5" fmla="*/ 1234770 w 2795031"/>
              <a:gd name="connsiteY5" fmla="*/ 642486 h 3070621"/>
              <a:gd name="connsiteX6" fmla="*/ 2250395 w 2795031"/>
              <a:gd name="connsiteY6" fmla="*/ 642562 h 3070621"/>
              <a:gd name="connsiteX7" fmla="*/ 2614792 w 2795031"/>
              <a:gd name="connsiteY7" fmla="*/ 1167770 h 3070621"/>
              <a:gd name="connsiteX8" fmla="*/ 2608962 w 2795031"/>
              <a:gd name="connsiteY8" fmla="*/ 2504925 h 3070621"/>
              <a:gd name="connsiteX9" fmla="*/ 2795031 w 2795031"/>
              <a:gd name="connsiteY9" fmla="*/ 2506886 h 3070621"/>
              <a:gd name="connsiteX10" fmla="*/ 2434605 w 2795031"/>
              <a:gd name="connsiteY10" fmla="*/ 3070620 h 3070621"/>
              <a:gd name="connsiteX11" fmla="*/ 2077603 w 2795031"/>
              <a:gd name="connsiteY11" fmla="*/ 2500699 h 3070621"/>
              <a:gd name="connsiteX12" fmla="*/ 2253130 w 2795031"/>
              <a:gd name="connsiteY12" fmla="*/ 2499212 h 3070621"/>
              <a:gd name="connsiteX13" fmla="*/ 2256697 w 2795031"/>
              <a:gd name="connsiteY13" fmla="*/ 1481360 h 3070621"/>
              <a:gd name="connsiteX14" fmla="*/ 2086043 w 2795031"/>
              <a:gd name="connsiteY14" fmla="*/ 1213007 h 3070621"/>
              <a:gd name="connsiteX15" fmla="*/ 23637 w 2795031"/>
              <a:gd name="connsiteY15" fmla="*/ 1225109 h 3070621"/>
              <a:gd name="connsiteX0" fmla="*/ 23637 w 2795031"/>
              <a:gd name="connsiteY0" fmla="*/ 1225109 h 3070621"/>
              <a:gd name="connsiteX1" fmla="*/ 691122 w 2795031"/>
              <a:gd name="connsiteY1" fmla="*/ 498593 h 3070621"/>
              <a:gd name="connsiteX2" fmla="*/ 692356 w 2795031"/>
              <a:gd name="connsiteY2" fmla="*/ 91 h 3070621"/>
              <a:gd name="connsiteX3" fmla="*/ 1044945 w 2795031"/>
              <a:gd name="connsiteY3" fmla="*/ 0 h 3070621"/>
              <a:gd name="connsiteX4" fmla="*/ 1042757 w 2795031"/>
              <a:gd name="connsiteY4" fmla="*/ 350038 h 3070621"/>
              <a:gd name="connsiteX5" fmla="*/ 41361 w 2795031"/>
              <a:gd name="connsiteY5" fmla="*/ 649885 h 3070621"/>
              <a:gd name="connsiteX6" fmla="*/ 2250395 w 2795031"/>
              <a:gd name="connsiteY6" fmla="*/ 642562 h 3070621"/>
              <a:gd name="connsiteX7" fmla="*/ 2614792 w 2795031"/>
              <a:gd name="connsiteY7" fmla="*/ 1167770 h 3070621"/>
              <a:gd name="connsiteX8" fmla="*/ 2608962 w 2795031"/>
              <a:gd name="connsiteY8" fmla="*/ 2504925 h 3070621"/>
              <a:gd name="connsiteX9" fmla="*/ 2795031 w 2795031"/>
              <a:gd name="connsiteY9" fmla="*/ 2506886 h 3070621"/>
              <a:gd name="connsiteX10" fmla="*/ 2434605 w 2795031"/>
              <a:gd name="connsiteY10" fmla="*/ 3070620 h 3070621"/>
              <a:gd name="connsiteX11" fmla="*/ 2077603 w 2795031"/>
              <a:gd name="connsiteY11" fmla="*/ 2500699 h 3070621"/>
              <a:gd name="connsiteX12" fmla="*/ 2253130 w 2795031"/>
              <a:gd name="connsiteY12" fmla="*/ 2499212 h 3070621"/>
              <a:gd name="connsiteX13" fmla="*/ 2256697 w 2795031"/>
              <a:gd name="connsiteY13" fmla="*/ 1481360 h 3070621"/>
              <a:gd name="connsiteX14" fmla="*/ 2086043 w 2795031"/>
              <a:gd name="connsiteY14" fmla="*/ 1213007 h 3070621"/>
              <a:gd name="connsiteX15" fmla="*/ 23637 w 2795031"/>
              <a:gd name="connsiteY15" fmla="*/ 1225109 h 3070621"/>
              <a:gd name="connsiteX0" fmla="*/ 45168 w 2816562"/>
              <a:gd name="connsiteY0" fmla="*/ 1225109 h 3070621"/>
              <a:gd name="connsiteX1" fmla="*/ 713887 w 2816562"/>
              <a:gd name="connsiteY1" fmla="*/ 91 h 3070621"/>
              <a:gd name="connsiteX2" fmla="*/ 1066476 w 2816562"/>
              <a:gd name="connsiteY2" fmla="*/ 0 h 3070621"/>
              <a:gd name="connsiteX3" fmla="*/ 1064288 w 2816562"/>
              <a:gd name="connsiteY3" fmla="*/ 350038 h 3070621"/>
              <a:gd name="connsiteX4" fmla="*/ 62892 w 2816562"/>
              <a:gd name="connsiteY4" fmla="*/ 649885 h 3070621"/>
              <a:gd name="connsiteX5" fmla="*/ 2271926 w 2816562"/>
              <a:gd name="connsiteY5" fmla="*/ 642562 h 3070621"/>
              <a:gd name="connsiteX6" fmla="*/ 2636323 w 2816562"/>
              <a:gd name="connsiteY6" fmla="*/ 1167770 h 3070621"/>
              <a:gd name="connsiteX7" fmla="*/ 2630493 w 2816562"/>
              <a:gd name="connsiteY7" fmla="*/ 2504925 h 3070621"/>
              <a:gd name="connsiteX8" fmla="*/ 2816562 w 2816562"/>
              <a:gd name="connsiteY8" fmla="*/ 2506886 h 3070621"/>
              <a:gd name="connsiteX9" fmla="*/ 2456136 w 2816562"/>
              <a:gd name="connsiteY9" fmla="*/ 3070620 h 3070621"/>
              <a:gd name="connsiteX10" fmla="*/ 2099134 w 2816562"/>
              <a:gd name="connsiteY10" fmla="*/ 2500699 h 3070621"/>
              <a:gd name="connsiteX11" fmla="*/ 2274661 w 2816562"/>
              <a:gd name="connsiteY11" fmla="*/ 2499212 h 3070621"/>
              <a:gd name="connsiteX12" fmla="*/ 2278228 w 2816562"/>
              <a:gd name="connsiteY12" fmla="*/ 1481360 h 3070621"/>
              <a:gd name="connsiteX13" fmla="*/ 2107574 w 2816562"/>
              <a:gd name="connsiteY13" fmla="*/ 1213007 h 3070621"/>
              <a:gd name="connsiteX14" fmla="*/ 45168 w 2816562"/>
              <a:gd name="connsiteY14" fmla="*/ 1225109 h 3070621"/>
              <a:gd name="connsiteX0" fmla="*/ 19703 w 2791097"/>
              <a:gd name="connsiteY0" fmla="*/ 1225109 h 3070621"/>
              <a:gd name="connsiteX1" fmla="*/ 1041011 w 2791097"/>
              <a:gd name="connsiteY1" fmla="*/ 0 h 3070621"/>
              <a:gd name="connsiteX2" fmla="*/ 1038823 w 2791097"/>
              <a:gd name="connsiteY2" fmla="*/ 350038 h 3070621"/>
              <a:gd name="connsiteX3" fmla="*/ 37427 w 2791097"/>
              <a:gd name="connsiteY3" fmla="*/ 649885 h 3070621"/>
              <a:gd name="connsiteX4" fmla="*/ 2246461 w 2791097"/>
              <a:gd name="connsiteY4" fmla="*/ 642562 h 3070621"/>
              <a:gd name="connsiteX5" fmla="*/ 2610858 w 2791097"/>
              <a:gd name="connsiteY5" fmla="*/ 1167770 h 3070621"/>
              <a:gd name="connsiteX6" fmla="*/ 2605028 w 2791097"/>
              <a:gd name="connsiteY6" fmla="*/ 2504925 h 3070621"/>
              <a:gd name="connsiteX7" fmla="*/ 2791097 w 2791097"/>
              <a:gd name="connsiteY7" fmla="*/ 2506886 h 3070621"/>
              <a:gd name="connsiteX8" fmla="*/ 2430671 w 2791097"/>
              <a:gd name="connsiteY8" fmla="*/ 3070620 h 3070621"/>
              <a:gd name="connsiteX9" fmla="*/ 2073669 w 2791097"/>
              <a:gd name="connsiteY9" fmla="*/ 2500699 h 3070621"/>
              <a:gd name="connsiteX10" fmla="*/ 2249196 w 2791097"/>
              <a:gd name="connsiteY10" fmla="*/ 2499212 h 3070621"/>
              <a:gd name="connsiteX11" fmla="*/ 2252763 w 2791097"/>
              <a:gd name="connsiteY11" fmla="*/ 1481360 h 3070621"/>
              <a:gd name="connsiteX12" fmla="*/ 2082109 w 2791097"/>
              <a:gd name="connsiteY12" fmla="*/ 1213007 h 3070621"/>
              <a:gd name="connsiteX13" fmla="*/ 19703 w 2791097"/>
              <a:gd name="connsiteY13" fmla="*/ 1225109 h 3070621"/>
              <a:gd name="connsiteX0" fmla="*/ 17354 w 2788748"/>
              <a:gd name="connsiteY0" fmla="*/ 875070 h 2720582"/>
              <a:gd name="connsiteX1" fmla="*/ 1036474 w 2788748"/>
              <a:gd name="connsiteY1" fmla="*/ -1 h 2720582"/>
              <a:gd name="connsiteX2" fmla="*/ 35078 w 2788748"/>
              <a:gd name="connsiteY2" fmla="*/ 299846 h 2720582"/>
              <a:gd name="connsiteX3" fmla="*/ 2244112 w 2788748"/>
              <a:gd name="connsiteY3" fmla="*/ 292523 h 2720582"/>
              <a:gd name="connsiteX4" fmla="*/ 2608509 w 2788748"/>
              <a:gd name="connsiteY4" fmla="*/ 817731 h 2720582"/>
              <a:gd name="connsiteX5" fmla="*/ 2602679 w 2788748"/>
              <a:gd name="connsiteY5" fmla="*/ 2154886 h 2720582"/>
              <a:gd name="connsiteX6" fmla="*/ 2788748 w 2788748"/>
              <a:gd name="connsiteY6" fmla="*/ 2156847 h 2720582"/>
              <a:gd name="connsiteX7" fmla="*/ 2428322 w 2788748"/>
              <a:gd name="connsiteY7" fmla="*/ 2720581 h 2720582"/>
              <a:gd name="connsiteX8" fmla="*/ 2071320 w 2788748"/>
              <a:gd name="connsiteY8" fmla="*/ 2150660 h 2720582"/>
              <a:gd name="connsiteX9" fmla="*/ 2246847 w 2788748"/>
              <a:gd name="connsiteY9" fmla="*/ 2149173 h 2720582"/>
              <a:gd name="connsiteX10" fmla="*/ 2250414 w 2788748"/>
              <a:gd name="connsiteY10" fmla="*/ 1131321 h 2720582"/>
              <a:gd name="connsiteX11" fmla="*/ 2079760 w 2788748"/>
              <a:gd name="connsiteY11" fmla="*/ 862968 h 2720582"/>
              <a:gd name="connsiteX12" fmla="*/ 17354 w 2788748"/>
              <a:gd name="connsiteY12" fmla="*/ 875070 h 2720582"/>
              <a:gd name="connsiteX0" fmla="*/ 258107 w 3029501"/>
              <a:gd name="connsiteY0" fmla="*/ 582548 h 2428060"/>
              <a:gd name="connsiteX1" fmla="*/ 275831 w 3029501"/>
              <a:gd name="connsiteY1" fmla="*/ 7324 h 2428060"/>
              <a:gd name="connsiteX2" fmla="*/ 2484865 w 3029501"/>
              <a:gd name="connsiteY2" fmla="*/ 1 h 2428060"/>
              <a:gd name="connsiteX3" fmla="*/ 2849262 w 3029501"/>
              <a:gd name="connsiteY3" fmla="*/ 525209 h 2428060"/>
              <a:gd name="connsiteX4" fmla="*/ 2843432 w 3029501"/>
              <a:gd name="connsiteY4" fmla="*/ 1862364 h 2428060"/>
              <a:gd name="connsiteX5" fmla="*/ 3029501 w 3029501"/>
              <a:gd name="connsiteY5" fmla="*/ 1864325 h 2428060"/>
              <a:gd name="connsiteX6" fmla="*/ 2669075 w 3029501"/>
              <a:gd name="connsiteY6" fmla="*/ 2428059 h 2428060"/>
              <a:gd name="connsiteX7" fmla="*/ 2312073 w 3029501"/>
              <a:gd name="connsiteY7" fmla="*/ 1858138 h 2428060"/>
              <a:gd name="connsiteX8" fmla="*/ 2487600 w 3029501"/>
              <a:gd name="connsiteY8" fmla="*/ 1856651 h 2428060"/>
              <a:gd name="connsiteX9" fmla="*/ 2491167 w 3029501"/>
              <a:gd name="connsiteY9" fmla="*/ 838799 h 2428060"/>
              <a:gd name="connsiteX10" fmla="*/ 2320513 w 3029501"/>
              <a:gd name="connsiteY10" fmla="*/ 570446 h 2428060"/>
              <a:gd name="connsiteX11" fmla="*/ 258107 w 3029501"/>
              <a:gd name="connsiteY11" fmla="*/ 582548 h 2428060"/>
              <a:gd name="connsiteX0" fmla="*/ -1 w 2771393"/>
              <a:gd name="connsiteY0" fmla="*/ 582548 h 2428060"/>
              <a:gd name="connsiteX1" fmla="*/ 17723 w 2771393"/>
              <a:gd name="connsiteY1" fmla="*/ 7324 h 2428060"/>
              <a:gd name="connsiteX2" fmla="*/ 2226757 w 2771393"/>
              <a:gd name="connsiteY2" fmla="*/ 1 h 2428060"/>
              <a:gd name="connsiteX3" fmla="*/ 2591154 w 2771393"/>
              <a:gd name="connsiteY3" fmla="*/ 525209 h 2428060"/>
              <a:gd name="connsiteX4" fmla="*/ 2585324 w 2771393"/>
              <a:gd name="connsiteY4" fmla="*/ 1862364 h 2428060"/>
              <a:gd name="connsiteX5" fmla="*/ 2771393 w 2771393"/>
              <a:gd name="connsiteY5" fmla="*/ 1864325 h 2428060"/>
              <a:gd name="connsiteX6" fmla="*/ 2410967 w 2771393"/>
              <a:gd name="connsiteY6" fmla="*/ 2428059 h 2428060"/>
              <a:gd name="connsiteX7" fmla="*/ 2053965 w 2771393"/>
              <a:gd name="connsiteY7" fmla="*/ 1858138 h 2428060"/>
              <a:gd name="connsiteX8" fmla="*/ 2229492 w 2771393"/>
              <a:gd name="connsiteY8" fmla="*/ 1856651 h 2428060"/>
              <a:gd name="connsiteX9" fmla="*/ 2233059 w 2771393"/>
              <a:gd name="connsiteY9" fmla="*/ 838799 h 2428060"/>
              <a:gd name="connsiteX10" fmla="*/ 2062405 w 2771393"/>
              <a:gd name="connsiteY10" fmla="*/ 570446 h 2428060"/>
              <a:gd name="connsiteX11" fmla="*/ -1 w 2771393"/>
              <a:gd name="connsiteY11" fmla="*/ 582548 h 2428060"/>
              <a:gd name="connsiteX0" fmla="*/ 1 w 2771395"/>
              <a:gd name="connsiteY0" fmla="*/ 582548 h 2428060"/>
              <a:gd name="connsiteX1" fmla="*/ 3901 w 2771395"/>
              <a:gd name="connsiteY1" fmla="*/ 14726 h 2428060"/>
              <a:gd name="connsiteX2" fmla="*/ 2226759 w 2771395"/>
              <a:gd name="connsiteY2" fmla="*/ 1 h 2428060"/>
              <a:gd name="connsiteX3" fmla="*/ 2591156 w 2771395"/>
              <a:gd name="connsiteY3" fmla="*/ 525209 h 2428060"/>
              <a:gd name="connsiteX4" fmla="*/ 2585326 w 2771395"/>
              <a:gd name="connsiteY4" fmla="*/ 1862364 h 2428060"/>
              <a:gd name="connsiteX5" fmla="*/ 2771395 w 2771395"/>
              <a:gd name="connsiteY5" fmla="*/ 1864325 h 2428060"/>
              <a:gd name="connsiteX6" fmla="*/ 2410969 w 2771395"/>
              <a:gd name="connsiteY6" fmla="*/ 2428059 h 2428060"/>
              <a:gd name="connsiteX7" fmla="*/ 2053967 w 2771395"/>
              <a:gd name="connsiteY7" fmla="*/ 1858138 h 2428060"/>
              <a:gd name="connsiteX8" fmla="*/ 2229494 w 2771395"/>
              <a:gd name="connsiteY8" fmla="*/ 1856651 h 2428060"/>
              <a:gd name="connsiteX9" fmla="*/ 2233061 w 2771395"/>
              <a:gd name="connsiteY9" fmla="*/ 838799 h 2428060"/>
              <a:gd name="connsiteX10" fmla="*/ 2062407 w 2771395"/>
              <a:gd name="connsiteY10" fmla="*/ 570446 h 2428060"/>
              <a:gd name="connsiteX11" fmla="*/ 1 w 2771395"/>
              <a:gd name="connsiteY11" fmla="*/ 582548 h 2428060"/>
              <a:gd name="connsiteX0" fmla="*/ -1 w 5583899"/>
              <a:gd name="connsiteY0" fmla="*/ 603752 h 2428060"/>
              <a:gd name="connsiteX1" fmla="*/ 2816405 w 5583899"/>
              <a:gd name="connsiteY1" fmla="*/ 14726 h 2428060"/>
              <a:gd name="connsiteX2" fmla="*/ 5039263 w 5583899"/>
              <a:gd name="connsiteY2" fmla="*/ 1 h 2428060"/>
              <a:gd name="connsiteX3" fmla="*/ 5403660 w 5583899"/>
              <a:gd name="connsiteY3" fmla="*/ 525209 h 2428060"/>
              <a:gd name="connsiteX4" fmla="*/ 5397830 w 5583899"/>
              <a:gd name="connsiteY4" fmla="*/ 1862364 h 2428060"/>
              <a:gd name="connsiteX5" fmla="*/ 5583899 w 5583899"/>
              <a:gd name="connsiteY5" fmla="*/ 1864325 h 2428060"/>
              <a:gd name="connsiteX6" fmla="*/ 5223473 w 5583899"/>
              <a:gd name="connsiteY6" fmla="*/ 2428059 h 2428060"/>
              <a:gd name="connsiteX7" fmla="*/ 4866471 w 5583899"/>
              <a:gd name="connsiteY7" fmla="*/ 1858138 h 2428060"/>
              <a:gd name="connsiteX8" fmla="*/ 5041998 w 5583899"/>
              <a:gd name="connsiteY8" fmla="*/ 1856651 h 2428060"/>
              <a:gd name="connsiteX9" fmla="*/ 5045565 w 5583899"/>
              <a:gd name="connsiteY9" fmla="*/ 838799 h 2428060"/>
              <a:gd name="connsiteX10" fmla="*/ 4874911 w 5583899"/>
              <a:gd name="connsiteY10" fmla="*/ 570446 h 2428060"/>
              <a:gd name="connsiteX11" fmla="*/ -1 w 5583899"/>
              <a:gd name="connsiteY11" fmla="*/ 603752 h 2428060"/>
              <a:gd name="connsiteX0" fmla="*/ 1 w 5597102"/>
              <a:gd name="connsiteY0" fmla="*/ 518932 h 2428060"/>
              <a:gd name="connsiteX1" fmla="*/ 2829608 w 5597102"/>
              <a:gd name="connsiteY1" fmla="*/ 14726 h 2428060"/>
              <a:gd name="connsiteX2" fmla="*/ 5052466 w 5597102"/>
              <a:gd name="connsiteY2" fmla="*/ 1 h 2428060"/>
              <a:gd name="connsiteX3" fmla="*/ 5416863 w 5597102"/>
              <a:gd name="connsiteY3" fmla="*/ 525209 h 2428060"/>
              <a:gd name="connsiteX4" fmla="*/ 5411033 w 5597102"/>
              <a:gd name="connsiteY4" fmla="*/ 1862364 h 2428060"/>
              <a:gd name="connsiteX5" fmla="*/ 5597102 w 5597102"/>
              <a:gd name="connsiteY5" fmla="*/ 1864325 h 2428060"/>
              <a:gd name="connsiteX6" fmla="*/ 5236676 w 5597102"/>
              <a:gd name="connsiteY6" fmla="*/ 2428059 h 2428060"/>
              <a:gd name="connsiteX7" fmla="*/ 4879674 w 5597102"/>
              <a:gd name="connsiteY7" fmla="*/ 1858138 h 2428060"/>
              <a:gd name="connsiteX8" fmla="*/ 5055201 w 5597102"/>
              <a:gd name="connsiteY8" fmla="*/ 1856651 h 2428060"/>
              <a:gd name="connsiteX9" fmla="*/ 5058768 w 5597102"/>
              <a:gd name="connsiteY9" fmla="*/ 838799 h 2428060"/>
              <a:gd name="connsiteX10" fmla="*/ 4888114 w 5597102"/>
              <a:gd name="connsiteY10" fmla="*/ 570446 h 2428060"/>
              <a:gd name="connsiteX11" fmla="*/ 1 w 5597102"/>
              <a:gd name="connsiteY11" fmla="*/ 518932 h 2428060"/>
              <a:gd name="connsiteX0" fmla="*/ 0 w 5597100"/>
              <a:gd name="connsiteY0" fmla="*/ 518934 h 2428060"/>
              <a:gd name="connsiteX1" fmla="*/ 2829606 w 5597100"/>
              <a:gd name="connsiteY1" fmla="*/ 14726 h 2428060"/>
              <a:gd name="connsiteX2" fmla="*/ 5052464 w 5597100"/>
              <a:gd name="connsiteY2" fmla="*/ 1 h 2428060"/>
              <a:gd name="connsiteX3" fmla="*/ 5416861 w 5597100"/>
              <a:gd name="connsiteY3" fmla="*/ 525209 h 2428060"/>
              <a:gd name="connsiteX4" fmla="*/ 5411031 w 5597100"/>
              <a:gd name="connsiteY4" fmla="*/ 1862364 h 2428060"/>
              <a:gd name="connsiteX5" fmla="*/ 5597100 w 5597100"/>
              <a:gd name="connsiteY5" fmla="*/ 1864325 h 2428060"/>
              <a:gd name="connsiteX6" fmla="*/ 5236674 w 5597100"/>
              <a:gd name="connsiteY6" fmla="*/ 2428059 h 2428060"/>
              <a:gd name="connsiteX7" fmla="*/ 4879672 w 5597100"/>
              <a:gd name="connsiteY7" fmla="*/ 1858138 h 2428060"/>
              <a:gd name="connsiteX8" fmla="*/ 5055199 w 5597100"/>
              <a:gd name="connsiteY8" fmla="*/ 1856651 h 2428060"/>
              <a:gd name="connsiteX9" fmla="*/ 5058766 w 5597100"/>
              <a:gd name="connsiteY9" fmla="*/ 838799 h 2428060"/>
              <a:gd name="connsiteX10" fmla="*/ 4888112 w 5597100"/>
              <a:gd name="connsiteY10" fmla="*/ 570446 h 2428060"/>
              <a:gd name="connsiteX11" fmla="*/ 0 w 5597100"/>
              <a:gd name="connsiteY11" fmla="*/ 518934 h 2428060"/>
              <a:gd name="connsiteX0" fmla="*/ -1 w 5597094"/>
              <a:gd name="connsiteY0" fmla="*/ 518932 h 2428060"/>
              <a:gd name="connsiteX1" fmla="*/ 2829600 w 5597094"/>
              <a:gd name="connsiteY1" fmla="*/ 14726 h 2428060"/>
              <a:gd name="connsiteX2" fmla="*/ 5052458 w 5597094"/>
              <a:gd name="connsiteY2" fmla="*/ 1 h 2428060"/>
              <a:gd name="connsiteX3" fmla="*/ 5416855 w 5597094"/>
              <a:gd name="connsiteY3" fmla="*/ 525209 h 2428060"/>
              <a:gd name="connsiteX4" fmla="*/ 5411025 w 5597094"/>
              <a:gd name="connsiteY4" fmla="*/ 1862364 h 2428060"/>
              <a:gd name="connsiteX5" fmla="*/ 5597094 w 5597094"/>
              <a:gd name="connsiteY5" fmla="*/ 1864325 h 2428060"/>
              <a:gd name="connsiteX6" fmla="*/ 5236668 w 5597094"/>
              <a:gd name="connsiteY6" fmla="*/ 2428059 h 2428060"/>
              <a:gd name="connsiteX7" fmla="*/ 4879666 w 5597094"/>
              <a:gd name="connsiteY7" fmla="*/ 1858138 h 2428060"/>
              <a:gd name="connsiteX8" fmla="*/ 5055193 w 5597094"/>
              <a:gd name="connsiteY8" fmla="*/ 1856651 h 2428060"/>
              <a:gd name="connsiteX9" fmla="*/ 5058760 w 5597094"/>
              <a:gd name="connsiteY9" fmla="*/ 838799 h 2428060"/>
              <a:gd name="connsiteX10" fmla="*/ 4888106 w 5597094"/>
              <a:gd name="connsiteY10" fmla="*/ 570446 h 2428060"/>
              <a:gd name="connsiteX11" fmla="*/ -1 w 5597094"/>
              <a:gd name="connsiteY11" fmla="*/ 518932 h 2428060"/>
              <a:gd name="connsiteX0" fmla="*/ 0 w 5597096"/>
              <a:gd name="connsiteY0" fmla="*/ 540138 h 2428060"/>
              <a:gd name="connsiteX1" fmla="*/ 2829602 w 5597096"/>
              <a:gd name="connsiteY1" fmla="*/ 14726 h 2428060"/>
              <a:gd name="connsiteX2" fmla="*/ 5052460 w 5597096"/>
              <a:gd name="connsiteY2" fmla="*/ 1 h 2428060"/>
              <a:gd name="connsiteX3" fmla="*/ 5416857 w 5597096"/>
              <a:gd name="connsiteY3" fmla="*/ 525209 h 2428060"/>
              <a:gd name="connsiteX4" fmla="*/ 5411027 w 5597096"/>
              <a:gd name="connsiteY4" fmla="*/ 1862364 h 2428060"/>
              <a:gd name="connsiteX5" fmla="*/ 5597096 w 5597096"/>
              <a:gd name="connsiteY5" fmla="*/ 1864325 h 2428060"/>
              <a:gd name="connsiteX6" fmla="*/ 5236670 w 5597096"/>
              <a:gd name="connsiteY6" fmla="*/ 2428059 h 2428060"/>
              <a:gd name="connsiteX7" fmla="*/ 4879668 w 5597096"/>
              <a:gd name="connsiteY7" fmla="*/ 1858138 h 2428060"/>
              <a:gd name="connsiteX8" fmla="*/ 5055195 w 5597096"/>
              <a:gd name="connsiteY8" fmla="*/ 1856651 h 2428060"/>
              <a:gd name="connsiteX9" fmla="*/ 5058762 w 5597096"/>
              <a:gd name="connsiteY9" fmla="*/ 838799 h 2428060"/>
              <a:gd name="connsiteX10" fmla="*/ 4888108 w 5597096"/>
              <a:gd name="connsiteY10" fmla="*/ 570446 h 2428060"/>
              <a:gd name="connsiteX11" fmla="*/ 0 w 5597096"/>
              <a:gd name="connsiteY11" fmla="*/ 540138 h 2428060"/>
              <a:gd name="connsiteX0" fmla="*/ 9313 w 5606409"/>
              <a:gd name="connsiteY0" fmla="*/ 540138 h 2428060"/>
              <a:gd name="connsiteX1" fmla="*/ -1 w 5606409"/>
              <a:gd name="connsiteY1" fmla="*/ 14724 h 2428060"/>
              <a:gd name="connsiteX2" fmla="*/ 5061773 w 5606409"/>
              <a:gd name="connsiteY2" fmla="*/ 1 h 2428060"/>
              <a:gd name="connsiteX3" fmla="*/ 5426170 w 5606409"/>
              <a:gd name="connsiteY3" fmla="*/ 525209 h 2428060"/>
              <a:gd name="connsiteX4" fmla="*/ 5420340 w 5606409"/>
              <a:gd name="connsiteY4" fmla="*/ 1862364 h 2428060"/>
              <a:gd name="connsiteX5" fmla="*/ 5606409 w 5606409"/>
              <a:gd name="connsiteY5" fmla="*/ 1864325 h 2428060"/>
              <a:gd name="connsiteX6" fmla="*/ 5245983 w 5606409"/>
              <a:gd name="connsiteY6" fmla="*/ 2428059 h 2428060"/>
              <a:gd name="connsiteX7" fmla="*/ 4888981 w 5606409"/>
              <a:gd name="connsiteY7" fmla="*/ 1858138 h 2428060"/>
              <a:gd name="connsiteX8" fmla="*/ 5064508 w 5606409"/>
              <a:gd name="connsiteY8" fmla="*/ 1856651 h 2428060"/>
              <a:gd name="connsiteX9" fmla="*/ 5068075 w 5606409"/>
              <a:gd name="connsiteY9" fmla="*/ 838799 h 2428060"/>
              <a:gd name="connsiteX10" fmla="*/ 4897421 w 5606409"/>
              <a:gd name="connsiteY10" fmla="*/ 570446 h 2428060"/>
              <a:gd name="connsiteX11" fmla="*/ 9313 w 5606409"/>
              <a:gd name="connsiteY11" fmla="*/ 540138 h 242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06409" h="2428060">
                <a:moveTo>
                  <a:pt x="9313" y="540138"/>
                </a:moveTo>
                <a:lnTo>
                  <a:pt x="-1" y="14724"/>
                </a:lnTo>
                <a:lnTo>
                  <a:pt x="5061773" y="1"/>
                </a:lnTo>
                <a:cubicBezTo>
                  <a:pt x="5381148" y="11582"/>
                  <a:pt x="5426058" y="359712"/>
                  <a:pt x="5426170" y="525209"/>
                </a:cubicBezTo>
                <a:cubicBezTo>
                  <a:pt x="5425431" y="1047661"/>
                  <a:pt x="5421079" y="1339912"/>
                  <a:pt x="5420340" y="1862364"/>
                </a:cubicBezTo>
                <a:lnTo>
                  <a:pt x="5606409" y="1864325"/>
                </a:lnTo>
                <a:lnTo>
                  <a:pt x="5245983" y="2428059"/>
                </a:lnTo>
                <a:lnTo>
                  <a:pt x="4888981" y="1858138"/>
                </a:lnTo>
                <a:lnTo>
                  <a:pt x="5064508" y="1856651"/>
                </a:lnTo>
                <a:cubicBezTo>
                  <a:pt x="5063325" y="1361183"/>
                  <a:pt x="5069258" y="1334267"/>
                  <a:pt x="5068075" y="838799"/>
                </a:cubicBezTo>
                <a:cubicBezTo>
                  <a:pt x="5064797" y="687410"/>
                  <a:pt x="5018240" y="568289"/>
                  <a:pt x="4897421" y="570446"/>
                </a:cubicBezTo>
                <a:lnTo>
                  <a:pt x="9313" y="54013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65000">
                <a:schemeClr val="accent3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193755" y="197513"/>
            <a:ext cx="797846" cy="3384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Rectangle 112"/>
          <p:cNvSpPr/>
          <p:nvPr/>
        </p:nvSpPr>
        <p:spPr bwMode="auto">
          <a:xfrm>
            <a:off x="8749621" y="4904073"/>
            <a:ext cx="241979" cy="1642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700" b="1" dirty="0"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6629058" y="4878496"/>
            <a:ext cx="20806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b="1" dirty="0" smtClean="0">
                <a:solidFill>
                  <a:schemeClr val="accent3">
                    <a:lumMod val="75000"/>
                  </a:schemeClr>
                </a:solidFill>
                <a:latin typeface="HDharmony L" panose="02020603020101020101" pitchFamily="18" charset="-127"/>
                <a:ea typeface="HDharmony L" panose="02020603020101020101" pitchFamily="18" charset="-127"/>
              </a:rPr>
              <a:t>Topics out of scope of UN TF-CS/OTA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5" name="ZoneTexte 63"/>
          <p:cNvSpPr txBox="1"/>
          <p:nvPr/>
        </p:nvSpPr>
        <p:spPr>
          <a:xfrm>
            <a:off x="4264937" y="4442252"/>
            <a:ext cx="11452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sz="700" b="1" i="1" dirty="0" smtClean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e.g. UN Regulation 79</a:t>
            </a:r>
            <a:endParaRPr kumimoji="0" lang="en-US" sz="700" b="1" i="1" dirty="0"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116" name="ZoneTexte 63"/>
          <p:cNvSpPr txBox="1"/>
          <p:nvPr/>
        </p:nvSpPr>
        <p:spPr>
          <a:xfrm>
            <a:off x="1216841" y="4442252"/>
            <a:ext cx="16071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sz="700" b="1" i="1" dirty="0" smtClean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e.g.  Consolidated Resolution R.E.3 or </a:t>
            </a:r>
            <a:r>
              <a:rPr lang="de-DE" sz="700" b="1" i="1" dirty="0" smtClean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Stand-alone Software Resolution</a:t>
            </a:r>
            <a:endParaRPr kumimoji="0" lang="en-US" sz="700" b="1" i="1" dirty="0"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1546820" y="3072354"/>
            <a:ext cx="979286" cy="1323359"/>
            <a:chOff x="1546820" y="3072354"/>
            <a:chExt cx="979286" cy="1323359"/>
          </a:xfrm>
        </p:grpSpPr>
        <p:sp>
          <p:nvSpPr>
            <p:cNvPr id="47" name="Rectangle 46"/>
            <p:cNvSpPr/>
            <p:nvPr/>
          </p:nvSpPr>
          <p:spPr bwMode="auto">
            <a:xfrm>
              <a:off x="1546820" y="3072354"/>
              <a:ext cx="979286" cy="132335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굴림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>
            <a:xfrm>
              <a:off x="1556348" y="3077772"/>
              <a:ext cx="960071" cy="1310982"/>
            </a:xfrm>
            <a:custGeom>
              <a:avLst/>
              <a:gdLst>
                <a:gd name="connsiteX0" fmla="*/ 0 w 792781"/>
                <a:gd name="connsiteY0" fmla="*/ 590032 h 590032"/>
                <a:gd name="connsiteX1" fmla="*/ 396391 w 792781"/>
                <a:gd name="connsiteY1" fmla="*/ 0 h 590032"/>
                <a:gd name="connsiteX2" fmla="*/ 792781 w 792781"/>
                <a:gd name="connsiteY2" fmla="*/ 590032 h 590032"/>
                <a:gd name="connsiteX3" fmla="*/ 0 w 792781"/>
                <a:gd name="connsiteY3" fmla="*/ 590032 h 590032"/>
                <a:gd name="connsiteX0" fmla="*/ 0 w 2075670"/>
                <a:gd name="connsiteY0" fmla="*/ 303429 h 590032"/>
                <a:gd name="connsiteX1" fmla="*/ 1679280 w 2075670"/>
                <a:gd name="connsiteY1" fmla="*/ 0 h 590032"/>
                <a:gd name="connsiteX2" fmla="*/ 2075670 w 2075670"/>
                <a:gd name="connsiteY2" fmla="*/ 590032 h 590032"/>
                <a:gd name="connsiteX3" fmla="*/ 0 w 2075670"/>
                <a:gd name="connsiteY3" fmla="*/ 303429 h 590032"/>
                <a:gd name="connsiteX0" fmla="*/ 0 w 2075670"/>
                <a:gd name="connsiteY0" fmla="*/ 0 h 286603"/>
                <a:gd name="connsiteX1" fmla="*/ 1010539 w 2075670"/>
                <a:gd name="connsiteY1" fmla="*/ 208362 h 286603"/>
                <a:gd name="connsiteX2" fmla="*/ 2075670 w 2075670"/>
                <a:gd name="connsiteY2" fmla="*/ 286603 h 286603"/>
                <a:gd name="connsiteX3" fmla="*/ 0 w 2075670"/>
                <a:gd name="connsiteY3" fmla="*/ 0 h 286603"/>
                <a:gd name="connsiteX0" fmla="*/ 0 w 1010539"/>
                <a:gd name="connsiteY0" fmla="*/ 0 h 1317009"/>
                <a:gd name="connsiteX1" fmla="*/ 1010539 w 1010539"/>
                <a:gd name="connsiteY1" fmla="*/ 208362 h 1317009"/>
                <a:gd name="connsiteX2" fmla="*/ 1210 w 1010539"/>
                <a:gd name="connsiteY2" fmla="*/ 1317009 h 1317009"/>
                <a:gd name="connsiteX3" fmla="*/ 0 w 1010539"/>
                <a:gd name="connsiteY3" fmla="*/ 0 h 1317009"/>
                <a:gd name="connsiteX0" fmla="*/ 0 w 976420"/>
                <a:gd name="connsiteY0" fmla="*/ 3178 h 1320187"/>
                <a:gd name="connsiteX1" fmla="*/ 976420 w 976420"/>
                <a:gd name="connsiteY1" fmla="*/ 0 h 1320187"/>
                <a:gd name="connsiteX2" fmla="*/ 1210 w 976420"/>
                <a:gd name="connsiteY2" fmla="*/ 1320187 h 1320187"/>
                <a:gd name="connsiteX3" fmla="*/ 0 w 976420"/>
                <a:gd name="connsiteY3" fmla="*/ 3178 h 1320187"/>
                <a:gd name="connsiteX0" fmla="*/ 0 w 990068"/>
                <a:gd name="connsiteY0" fmla="*/ 0 h 1317009"/>
                <a:gd name="connsiteX1" fmla="*/ 990068 w 990068"/>
                <a:gd name="connsiteY1" fmla="*/ 44589 h 1317009"/>
                <a:gd name="connsiteX2" fmla="*/ 1210 w 990068"/>
                <a:gd name="connsiteY2" fmla="*/ 1317009 h 1317009"/>
                <a:gd name="connsiteX3" fmla="*/ 0 w 990068"/>
                <a:gd name="connsiteY3" fmla="*/ 0 h 1317009"/>
                <a:gd name="connsiteX0" fmla="*/ 0 w 969596"/>
                <a:gd name="connsiteY0" fmla="*/ 0 h 1317009"/>
                <a:gd name="connsiteX1" fmla="*/ 969596 w 969596"/>
                <a:gd name="connsiteY1" fmla="*/ 3646 h 1317009"/>
                <a:gd name="connsiteX2" fmla="*/ 1210 w 969596"/>
                <a:gd name="connsiteY2" fmla="*/ 1317009 h 1317009"/>
                <a:gd name="connsiteX3" fmla="*/ 0 w 969596"/>
                <a:gd name="connsiteY3" fmla="*/ 0 h 1317009"/>
                <a:gd name="connsiteX0" fmla="*/ 0 w 969596"/>
                <a:gd name="connsiteY0" fmla="*/ 0 h 1317009"/>
                <a:gd name="connsiteX1" fmla="*/ 43853 w 969596"/>
                <a:gd name="connsiteY1" fmla="*/ 28643 h 1317009"/>
                <a:gd name="connsiteX2" fmla="*/ 969596 w 969596"/>
                <a:gd name="connsiteY2" fmla="*/ 3646 h 1317009"/>
                <a:gd name="connsiteX3" fmla="*/ 1210 w 969596"/>
                <a:gd name="connsiteY3" fmla="*/ 1317009 h 1317009"/>
                <a:gd name="connsiteX4" fmla="*/ 0 w 969596"/>
                <a:gd name="connsiteY4" fmla="*/ 0 h 1317009"/>
                <a:gd name="connsiteX0" fmla="*/ 0 w 969596"/>
                <a:gd name="connsiteY0" fmla="*/ 162584 h 1479593"/>
                <a:gd name="connsiteX1" fmla="*/ 969596 w 969596"/>
                <a:gd name="connsiteY1" fmla="*/ 166230 h 1479593"/>
                <a:gd name="connsiteX2" fmla="*/ 1210 w 969596"/>
                <a:gd name="connsiteY2" fmla="*/ 1479593 h 1479593"/>
                <a:gd name="connsiteX3" fmla="*/ 0 w 969596"/>
                <a:gd name="connsiteY3" fmla="*/ 162584 h 1479593"/>
                <a:gd name="connsiteX0" fmla="*/ 0 w 969596"/>
                <a:gd name="connsiteY0" fmla="*/ 0 h 1317009"/>
                <a:gd name="connsiteX1" fmla="*/ 969596 w 969596"/>
                <a:gd name="connsiteY1" fmla="*/ 3646 h 1317009"/>
                <a:gd name="connsiteX2" fmla="*/ 1210 w 969596"/>
                <a:gd name="connsiteY2" fmla="*/ 1317009 h 1317009"/>
                <a:gd name="connsiteX3" fmla="*/ 0 w 969596"/>
                <a:gd name="connsiteY3" fmla="*/ 0 h 1317009"/>
                <a:gd name="connsiteX0" fmla="*/ 36894 w 968390"/>
                <a:gd name="connsiteY0" fmla="*/ 27310 h 1313363"/>
                <a:gd name="connsiteX1" fmla="*/ 968390 w 968390"/>
                <a:gd name="connsiteY1" fmla="*/ 0 h 1313363"/>
                <a:gd name="connsiteX2" fmla="*/ 4 w 968390"/>
                <a:gd name="connsiteY2" fmla="*/ 1313363 h 1313363"/>
                <a:gd name="connsiteX3" fmla="*/ 36894 w 968390"/>
                <a:gd name="connsiteY3" fmla="*/ 27310 h 1313363"/>
                <a:gd name="connsiteX0" fmla="*/ 8327 w 968398"/>
                <a:gd name="connsiteY0" fmla="*/ 1116 h 1313363"/>
                <a:gd name="connsiteX1" fmla="*/ 968398 w 968398"/>
                <a:gd name="connsiteY1" fmla="*/ 0 h 1313363"/>
                <a:gd name="connsiteX2" fmla="*/ 12 w 968398"/>
                <a:gd name="connsiteY2" fmla="*/ 1313363 h 1313363"/>
                <a:gd name="connsiteX3" fmla="*/ 8327 w 968398"/>
                <a:gd name="connsiteY3" fmla="*/ 1116 h 1313363"/>
                <a:gd name="connsiteX0" fmla="*/ 0 w 960071"/>
                <a:gd name="connsiteY0" fmla="*/ 1116 h 1299075"/>
                <a:gd name="connsiteX1" fmla="*/ 960071 w 960071"/>
                <a:gd name="connsiteY1" fmla="*/ 0 h 1299075"/>
                <a:gd name="connsiteX2" fmla="*/ 17878 w 960071"/>
                <a:gd name="connsiteY2" fmla="*/ 1299075 h 1299075"/>
                <a:gd name="connsiteX3" fmla="*/ 0 w 960071"/>
                <a:gd name="connsiteY3" fmla="*/ 1116 h 1299075"/>
                <a:gd name="connsiteX0" fmla="*/ 1226 w 961297"/>
                <a:gd name="connsiteY0" fmla="*/ 1116 h 1313363"/>
                <a:gd name="connsiteX1" fmla="*/ 961297 w 961297"/>
                <a:gd name="connsiteY1" fmla="*/ 0 h 1313363"/>
                <a:gd name="connsiteX2" fmla="*/ 54 w 961297"/>
                <a:gd name="connsiteY2" fmla="*/ 1313363 h 1313363"/>
                <a:gd name="connsiteX3" fmla="*/ 1226 w 961297"/>
                <a:gd name="connsiteY3" fmla="*/ 1116 h 1313363"/>
                <a:gd name="connsiteX0" fmla="*/ 0 w 960071"/>
                <a:gd name="connsiteY0" fmla="*/ 1116 h 1253832"/>
                <a:gd name="connsiteX1" fmla="*/ 960071 w 960071"/>
                <a:gd name="connsiteY1" fmla="*/ 0 h 1253832"/>
                <a:gd name="connsiteX2" fmla="*/ 41690 w 960071"/>
                <a:gd name="connsiteY2" fmla="*/ 1253832 h 1253832"/>
                <a:gd name="connsiteX3" fmla="*/ 0 w 960071"/>
                <a:gd name="connsiteY3" fmla="*/ 1116 h 1253832"/>
                <a:gd name="connsiteX0" fmla="*/ 8328 w 968399"/>
                <a:gd name="connsiteY0" fmla="*/ 1116 h 1308601"/>
                <a:gd name="connsiteX1" fmla="*/ 968399 w 968399"/>
                <a:gd name="connsiteY1" fmla="*/ 0 h 1308601"/>
                <a:gd name="connsiteX2" fmla="*/ 12 w 968399"/>
                <a:gd name="connsiteY2" fmla="*/ 1308601 h 1308601"/>
                <a:gd name="connsiteX3" fmla="*/ 8328 w 968399"/>
                <a:gd name="connsiteY3" fmla="*/ 1116 h 1308601"/>
                <a:gd name="connsiteX0" fmla="*/ 5953 w 966024"/>
                <a:gd name="connsiteY0" fmla="*/ 1116 h 1306219"/>
                <a:gd name="connsiteX1" fmla="*/ 966024 w 966024"/>
                <a:gd name="connsiteY1" fmla="*/ 0 h 1306219"/>
                <a:gd name="connsiteX2" fmla="*/ 18 w 966024"/>
                <a:gd name="connsiteY2" fmla="*/ 1306219 h 1306219"/>
                <a:gd name="connsiteX3" fmla="*/ 5953 w 966024"/>
                <a:gd name="connsiteY3" fmla="*/ 1116 h 1306219"/>
                <a:gd name="connsiteX0" fmla="*/ 0 w 960071"/>
                <a:gd name="connsiteY0" fmla="*/ 1116 h 1303838"/>
                <a:gd name="connsiteX1" fmla="*/ 960071 w 960071"/>
                <a:gd name="connsiteY1" fmla="*/ 0 h 1303838"/>
                <a:gd name="connsiteX2" fmla="*/ 3590 w 960071"/>
                <a:gd name="connsiteY2" fmla="*/ 1303838 h 1303838"/>
                <a:gd name="connsiteX3" fmla="*/ 0 w 960071"/>
                <a:gd name="connsiteY3" fmla="*/ 1116 h 1303838"/>
                <a:gd name="connsiteX0" fmla="*/ 0 w 960071"/>
                <a:gd name="connsiteY0" fmla="*/ 1116 h 1310982"/>
                <a:gd name="connsiteX1" fmla="*/ 960071 w 960071"/>
                <a:gd name="connsiteY1" fmla="*/ 0 h 1310982"/>
                <a:gd name="connsiteX2" fmla="*/ 1209 w 960071"/>
                <a:gd name="connsiteY2" fmla="*/ 1310982 h 1310982"/>
                <a:gd name="connsiteX3" fmla="*/ 0 w 960071"/>
                <a:gd name="connsiteY3" fmla="*/ 1116 h 131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071" h="1310982">
                  <a:moveTo>
                    <a:pt x="0" y="1116"/>
                  </a:moveTo>
                  <a:lnTo>
                    <a:pt x="960071" y="0"/>
                  </a:lnTo>
                  <a:lnTo>
                    <a:pt x="1209" y="1310982"/>
                  </a:lnTo>
                  <a:cubicBezTo>
                    <a:pt x="806" y="871979"/>
                    <a:pt x="403" y="440119"/>
                    <a:pt x="0" y="111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700" b="1">
                <a:solidFill>
                  <a:schemeClr val="tx1"/>
                </a:solidFill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1607782" y="3132950"/>
              <a:ext cx="85736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de-DE" sz="1000" b="1" dirty="0">
                  <a:solidFill>
                    <a:prstClr val="black"/>
                  </a:solidFill>
                  <a:latin typeface="Arial" panose="020B0604020202020204" pitchFamily="34" charset="0"/>
                  <a:ea typeface="굴림" pitchFamily="34" charset="-127"/>
                  <a:cs typeface="Arial" panose="020B0604020202020204" pitchFamily="34" charset="0"/>
                </a:rPr>
                <a:t>UN ECE </a:t>
              </a:r>
              <a:br>
                <a:rPr kumimoji="1" lang="de-DE" sz="1000" b="1" dirty="0">
                  <a:solidFill>
                    <a:prstClr val="black"/>
                  </a:solidFill>
                  <a:latin typeface="Arial" panose="020B0604020202020204" pitchFamily="34" charset="0"/>
                  <a:ea typeface="굴림" pitchFamily="34" charset="-127"/>
                  <a:cs typeface="Arial" panose="020B0604020202020204" pitchFamily="34" charset="0"/>
                </a:rPr>
              </a:br>
              <a:r>
                <a:rPr kumimoji="1" lang="de-DE" sz="1000" b="1" dirty="0">
                  <a:solidFill>
                    <a:prstClr val="black"/>
                  </a:solidFill>
                  <a:latin typeface="Arial" panose="020B0604020202020204" pitchFamily="34" charset="0"/>
                  <a:ea typeface="굴림" pitchFamily="34" charset="-127"/>
                  <a:cs typeface="Arial" panose="020B0604020202020204" pitchFamily="34" charset="0"/>
                </a:rPr>
                <a:t>xxx</a:t>
              </a:r>
              <a:br>
                <a:rPr kumimoji="1" lang="de-DE" sz="1000" b="1" dirty="0">
                  <a:solidFill>
                    <a:prstClr val="black"/>
                  </a:solidFill>
                  <a:latin typeface="Arial" panose="020B0604020202020204" pitchFamily="34" charset="0"/>
                  <a:ea typeface="굴림" pitchFamily="34" charset="-127"/>
                  <a:cs typeface="Arial" panose="020B0604020202020204" pitchFamily="34" charset="0"/>
                </a:rPr>
              </a:br>
              <a:r>
                <a:rPr kumimoji="1" lang="de-DE" sz="1000" b="1" dirty="0">
                  <a:solidFill>
                    <a:prstClr val="black"/>
                  </a:solidFill>
                  <a:latin typeface="Arial" panose="020B0604020202020204" pitchFamily="34" charset="0"/>
                  <a:ea typeface="굴림" pitchFamily="34" charset="-127"/>
                  <a:cs typeface="Arial" panose="020B0604020202020204" pitchFamily="34" charset="0"/>
                </a:rPr>
                <a:t>Resolution</a:t>
              </a:r>
              <a:endParaRPr kumimoji="1" lang="en-US" sz="1000" b="1" dirty="0">
                <a:solidFill>
                  <a:prstClr val="black"/>
                </a:solidFill>
                <a:latin typeface="Arial" panose="020B0604020202020204" pitchFamily="34" charset="0"/>
                <a:ea typeface="굴림" pitchFamily="34" charset="-127"/>
                <a:cs typeface="Arial" panose="020B0604020202020204" pitchFamily="34" charset="0"/>
              </a:endParaRPr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1800982" y="3831159"/>
              <a:ext cx="492890" cy="387437"/>
              <a:chOff x="1800982" y="3831159"/>
              <a:chExt cx="492890" cy="387437"/>
            </a:xfrm>
          </p:grpSpPr>
          <p:pic>
            <p:nvPicPr>
              <p:cNvPr id="48" name="Picture 22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49" b="15372"/>
              <a:stretch/>
            </p:blipFill>
            <p:spPr bwMode="auto">
              <a:xfrm>
                <a:off x="1835943" y="3831159"/>
                <a:ext cx="452691" cy="293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0" name="Picture 22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3817" t="85959" r="-1" b="-1761"/>
              <a:stretch/>
            </p:blipFill>
            <p:spPr bwMode="auto">
              <a:xfrm>
                <a:off x="1800982" y="4163828"/>
                <a:ext cx="492890" cy="54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25" name="Rectangle 124"/>
          <p:cNvSpPr/>
          <p:nvPr/>
        </p:nvSpPr>
        <p:spPr>
          <a:xfrm>
            <a:off x="2607799" y="4858789"/>
            <a:ext cx="6536201" cy="28773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944066" y="1581151"/>
            <a:ext cx="184957" cy="28422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 flipV="1">
            <a:off x="3944066" y="2190750"/>
            <a:ext cx="184957" cy="28422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 bwMode="auto">
          <a:xfrm>
            <a:off x="3538258" y="1823393"/>
            <a:ext cx="1129826" cy="4032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de-DE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Generic amendment</a:t>
            </a:r>
            <a:br>
              <a:rPr kumimoji="1" lang="de-DE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</a:br>
            <a:r>
              <a:rPr kumimoji="1" lang="de-DE" sz="700" b="1" dirty="0" smtClean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introducing </a:t>
            </a:r>
            <a:r>
              <a:rPr kumimoji="1" lang="de-DE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RxSWIN</a:t>
            </a:r>
            <a:endParaRPr kumimoji="1" lang="en-US" sz="700" b="1" dirty="0"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098880" y="1581151"/>
            <a:ext cx="184957" cy="24224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>
            <a:stCxn id="73" idx="2"/>
            <a:endCxn id="59" idx="0"/>
          </p:cNvCxnSpPr>
          <p:nvPr/>
        </p:nvCxnSpPr>
        <p:spPr bwMode="auto">
          <a:xfrm>
            <a:off x="4103171" y="2226629"/>
            <a:ext cx="713436" cy="84651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Rectangle 86"/>
          <p:cNvSpPr/>
          <p:nvPr/>
        </p:nvSpPr>
        <p:spPr>
          <a:xfrm flipV="1">
            <a:off x="5098880" y="2190750"/>
            <a:ext cx="184957" cy="24224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stCxn id="41" idx="2"/>
            <a:endCxn id="59" idx="0"/>
          </p:cNvCxnSpPr>
          <p:nvPr/>
        </p:nvCxnSpPr>
        <p:spPr bwMode="auto">
          <a:xfrm flipH="1">
            <a:off x="4816607" y="2224330"/>
            <a:ext cx="400377" cy="84881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Rectangle 40"/>
          <p:cNvSpPr/>
          <p:nvPr/>
        </p:nvSpPr>
        <p:spPr bwMode="auto">
          <a:xfrm>
            <a:off x="4757992" y="1821095"/>
            <a:ext cx="917984" cy="40323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de-DE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CoP</a:t>
            </a:r>
            <a:br>
              <a:rPr kumimoji="1" lang="de-DE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</a:br>
            <a:r>
              <a:rPr kumimoji="1" lang="de-DE" sz="700" b="1" dirty="0">
                <a:latin typeface="Arial" panose="020B0604020202020204" pitchFamily="34" charset="0"/>
                <a:ea typeface="HDharmony L" panose="02020603020101020101" pitchFamily="18" charset="-127"/>
                <a:cs typeface="Arial" panose="020B0604020202020204" pitchFamily="34" charset="0"/>
              </a:rPr>
              <a:t>Conformity of Producion</a:t>
            </a:r>
            <a:endParaRPr kumimoji="1" lang="en-US" sz="700" b="1" dirty="0">
              <a:latin typeface="Arial" panose="020B0604020202020204" pitchFamily="34" charset="0"/>
              <a:ea typeface="HDharmony L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340575" y="-19050"/>
            <a:ext cx="8034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TFCS-09-03 </a:t>
            </a:r>
            <a:endParaRPr lang="en-US" sz="1000" dirty="0"/>
          </a:p>
        </p:txBody>
      </p:sp>
      <p:sp>
        <p:nvSpPr>
          <p:cNvPr id="90" name="TextBox 89"/>
          <p:cNvSpPr txBox="1"/>
          <p:nvPr/>
        </p:nvSpPr>
        <p:spPr>
          <a:xfrm>
            <a:off x="0" y="-19050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Submitted by the Secretary </a:t>
            </a:r>
            <a:endParaRPr lang="en-US" sz="1000" dirty="0"/>
          </a:p>
        </p:txBody>
      </p:sp>
      <p:sp>
        <p:nvSpPr>
          <p:cNvPr id="93" name="TextBox 92"/>
          <p:cNvSpPr txBox="1"/>
          <p:nvPr/>
        </p:nvSpPr>
        <p:spPr>
          <a:xfrm rot="20625447">
            <a:off x="6263178" y="3707963"/>
            <a:ext cx="1813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</a:rPr>
              <a:t>Revised overview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(draft)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68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108</Words>
  <Application>Microsoft Office PowerPoint</Application>
  <PresentationFormat>On-screen Show (16:9)</PresentationFormat>
  <Paragraphs>41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15</cp:revision>
  <dcterms:created xsi:type="dcterms:W3CDTF">2017-10-23T08:22:47Z</dcterms:created>
  <dcterms:modified xsi:type="dcterms:W3CDTF">2017-11-01T08:12:41Z</dcterms:modified>
</cp:coreProperties>
</file>