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258" r:id="rId1"/>
  </p:sldMasterIdLst>
  <p:notesMasterIdLst>
    <p:notesMasterId r:id="rId5"/>
  </p:notesMasterIdLst>
  <p:handoutMasterIdLst>
    <p:handoutMasterId r:id="rId6"/>
  </p:handoutMasterIdLst>
  <p:sldIdLst>
    <p:sldId id="427" r:id="rId2"/>
    <p:sldId id="430" r:id="rId3"/>
    <p:sldId id="432" r:id="rId4"/>
  </p:sldIdLst>
  <p:sldSz cx="9144000" cy="6858000" type="screen4x3"/>
  <p:notesSz cx="6735763" cy="9869488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436">
          <p15:clr>
            <a:srgbClr val="A4A3A4"/>
          </p15:clr>
        </p15:guide>
        <p15:guide id="3" orient="horz" pos="4128">
          <p15:clr>
            <a:srgbClr val="A4A3A4"/>
          </p15:clr>
        </p15:guide>
        <p15:guide id="4" pos="2973">
          <p15:clr>
            <a:srgbClr val="A4A3A4"/>
          </p15:clr>
        </p15:guide>
        <p15:guide id="5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DDDDDD"/>
    <a:srgbClr val="292989"/>
    <a:srgbClr val="FFFF99"/>
    <a:srgbClr val="FFFF66"/>
    <a:srgbClr val="CCFFCC"/>
    <a:srgbClr val="8CF49D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中間スタイル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11" autoAdjust="0"/>
    <p:restoredTop sz="94638" autoAdjust="0"/>
  </p:normalViewPr>
  <p:slideViewPr>
    <p:cSldViewPr snapToObjects="1">
      <p:cViewPr varScale="1">
        <p:scale>
          <a:sx n="107" d="100"/>
          <a:sy n="107" d="100"/>
        </p:scale>
        <p:origin x="-1698" y="-84"/>
      </p:cViewPr>
      <p:guideLst>
        <p:guide orient="horz" pos="2160"/>
        <p:guide orient="horz" pos="436"/>
        <p:guide orient="horz" pos="4128"/>
        <p:guide pos="2973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3" d="100"/>
          <a:sy n="53" d="100"/>
        </p:scale>
        <p:origin x="-1932" y="-90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xmlns="" id="{DBB964AE-F723-4D3B-B39E-409D5DA070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576" tIns="45289" rIns="90576" bIns="45289" numCol="1" anchor="t" anchorCtr="0" compatLnSpc="1">
            <a:prstTxWarp prst="textNoShape">
              <a:avLst/>
            </a:prstTxWarp>
          </a:bodyPr>
          <a:lstStyle>
            <a:lvl1pPr algn="l" defTabSz="904797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xmlns="" id="{558D2B81-339E-410C-9325-1F18F7584C4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35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576" tIns="45289" rIns="90576" bIns="45289" numCol="1" anchor="t" anchorCtr="0" compatLnSpc="1">
            <a:prstTxWarp prst="textNoShape">
              <a:avLst/>
            </a:prstTxWarp>
          </a:bodyPr>
          <a:lstStyle>
            <a:lvl1pPr algn="r" defTabSz="904797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xmlns="" id="{5B72F8CA-7689-4681-9A02-4F2FCC15997D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5775"/>
            <a:ext cx="2919413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576" tIns="45289" rIns="90576" bIns="45289" numCol="1" anchor="b" anchorCtr="0" compatLnSpc="1">
            <a:prstTxWarp prst="textNoShape">
              <a:avLst/>
            </a:prstTxWarp>
          </a:bodyPr>
          <a:lstStyle>
            <a:lvl1pPr algn="l" defTabSz="904797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xmlns="" id="{BE3C6111-0240-4B19-9450-BD0F4B9A7C5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350" y="9375775"/>
            <a:ext cx="2919413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576" tIns="45289" rIns="90576" bIns="45289" numCol="1" anchor="b" anchorCtr="0" compatLnSpc="1">
            <a:prstTxWarp prst="textNoShape">
              <a:avLst/>
            </a:prstTxWarp>
          </a:bodyPr>
          <a:lstStyle>
            <a:lvl1pPr algn="r" defTabSz="903288">
              <a:defRPr sz="1200"/>
            </a:lvl1pPr>
          </a:lstStyle>
          <a:p>
            <a:fld id="{136A0F2E-4204-4534-B311-AD878F49A48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6482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>
            <a:extLst>
              <a:ext uri="{FF2B5EF4-FFF2-40B4-BE49-F238E27FC236}">
                <a16:creationId xmlns:a16="http://schemas.microsoft.com/office/drawing/2014/main" xmlns="" id="{8A0E8631-D78A-4150-AD26-D2E716C6A27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4" tIns="45722" rIns="91444" bIns="45722" numCol="1" anchor="t" anchorCtr="0" compatLnSpc="1">
            <a:prstTxWarp prst="textNoShape">
              <a:avLst/>
            </a:prstTxWarp>
          </a:bodyPr>
          <a:lstStyle>
            <a:lvl1pPr algn="l" defTabSz="913921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101379" name="Rectangle 3">
            <a:extLst>
              <a:ext uri="{FF2B5EF4-FFF2-40B4-BE49-F238E27FC236}">
                <a16:creationId xmlns:a16="http://schemas.microsoft.com/office/drawing/2014/main" xmlns="" id="{02E9B37E-9EB9-4E9F-A1A6-9D7E87B741F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4" tIns="45722" rIns="91444" bIns="45722" numCol="1" anchor="t" anchorCtr="0" compatLnSpc="1">
            <a:prstTxWarp prst="textNoShape">
              <a:avLst/>
            </a:prstTxWarp>
          </a:bodyPr>
          <a:lstStyle>
            <a:lvl1pPr algn="r" defTabSz="913921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xmlns="" id="{398A89BE-2FD6-4978-ACD5-01155EE90B1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1" name="Rectangle 5">
            <a:extLst>
              <a:ext uri="{FF2B5EF4-FFF2-40B4-BE49-F238E27FC236}">
                <a16:creationId xmlns:a16="http://schemas.microsoft.com/office/drawing/2014/main" xmlns="" id="{4BA5A156-7388-4FFE-86F4-844DD18C78B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7888"/>
            <a:ext cx="5389563" cy="44418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4" tIns="45722" rIns="91444" bIns="457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GB" noProof="0"/>
              <a:t>マスタ テキストの書式設定</a:t>
            </a:r>
          </a:p>
          <a:p>
            <a:pPr lvl="1"/>
            <a:r>
              <a:rPr lang="ja-JP" altLang="en-GB" noProof="0"/>
              <a:t>第 </a:t>
            </a:r>
            <a:r>
              <a:rPr lang="en-GB" altLang="ja-JP" noProof="0"/>
              <a:t>2 </a:t>
            </a:r>
            <a:r>
              <a:rPr lang="ja-JP" altLang="en-GB" noProof="0"/>
              <a:t>レベル</a:t>
            </a:r>
          </a:p>
          <a:p>
            <a:pPr lvl="2"/>
            <a:r>
              <a:rPr lang="ja-JP" altLang="en-GB" noProof="0"/>
              <a:t>第 </a:t>
            </a:r>
            <a:r>
              <a:rPr lang="en-GB" altLang="ja-JP" noProof="0"/>
              <a:t>3 </a:t>
            </a:r>
            <a:r>
              <a:rPr lang="ja-JP" altLang="en-GB" noProof="0"/>
              <a:t>レベル</a:t>
            </a:r>
          </a:p>
          <a:p>
            <a:pPr lvl="3"/>
            <a:r>
              <a:rPr lang="ja-JP" altLang="en-GB" noProof="0"/>
              <a:t>第 </a:t>
            </a:r>
            <a:r>
              <a:rPr lang="en-GB" altLang="ja-JP" noProof="0"/>
              <a:t>4 </a:t>
            </a:r>
            <a:r>
              <a:rPr lang="ja-JP" altLang="en-GB" noProof="0"/>
              <a:t>レベル</a:t>
            </a:r>
          </a:p>
          <a:p>
            <a:pPr lvl="4"/>
            <a:r>
              <a:rPr lang="ja-JP" altLang="en-GB" noProof="0"/>
              <a:t>第 </a:t>
            </a:r>
            <a:r>
              <a:rPr lang="en-GB" altLang="ja-JP" noProof="0"/>
              <a:t>5 </a:t>
            </a:r>
            <a:r>
              <a:rPr lang="ja-JP" altLang="en-GB" noProof="0"/>
              <a:t>レベル</a:t>
            </a:r>
          </a:p>
        </p:txBody>
      </p:sp>
      <p:sp>
        <p:nvSpPr>
          <p:cNvPr id="101382" name="Rectangle 6">
            <a:extLst>
              <a:ext uri="{FF2B5EF4-FFF2-40B4-BE49-F238E27FC236}">
                <a16:creationId xmlns:a16="http://schemas.microsoft.com/office/drawing/2014/main" xmlns="" id="{0FD5BDF9-BDAA-4E23-8873-0EE7BEDE68A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9413" cy="493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4" tIns="45722" rIns="91444" bIns="45722" numCol="1" anchor="b" anchorCtr="0" compatLnSpc="1">
            <a:prstTxWarp prst="textNoShape">
              <a:avLst/>
            </a:prstTxWarp>
          </a:bodyPr>
          <a:lstStyle>
            <a:lvl1pPr algn="l" defTabSz="913921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GB" altLang="ja-JP"/>
          </a:p>
        </p:txBody>
      </p:sp>
      <p:sp>
        <p:nvSpPr>
          <p:cNvPr id="101383" name="Rectangle 7">
            <a:extLst>
              <a:ext uri="{FF2B5EF4-FFF2-40B4-BE49-F238E27FC236}">
                <a16:creationId xmlns:a16="http://schemas.microsoft.com/office/drawing/2014/main" xmlns="" id="{C0EFEC33-F28C-4F4A-9EF7-C769D1A3713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4188"/>
            <a:ext cx="2919412" cy="4937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4" tIns="45722" rIns="91444" bIns="45722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fld id="{23B390E5-6A98-4DF6-AD45-53E097CA2DAA}" type="slidenum">
              <a:rPr lang="en-GB" altLang="ja-JP"/>
              <a:pPr/>
              <a:t>‹#›</a:t>
            </a:fld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11339102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2"/>
            <a:ext cx="9144000" cy="6857999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フッター プレースホルダ 4">
            <a:extLst>
              <a:ext uri="{FF2B5EF4-FFF2-40B4-BE49-F238E27FC236}">
                <a16:creationId xmlns:a16="http://schemas.microsoft.com/office/drawing/2014/main" xmlns="" id="{98B3240F-FB9A-4EE2-B435-94C9F5044E6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Segoe UI"/>
                <a:ea typeface="メイリオ"/>
              </a:defRPr>
            </a:lvl1pPr>
          </a:lstStyle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6560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xmlns="" id="{E269D541-8E50-4391-974E-73C74759D1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3F3F3F"/>
                </a:solidFill>
                <a:latin typeface="Segoe UI"/>
                <a:ea typeface="メイリオ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xmlns="" id="{F55D47B5-7667-410A-AB18-857AEE474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3F3F3F"/>
                </a:solidFill>
                <a:latin typeface="Segoe UI"/>
                <a:ea typeface="メイリオ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xmlns="" id="{4B973ADD-C3F8-47B1-A2B5-9B8BE1C2F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fld id="{1057C0FF-B332-45AE-8519-93E6B4D47128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30374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xmlns="" id="{4AF31DA5-7A40-438D-8C1F-9AAD89335A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3F3F3F"/>
                </a:solidFill>
                <a:latin typeface="Segoe UI"/>
                <a:ea typeface="メイリオ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xmlns="" id="{572257A2-04FA-4021-8B2B-F578A4859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3F3F3F"/>
                </a:solidFill>
                <a:latin typeface="Segoe UI"/>
                <a:ea typeface="メイリオ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xmlns="" id="{672D8BA4-83F8-4CBD-B4B7-C6FF10FFA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fld id="{0E2E24FF-1D45-4CE6-A6F6-ECD127750107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33938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16530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3200"/>
            </a:lvl1pPr>
            <a:lvl2pPr marL="457200" indent="0">
              <a:buFontTx/>
              <a:buNone/>
              <a:defRPr sz="2800"/>
            </a:lvl2pPr>
            <a:lvl3pPr marL="914400" indent="0">
              <a:buFontTx/>
              <a:buNone/>
              <a:defRPr sz="2800"/>
            </a:lvl3pPr>
            <a:lvl4pPr marL="1371600" indent="0">
              <a:buFontTx/>
              <a:buNone/>
              <a:defRPr sz="2800"/>
            </a:lvl4pPr>
            <a:lvl5pPr marL="1828800" indent="0">
              <a:buFontTx/>
              <a:buNone/>
              <a:defRPr sz="2800"/>
            </a:lvl5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4" name="スライド番号プレースホルダ 5">
            <a:extLst>
              <a:ext uri="{FF2B5EF4-FFF2-40B4-BE49-F238E27FC236}">
                <a16:creationId xmlns:a16="http://schemas.microsoft.com/office/drawing/2014/main" xmlns="" id="{C61FC0A9-EF7C-4F26-ADEC-3868AC0C2D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243888" y="188913"/>
            <a:ext cx="900112" cy="365125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fld id="{D5CC837E-FDE3-44EC-9679-13EB1FAAE42C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65636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>
            <a:extLst>
              <a:ext uri="{FF2B5EF4-FFF2-40B4-BE49-F238E27FC236}">
                <a16:creationId xmlns:a16="http://schemas.microsoft.com/office/drawing/2014/main" xmlns="" id="{E2BFA5B2-AC7C-415A-B9B0-EB4846BDFB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3F3F3F"/>
                </a:solidFill>
                <a:latin typeface="Segoe UI"/>
                <a:ea typeface="メイリオ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>
            <a:extLst>
              <a:ext uri="{FF2B5EF4-FFF2-40B4-BE49-F238E27FC236}">
                <a16:creationId xmlns:a16="http://schemas.microsoft.com/office/drawing/2014/main" xmlns="" id="{FF280DD0-5EEA-4B9E-8117-605614020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3F3F3F"/>
                </a:solidFill>
                <a:latin typeface="Segoe UI"/>
                <a:ea typeface="メイリオ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xmlns="" id="{72DE543B-3BAA-4D0C-B894-039C6B25A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fld id="{8CF8EFD4-81CD-48A8-8145-86E5B48AF268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83178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>
            <a:extLst>
              <a:ext uri="{FF2B5EF4-FFF2-40B4-BE49-F238E27FC236}">
                <a16:creationId xmlns:a16="http://schemas.microsoft.com/office/drawing/2014/main" xmlns="" id="{629019F8-6061-4048-8B5C-74B4E446ED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3F3F3F"/>
                </a:solidFill>
                <a:latin typeface="Segoe UI"/>
                <a:ea typeface="メイリオ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5">
            <a:extLst>
              <a:ext uri="{FF2B5EF4-FFF2-40B4-BE49-F238E27FC236}">
                <a16:creationId xmlns:a16="http://schemas.microsoft.com/office/drawing/2014/main" xmlns="" id="{D98B32F5-9D65-4FA4-8335-24F0FDEB8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3F3F3F"/>
                </a:solidFill>
                <a:latin typeface="Segoe UI"/>
                <a:ea typeface="メイリオ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>
            <a:extLst>
              <a:ext uri="{FF2B5EF4-FFF2-40B4-BE49-F238E27FC236}">
                <a16:creationId xmlns:a16="http://schemas.microsoft.com/office/drawing/2014/main" xmlns="" id="{3157A06A-9EF7-4D65-8A94-CE004E42A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fld id="{0A7E6455-3845-4B89-967F-B123F96269A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47114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>
            <a:extLst>
              <a:ext uri="{FF2B5EF4-FFF2-40B4-BE49-F238E27FC236}">
                <a16:creationId xmlns:a16="http://schemas.microsoft.com/office/drawing/2014/main" xmlns="" id="{0686EBC8-15A7-4BA1-BA6D-FB318C59F9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3F3F3F"/>
                </a:solidFill>
                <a:latin typeface="Segoe UI"/>
                <a:ea typeface="メイリオ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フッター プレースホルダ 7">
            <a:extLst>
              <a:ext uri="{FF2B5EF4-FFF2-40B4-BE49-F238E27FC236}">
                <a16:creationId xmlns:a16="http://schemas.microsoft.com/office/drawing/2014/main" xmlns="" id="{66FC8A12-6462-4056-8FB3-6F4631CFE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3F3F3F"/>
                </a:solidFill>
                <a:latin typeface="Segoe UI"/>
                <a:ea typeface="メイリオ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8">
            <a:extLst>
              <a:ext uri="{FF2B5EF4-FFF2-40B4-BE49-F238E27FC236}">
                <a16:creationId xmlns:a16="http://schemas.microsoft.com/office/drawing/2014/main" xmlns="" id="{F1BC50EF-71C6-4B8C-BCA9-30E2819D1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fld id="{A293F805-2A88-4990-A15C-12FB9F540D57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94992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>
            <a:extLst>
              <a:ext uri="{FF2B5EF4-FFF2-40B4-BE49-F238E27FC236}">
                <a16:creationId xmlns:a16="http://schemas.microsoft.com/office/drawing/2014/main" xmlns="" id="{CE28E40D-24D8-4AD3-85D6-34F32DFC2EA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3F3F3F"/>
                </a:solidFill>
                <a:latin typeface="Segoe UI"/>
                <a:ea typeface="メイリオ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フッター プレースホルダ 3">
            <a:extLst>
              <a:ext uri="{FF2B5EF4-FFF2-40B4-BE49-F238E27FC236}">
                <a16:creationId xmlns:a16="http://schemas.microsoft.com/office/drawing/2014/main" xmlns="" id="{992D76B2-14F3-4473-A8E8-36FBF01BD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3F3F3F"/>
                </a:solidFill>
                <a:latin typeface="Segoe UI"/>
                <a:ea typeface="メイリオ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>
            <a:extLst>
              <a:ext uri="{FF2B5EF4-FFF2-40B4-BE49-F238E27FC236}">
                <a16:creationId xmlns:a16="http://schemas.microsoft.com/office/drawing/2014/main" xmlns="" id="{9DC84D65-A3BA-4EBA-9FFD-D3F2EC689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fld id="{465D70C3-F320-48BF-A250-7BAF4006B4DE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18724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>
            <a:extLst>
              <a:ext uri="{FF2B5EF4-FFF2-40B4-BE49-F238E27FC236}">
                <a16:creationId xmlns:a16="http://schemas.microsoft.com/office/drawing/2014/main" xmlns="" id="{BC7C8B9B-6AF3-4A56-900C-428A92C4DB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3F3F3F"/>
                </a:solidFill>
                <a:latin typeface="Segoe UI"/>
                <a:ea typeface="メイリオ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フッター プレースホルダ 2">
            <a:extLst>
              <a:ext uri="{FF2B5EF4-FFF2-40B4-BE49-F238E27FC236}">
                <a16:creationId xmlns:a16="http://schemas.microsoft.com/office/drawing/2014/main" xmlns="" id="{5DAFB912-6291-4DF9-9106-0AF25C1CF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3F3F3F"/>
                </a:solidFill>
                <a:latin typeface="Segoe UI"/>
                <a:ea typeface="メイリオ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>
            <a:extLst>
              <a:ext uri="{FF2B5EF4-FFF2-40B4-BE49-F238E27FC236}">
                <a16:creationId xmlns:a16="http://schemas.microsoft.com/office/drawing/2014/main" xmlns="" id="{E4148D2D-AA1B-4C6D-B8C9-A426E4A97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fld id="{749AEE09-4FEB-44E7-BAFC-9648BC3BFD3C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96159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>
            <a:extLst>
              <a:ext uri="{FF2B5EF4-FFF2-40B4-BE49-F238E27FC236}">
                <a16:creationId xmlns:a16="http://schemas.microsoft.com/office/drawing/2014/main" xmlns="" id="{6DDB7117-0E14-4C03-9A0F-22B72E4885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3F3F3F"/>
                </a:solidFill>
                <a:latin typeface="Segoe UI"/>
                <a:ea typeface="メイリオ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5">
            <a:extLst>
              <a:ext uri="{FF2B5EF4-FFF2-40B4-BE49-F238E27FC236}">
                <a16:creationId xmlns:a16="http://schemas.microsoft.com/office/drawing/2014/main" xmlns="" id="{F020CEF0-AE93-4C95-AE2C-EF4D35EC2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3F3F3F"/>
                </a:solidFill>
                <a:latin typeface="Segoe UI"/>
                <a:ea typeface="メイリオ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>
            <a:extLst>
              <a:ext uri="{FF2B5EF4-FFF2-40B4-BE49-F238E27FC236}">
                <a16:creationId xmlns:a16="http://schemas.microsoft.com/office/drawing/2014/main" xmlns="" id="{E3BB5188-75E0-453A-95D5-D7FAC2A5F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fld id="{B8CDAC71-840D-4E71-B4F8-CFDF9E8D8649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08135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>
            <a:extLst>
              <a:ext uri="{FF2B5EF4-FFF2-40B4-BE49-F238E27FC236}">
                <a16:creationId xmlns:a16="http://schemas.microsoft.com/office/drawing/2014/main" xmlns="" id="{9426F844-4560-438D-9F20-C3C11406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3F3F3F"/>
                </a:solidFill>
                <a:latin typeface="Segoe UI"/>
                <a:ea typeface="メイリオ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5">
            <a:extLst>
              <a:ext uri="{FF2B5EF4-FFF2-40B4-BE49-F238E27FC236}">
                <a16:creationId xmlns:a16="http://schemas.microsoft.com/office/drawing/2014/main" xmlns="" id="{FC59E513-1B41-428E-B7EE-55355F5D1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>
                <a:solidFill>
                  <a:srgbClr val="3F3F3F"/>
                </a:solidFill>
                <a:latin typeface="Segoe UI"/>
                <a:ea typeface="メイリオ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>
            <a:extLst>
              <a:ext uri="{FF2B5EF4-FFF2-40B4-BE49-F238E27FC236}">
                <a16:creationId xmlns:a16="http://schemas.microsoft.com/office/drawing/2014/main" xmlns="" id="{9CF6FB74-D4A3-4721-B9FF-536768D63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</a:lstStyle>
          <a:p>
            <a:fld id="{CCF5D257-9C22-4101-B303-06A2E72ED848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97529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>
            <a:extLst>
              <a:ext uri="{FF2B5EF4-FFF2-40B4-BE49-F238E27FC236}">
                <a16:creationId xmlns:a16="http://schemas.microsoft.com/office/drawing/2014/main" xmlns="" id="{4F19AA98-88F6-49CB-B75F-3118F60C4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1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1027" name="テキスト プレースホルダ 2">
            <a:extLst>
              <a:ext uri="{FF2B5EF4-FFF2-40B4-BE49-F238E27FC236}">
                <a16:creationId xmlns:a16="http://schemas.microsoft.com/office/drawing/2014/main" xmlns="" id="{ADF6DFCB-963C-4EAA-AB7D-86FCD03476E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0" y="692150"/>
            <a:ext cx="9144000" cy="616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スライド番号プレースホルダ 5">
            <a:extLst>
              <a:ext uri="{FF2B5EF4-FFF2-40B4-BE49-F238E27FC236}">
                <a16:creationId xmlns:a16="http://schemas.microsoft.com/office/drawing/2014/main" xmlns="" id="{D88C1800-9A6C-41B0-B863-554462EBDF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75613" y="188913"/>
            <a:ext cx="1044575" cy="3651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rgbClr val="FFFFFF"/>
                </a:solidFill>
                <a:latin typeface="Segoe UI" panose="020B0502040204020203" pitchFamily="34" charset="0"/>
                <a:ea typeface="メイリオ" panose="020B0604030504040204" pitchFamily="50" charset="-128"/>
              </a:defRPr>
            </a:lvl1pPr>
          </a:lstStyle>
          <a:p>
            <a:fld id="{7E09994D-0459-42AA-B3CA-E0F7BAB07FA4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627" r:id="rId1"/>
    <p:sldLayoutId id="2147486628" r:id="rId2"/>
    <p:sldLayoutId id="2147486629" r:id="rId3"/>
    <p:sldLayoutId id="2147486630" r:id="rId4"/>
    <p:sldLayoutId id="2147486631" r:id="rId5"/>
    <p:sldLayoutId id="2147486632" r:id="rId6"/>
    <p:sldLayoutId id="2147486633" r:id="rId7"/>
    <p:sldLayoutId id="2147486634" r:id="rId8"/>
    <p:sldLayoutId id="2147486635" r:id="rId9"/>
    <p:sldLayoutId id="2147486636" r:id="rId10"/>
    <p:sldLayoutId id="214748663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kern="1200">
          <a:solidFill>
            <a:schemeClr val="bg1"/>
          </a:solidFill>
          <a:latin typeface="+mj-lt"/>
          <a:ea typeface="+mj-ea"/>
          <a:cs typeface="メイリオ" pitchFamily="5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Segoe UI" pitchFamily="34" charset="0"/>
          <a:ea typeface="メイリオ" pitchFamily="50" charset="-128"/>
          <a:cs typeface="メイリオ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Segoe UI" pitchFamily="34" charset="0"/>
          <a:ea typeface="メイリオ" pitchFamily="50" charset="-128"/>
          <a:cs typeface="メイリオ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Segoe UI" pitchFamily="34" charset="0"/>
          <a:ea typeface="メイリオ" pitchFamily="50" charset="-128"/>
          <a:cs typeface="メイリオ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Segoe UI" pitchFamily="34" charset="0"/>
          <a:ea typeface="メイリオ" pitchFamily="50" charset="-128"/>
          <a:cs typeface="メイリオ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Segoe UI" pitchFamily="34" charset="0"/>
          <a:ea typeface="メイリオ" pitchFamily="50" charset="-128"/>
          <a:cs typeface="メイリオ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Segoe UI" pitchFamily="34" charset="0"/>
          <a:ea typeface="メイリオ" pitchFamily="50" charset="-128"/>
          <a:cs typeface="メイリオ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Segoe UI" pitchFamily="34" charset="0"/>
          <a:ea typeface="メイリオ" pitchFamily="50" charset="-128"/>
          <a:cs typeface="メイリオ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Segoe UI" pitchFamily="34" charset="0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kumimoji="1" sz="3200" kern="1200">
          <a:solidFill>
            <a:schemeClr val="tx1"/>
          </a:solidFill>
          <a:latin typeface="+mn-lt"/>
          <a:ea typeface="+mn-ea"/>
          <a:cs typeface="メイリオ" pitchFamily="50" charset="-128"/>
        </a:defRPr>
      </a:lvl1pPr>
      <a:lvl2pPr marL="4572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kumimoji="1" sz="2800" kern="1200">
          <a:solidFill>
            <a:schemeClr val="tx1"/>
          </a:solidFill>
          <a:latin typeface="+mn-lt"/>
          <a:ea typeface="+mn-ea"/>
          <a:cs typeface="メイリオ" pitchFamily="50" charset="-128"/>
        </a:defRPr>
      </a:lvl2pPr>
      <a:lvl3pPr marL="9144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kumimoji="1" sz="2800" kern="1200">
          <a:solidFill>
            <a:schemeClr val="tx1"/>
          </a:solidFill>
          <a:latin typeface="+mn-lt"/>
          <a:ea typeface="+mn-ea"/>
          <a:cs typeface="メイリオ" pitchFamily="50" charset="-128"/>
        </a:defRPr>
      </a:lvl3pPr>
      <a:lvl4pPr marL="1371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kumimoji="1" sz="2800" kern="1200">
          <a:solidFill>
            <a:schemeClr val="tx1"/>
          </a:solidFill>
          <a:latin typeface="+mn-lt"/>
          <a:ea typeface="+mn-ea"/>
          <a:cs typeface="メイリオ" pitchFamily="50" charset="-128"/>
        </a:defRPr>
      </a:lvl4pPr>
      <a:lvl5pPr marL="18288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kumimoji="1" sz="2800" kern="1200">
          <a:solidFill>
            <a:schemeClr val="tx1"/>
          </a:solidFill>
          <a:latin typeface="+mn-lt"/>
          <a:ea typeface="+mn-ea"/>
          <a:cs typeface="メイリオ" pitchFamily="50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314" name="直線コネクタ 4">
            <a:extLst>
              <a:ext uri="{FF2B5EF4-FFF2-40B4-BE49-F238E27FC236}">
                <a16:creationId xmlns:a16="http://schemas.microsoft.com/office/drawing/2014/main" xmlns="" id="{FE6522BE-C4E0-4EFF-9FE2-919A5264B43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4925" y="476250"/>
            <a:ext cx="90741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15" name="タイトル 4">
            <a:extLst>
              <a:ext uri="{FF2B5EF4-FFF2-40B4-BE49-F238E27FC236}">
                <a16:creationId xmlns:a16="http://schemas.microsoft.com/office/drawing/2014/main" xmlns="" id="{1B42782E-D891-4AB0-8391-520837FF60F5}"/>
              </a:ext>
            </a:extLst>
          </p:cNvPr>
          <p:cNvSpPr>
            <a:spLocks/>
          </p:cNvSpPr>
          <p:nvPr/>
        </p:nvSpPr>
        <p:spPr bwMode="auto">
          <a:xfrm>
            <a:off x="-20638" y="12700"/>
            <a:ext cx="6827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6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Identification of Issues Towards Safety Update</a:t>
            </a:r>
          </a:p>
        </p:txBody>
      </p:sp>
      <p:sp>
        <p:nvSpPr>
          <p:cNvPr id="13316" name="正方形/長方形 1">
            <a:extLst>
              <a:ext uri="{FF2B5EF4-FFF2-40B4-BE49-F238E27FC236}">
                <a16:creationId xmlns:a16="http://schemas.microsoft.com/office/drawing/2014/main" xmlns="" id="{E5D015A1-D2CA-4898-ADE1-0AC0A303A4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801688"/>
            <a:ext cx="8135937" cy="1816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en-US" altLang="ja-JP" sz="1600" b="1" dirty="0">
                <a:latin typeface="Arial" pitchFamily="34" charset="0"/>
                <a:ea typeface="Meiryo UI" pitchFamily="50" charset="-128"/>
                <a:cs typeface="Arial" pitchFamily="34" charset="0"/>
              </a:rPr>
              <a:t>Scope of Safety Update</a:t>
            </a:r>
          </a:p>
          <a:p>
            <a:pPr marL="269875" indent="-269875" algn="l">
              <a:defRPr/>
            </a:pPr>
            <a:r>
              <a:rPr lang="en-US" altLang="ja-JP" sz="1600" b="1" dirty="0">
                <a:latin typeface="Arial" pitchFamily="34" charset="0"/>
                <a:ea typeface="Meiryo UI" pitchFamily="50" charset="-128"/>
                <a:cs typeface="Arial" pitchFamily="34" charset="0"/>
              </a:rPr>
              <a:t>(1) Users are directly involved in the process. </a:t>
            </a:r>
            <a:r>
              <a:rPr lang="en-US" altLang="ja-JP" sz="1600" b="1" dirty="0">
                <a:latin typeface="Arial" pitchFamily="34" charset="0"/>
                <a:ea typeface="Meiryo UI" pitchFamily="50" charset="-128"/>
                <a:cs typeface="Arial" pitchFamily="34" charset="0"/>
                <a:sym typeface="Symbol" pitchFamily="18" charset="2"/>
              </a:rPr>
              <a:t> </a:t>
            </a:r>
            <a:r>
              <a:rPr lang="en-US" altLang="ja-JP" sz="1600" b="1" dirty="0">
                <a:latin typeface="Arial" pitchFamily="34" charset="0"/>
                <a:ea typeface="Meiryo UI" pitchFamily="50" charset="-128"/>
                <a:cs typeface="Arial" pitchFamily="34" charset="0"/>
              </a:rPr>
              <a:t>The process to be discussed from the user's perspective</a:t>
            </a:r>
          </a:p>
          <a:p>
            <a:pPr marL="269875" indent="-269875" algn="l">
              <a:defRPr/>
            </a:pPr>
            <a:r>
              <a:rPr lang="en-US" altLang="ja-JP" sz="1600" b="1" dirty="0">
                <a:latin typeface="Arial" pitchFamily="34" charset="0"/>
                <a:ea typeface="Meiryo UI" pitchFamily="50" charset="-128"/>
                <a:cs typeface="Arial" pitchFamily="34" charset="0"/>
              </a:rPr>
              <a:t>(2) Functions differ greatly between before and after update.</a:t>
            </a:r>
            <a:r>
              <a:rPr lang="en-US" altLang="ja-JP" sz="1600" b="1" dirty="0">
                <a:latin typeface="Arial" pitchFamily="34" charset="0"/>
                <a:ea typeface="Meiryo UI" pitchFamily="50" charset="-128"/>
                <a:cs typeface="Arial" pitchFamily="34" charset="0"/>
                <a:sym typeface="Symbol" pitchFamily="18" charset="2"/>
              </a:rPr>
              <a:t>  The process to be discussed for each function and use case </a:t>
            </a:r>
            <a:endParaRPr lang="en-US" altLang="ja-JP" sz="1600" b="1" dirty="0">
              <a:latin typeface="Arial" pitchFamily="34" charset="0"/>
              <a:ea typeface="Meiryo UI" pitchFamily="50" charset="-128"/>
              <a:cs typeface="Arial" pitchFamily="34" charset="0"/>
            </a:endParaRPr>
          </a:p>
          <a:p>
            <a:pPr marL="269875" indent="-269875" algn="l">
              <a:defRPr/>
            </a:pPr>
            <a:r>
              <a:rPr lang="en-US" altLang="ja-JP" sz="1600" b="1" dirty="0">
                <a:latin typeface="Arial" pitchFamily="34" charset="0"/>
                <a:ea typeface="Meiryo UI" pitchFamily="50" charset="-128"/>
                <a:cs typeface="Arial" pitchFamily="34" charset="0"/>
              </a:rPr>
              <a:t>(3) How to address update failures </a:t>
            </a:r>
            <a:r>
              <a:rPr lang="en-US" altLang="ja-JP" sz="1600" b="1" dirty="0">
                <a:latin typeface="Arial" pitchFamily="34" charset="0"/>
                <a:ea typeface="Meiryo UI" pitchFamily="50" charset="-128"/>
                <a:cs typeface="Arial" pitchFamily="34" charset="0"/>
                <a:sym typeface="Symbol" pitchFamily="18" charset="2"/>
              </a:rPr>
              <a:t> Recovery to be performed on the vehicle side basically but with limitation</a:t>
            </a:r>
            <a:endParaRPr lang="en-US" altLang="ja-JP" sz="1600" b="1" dirty="0">
              <a:latin typeface="Arial" pitchFamily="34" charset="0"/>
              <a:ea typeface="Meiryo UI" pitchFamily="50" charset="-128"/>
              <a:cs typeface="Arial" pitchFamily="34" charset="0"/>
            </a:endParaRPr>
          </a:p>
        </p:txBody>
      </p:sp>
      <p:sp>
        <p:nvSpPr>
          <p:cNvPr id="2" name="角丸四角形 1">
            <a:extLst>
              <a:ext uri="{FF2B5EF4-FFF2-40B4-BE49-F238E27FC236}">
                <a16:creationId xmlns:a16="http://schemas.microsoft.com/office/drawing/2014/main" xmlns="" id="{A3CE448F-DEB2-463B-8EC4-FE5DD7FF3E1D}"/>
              </a:ext>
            </a:extLst>
          </p:cNvPr>
          <p:cNvSpPr/>
          <p:nvPr/>
        </p:nvSpPr>
        <p:spPr>
          <a:xfrm>
            <a:off x="788988" y="3192463"/>
            <a:ext cx="1368425" cy="41116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xmlns="" id="{626D818A-059F-46B6-84DA-233D3EFABF5E}"/>
              </a:ext>
            </a:extLst>
          </p:cNvPr>
          <p:cNvSpPr txBox="1"/>
          <p:nvPr/>
        </p:nvSpPr>
        <p:spPr>
          <a:xfrm>
            <a:off x="1008063" y="2733675"/>
            <a:ext cx="873125" cy="306388"/>
          </a:xfrm>
          <a:prstGeom prst="round2Diag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Use case</a:t>
            </a:r>
            <a:endParaRPr lang="ja-JP" altLang="en-US" sz="1200" b="1" dirty="0">
              <a:latin typeface="Arial" pitchFamily="34" charset="0"/>
              <a:ea typeface="Meiryo UI" panose="020B0604030504040204" pitchFamily="50" charset="-128"/>
              <a:cs typeface="Arial" pitchFamily="34" charset="0"/>
            </a:endParaRPr>
          </a:p>
        </p:txBody>
      </p:sp>
      <p:sp>
        <p:nvSpPr>
          <p:cNvPr id="13320" name="テキスト ボックス 148">
            <a:extLst>
              <a:ext uri="{FF2B5EF4-FFF2-40B4-BE49-F238E27FC236}">
                <a16:creationId xmlns:a16="http://schemas.microsoft.com/office/drawing/2014/main" xmlns="" id="{6FCAAABE-5D9D-4D37-9B13-5A48DEAD87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3182938"/>
            <a:ext cx="16113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2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New function addition</a:t>
            </a:r>
            <a:endParaRPr lang="ja-JP" altLang="en-US" sz="1200" b="1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321" name="テキスト ボックス 150">
            <a:extLst>
              <a:ext uri="{FF2B5EF4-FFF2-40B4-BE49-F238E27FC236}">
                <a16:creationId xmlns:a16="http://schemas.microsoft.com/office/drawing/2014/main" xmlns="" id="{657161AC-8ABB-42A1-9761-3E00A5875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538" y="3844925"/>
            <a:ext cx="1174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2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Function </a:t>
            </a:r>
          </a:p>
          <a:p>
            <a:pPr eaLnBrk="1" hangingPunct="1"/>
            <a:r>
              <a:rPr lang="en-US" altLang="ja-JP" sz="12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enhancement</a:t>
            </a:r>
            <a:endParaRPr lang="ja-JP" altLang="en-US" sz="1200" b="1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322" name="テキスト ボックス 151">
            <a:extLst>
              <a:ext uri="{FF2B5EF4-FFF2-40B4-BE49-F238E27FC236}">
                <a16:creationId xmlns:a16="http://schemas.microsoft.com/office/drawing/2014/main" xmlns="" id="{B93E4E99-432B-4701-9263-B377655DF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525" y="5419725"/>
            <a:ext cx="16668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1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Improvement</a:t>
            </a:r>
          </a:p>
          <a:p>
            <a:pPr eaLnBrk="1" hangingPunct="1"/>
            <a:endParaRPr lang="en-US" altLang="ja-JP" sz="1100" b="1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 eaLnBrk="1" hangingPunct="1"/>
            <a:r>
              <a:rPr lang="en-US" altLang="ja-JP" sz="11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(Function unchanged)</a:t>
            </a:r>
            <a:endParaRPr lang="ja-JP" altLang="en-US" sz="1100" b="1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323" name="テキスト ボックス 157">
            <a:extLst>
              <a:ext uri="{FF2B5EF4-FFF2-40B4-BE49-F238E27FC236}">
                <a16:creationId xmlns:a16="http://schemas.microsoft.com/office/drawing/2014/main" xmlns="" id="{FAB2EB38-7551-4749-B6CA-B13E5BC052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0" y="4676775"/>
            <a:ext cx="1668463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1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Problem correction</a:t>
            </a:r>
          </a:p>
          <a:p>
            <a:pPr eaLnBrk="1" hangingPunct="1"/>
            <a:endParaRPr lang="en-US" altLang="ja-JP" sz="1100" b="1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 eaLnBrk="1" hangingPunct="1"/>
            <a:r>
              <a:rPr lang="en-US" altLang="ja-JP" sz="11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(Function unchanged)</a:t>
            </a:r>
            <a:endParaRPr lang="ja-JP" altLang="en-US" sz="1100" b="1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59" name="角丸四角形 158">
            <a:extLst>
              <a:ext uri="{FF2B5EF4-FFF2-40B4-BE49-F238E27FC236}">
                <a16:creationId xmlns:a16="http://schemas.microsoft.com/office/drawing/2014/main" xmlns="" id="{0BC05043-1C9C-40C2-B01A-B0BA93049AA7}"/>
              </a:ext>
            </a:extLst>
          </p:cNvPr>
          <p:cNvSpPr/>
          <p:nvPr/>
        </p:nvSpPr>
        <p:spPr>
          <a:xfrm>
            <a:off x="788988" y="3892550"/>
            <a:ext cx="1368425" cy="3698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0" name="角丸四角形 159">
            <a:extLst>
              <a:ext uri="{FF2B5EF4-FFF2-40B4-BE49-F238E27FC236}">
                <a16:creationId xmlns:a16="http://schemas.microsoft.com/office/drawing/2014/main" xmlns="" id="{CA543DCB-8BFA-48CB-81A8-3703ACE2BBA0}"/>
              </a:ext>
            </a:extLst>
          </p:cNvPr>
          <p:cNvSpPr/>
          <p:nvPr/>
        </p:nvSpPr>
        <p:spPr>
          <a:xfrm>
            <a:off x="788988" y="5370513"/>
            <a:ext cx="1368425" cy="37147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1" name="角丸四角形 160">
            <a:extLst>
              <a:ext uri="{FF2B5EF4-FFF2-40B4-BE49-F238E27FC236}">
                <a16:creationId xmlns:a16="http://schemas.microsoft.com/office/drawing/2014/main" xmlns="" id="{73D0D2FD-777A-4652-A946-28713AC8EEC7}"/>
              </a:ext>
            </a:extLst>
          </p:cNvPr>
          <p:cNvSpPr/>
          <p:nvPr/>
        </p:nvSpPr>
        <p:spPr>
          <a:xfrm>
            <a:off x="788988" y="4651375"/>
            <a:ext cx="1368425" cy="3698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xmlns="" id="{C47750D3-5A91-4BA0-8C23-8289EBC680FF}"/>
              </a:ext>
            </a:extLst>
          </p:cNvPr>
          <p:cNvSpPr txBox="1"/>
          <p:nvPr/>
        </p:nvSpPr>
        <p:spPr>
          <a:xfrm>
            <a:off x="2632075" y="2733675"/>
            <a:ext cx="1616075" cy="306388"/>
          </a:xfrm>
          <a:prstGeom prst="round2Diag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User-related issues</a:t>
            </a:r>
            <a:endParaRPr lang="ja-JP" altLang="en-US" sz="1200" b="1" dirty="0">
              <a:latin typeface="Arial" pitchFamily="34" charset="0"/>
              <a:ea typeface="Meiryo UI" panose="020B0604030504040204" pitchFamily="50" charset="-128"/>
              <a:cs typeface="Arial" pitchFamily="34" charset="0"/>
            </a:endParaRPr>
          </a:p>
        </p:txBody>
      </p:sp>
      <p:sp>
        <p:nvSpPr>
          <p:cNvPr id="165" name="角丸四角形 164">
            <a:extLst>
              <a:ext uri="{FF2B5EF4-FFF2-40B4-BE49-F238E27FC236}">
                <a16:creationId xmlns:a16="http://schemas.microsoft.com/office/drawing/2014/main" xmlns="" id="{114D38C8-022C-4C7A-A827-84510CFB8049}"/>
              </a:ext>
            </a:extLst>
          </p:cNvPr>
          <p:cNvSpPr/>
          <p:nvPr/>
        </p:nvSpPr>
        <p:spPr>
          <a:xfrm>
            <a:off x="2744788" y="3192463"/>
            <a:ext cx="1368425" cy="106997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329" name="テキスト ボックス 166">
            <a:extLst>
              <a:ext uri="{FF2B5EF4-FFF2-40B4-BE49-F238E27FC236}">
                <a16:creationId xmlns:a16="http://schemas.microsoft.com/office/drawing/2014/main" xmlns="" id="{A1C05845-983F-4BC3-9554-2C8BD65C2F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6350" y="3289300"/>
            <a:ext cx="1757363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950" b="1" dirty="0">
                <a:latin typeface="Arial" pitchFamily="34" charset="0"/>
                <a:ea typeface="Meiryo UI" pitchFamily="50" charset="-128"/>
                <a:cs typeface="Arial" pitchFamily="34" charset="0"/>
              </a:rPr>
              <a:t>Understanding the new function</a:t>
            </a:r>
          </a:p>
          <a:p>
            <a:pPr>
              <a:defRPr/>
            </a:pPr>
            <a:endParaRPr lang="en-US" altLang="ja-JP" sz="950" b="1" dirty="0">
              <a:latin typeface="Arial" pitchFamily="34" charset="0"/>
              <a:ea typeface="Meiryo UI" pitchFamily="50" charset="-128"/>
              <a:cs typeface="Arial" pitchFamily="34" charset="0"/>
            </a:endParaRPr>
          </a:p>
          <a:p>
            <a:pPr>
              <a:defRPr/>
            </a:pPr>
            <a:r>
              <a:rPr lang="en-US" altLang="ja-JP" sz="950" b="1" dirty="0">
                <a:latin typeface="Arial" pitchFamily="34" charset="0"/>
                <a:ea typeface="Meiryo UI" pitchFamily="50" charset="-128"/>
                <a:cs typeface="Arial" pitchFamily="34" charset="0"/>
              </a:rPr>
              <a:t>Understanding how to operate</a:t>
            </a:r>
          </a:p>
          <a:p>
            <a:pPr>
              <a:defRPr/>
            </a:pPr>
            <a:r>
              <a:rPr lang="en-US" altLang="ja-JP" sz="950" b="1" dirty="0">
                <a:latin typeface="Arial" pitchFamily="34" charset="0"/>
                <a:ea typeface="Meiryo UI" pitchFamily="50" charset="-128"/>
                <a:cs typeface="Arial" pitchFamily="34" charset="0"/>
              </a:rPr>
              <a:t>(How to cancel)</a:t>
            </a:r>
            <a:endParaRPr lang="ja-JP" altLang="en-US" sz="950" b="1" dirty="0">
              <a:latin typeface="Arial" pitchFamily="34" charset="0"/>
              <a:ea typeface="Meiryo UI" pitchFamily="50" charset="-128"/>
              <a:cs typeface="Arial" pitchFamily="34" charset="0"/>
            </a:endParaRPr>
          </a:p>
        </p:txBody>
      </p:sp>
      <p:sp>
        <p:nvSpPr>
          <p:cNvPr id="168" name="角丸四角形 167">
            <a:extLst>
              <a:ext uri="{FF2B5EF4-FFF2-40B4-BE49-F238E27FC236}">
                <a16:creationId xmlns:a16="http://schemas.microsoft.com/office/drawing/2014/main" xmlns="" id="{E3470064-3CC6-42E5-8914-A3A0F9061B1B}"/>
              </a:ext>
            </a:extLst>
          </p:cNvPr>
          <p:cNvSpPr/>
          <p:nvPr/>
        </p:nvSpPr>
        <p:spPr>
          <a:xfrm>
            <a:off x="2744788" y="4659313"/>
            <a:ext cx="1368425" cy="106838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331" name="テキスト ボックス 168">
            <a:extLst>
              <a:ext uri="{FF2B5EF4-FFF2-40B4-BE49-F238E27FC236}">
                <a16:creationId xmlns:a16="http://schemas.microsoft.com/office/drawing/2014/main" xmlns="" id="{F6FEDC71-7B02-4EB9-ACBB-78896BCFB4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6663" y="4826000"/>
            <a:ext cx="18129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1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Understanding the problem</a:t>
            </a:r>
          </a:p>
          <a:p>
            <a:pPr eaLnBrk="1" hangingPunct="1"/>
            <a:r>
              <a:rPr lang="en-US" altLang="ja-JP" sz="11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Understanding the notification</a:t>
            </a:r>
            <a:endParaRPr lang="ja-JP" altLang="en-US" sz="1100" b="1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xmlns="" id="{AE10DA52-7BA0-42BF-BE8A-6BA1B00EECD6}"/>
              </a:ext>
            </a:extLst>
          </p:cNvPr>
          <p:cNvSpPr txBox="1"/>
          <p:nvPr/>
        </p:nvSpPr>
        <p:spPr>
          <a:xfrm>
            <a:off x="4556125" y="2725738"/>
            <a:ext cx="1727200" cy="306387"/>
          </a:xfrm>
          <a:prstGeom prst="round2Diag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Vehicle condition</a:t>
            </a:r>
            <a:endParaRPr lang="ja-JP" altLang="en-US" sz="1200" b="1" dirty="0">
              <a:latin typeface="Arial" pitchFamily="34" charset="0"/>
              <a:ea typeface="Meiryo UI" panose="020B0604030504040204" pitchFamily="50" charset="-128"/>
              <a:cs typeface="Arial" pitchFamily="34" charset="0"/>
            </a:endParaRPr>
          </a:p>
        </p:txBody>
      </p:sp>
      <p:sp>
        <p:nvSpPr>
          <p:cNvPr id="205" name="角丸四角形 204">
            <a:extLst>
              <a:ext uri="{FF2B5EF4-FFF2-40B4-BE49-F238E27FC236}">
                <a16:creationId xmlns:a16="http://schemas.microsoft.com/office/drawing/2014/main" xmlns="" id="{6CC2CF3F-EDE4-4103-B28E-06E6BF4DCE75}"/>
              </a:ext>
            </a:extLst>
          </p:cNvPr>
          <p:cNvSpPr/>
          <p:nvPr/>
        </p:nvSpPr>
        <p:spPr>
          <a:xfrm>
            <a:off x="4787900" y="4659313"/>
            <a:ext cx="1511300" cy="106838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334" name="テキスト ボックス 205">
            <a:extLst>
              <a:ext uri="{FF2B5EF4-FFF2-40B4-BE49-F238E27FC236}">
                <a16:creationId xmlns:a16="http://schemas.microsoft.com/office/drawing/2014/main" xmlns="" id="{45D93C98-A671-4752-9E7E-3EE5361AAF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6175" y="4992688"/>
            <a:ext cx="10064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6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* Parked</a:t>
            </a:r>
          </a:p>
        </p:txBody>
      </p:sp>
      <p:sp>
        <p:nvSpPr>
          <p:cNvPr id="212" name="角丸四角形 211">
            <a:extLst>
              <a:ext uri="{FF2B5EF4-FFF2-40B4-BE49-F238E27FC236}">
                <a16:creationId xmlns:a16="http://schemas.microsoft.com/office/drawing/2014/main" xmlns="" id="{B4117AA4-0845-46F5-B7E3-33ED377D3ACE}"/>
              </a:ext>
            </a:extLst>
          </p:cNvPr>
          <p:cNvSpPr/>
          <p:nvPr/>
        </p:nvSpPr>
        <p:spPr>
          <a:xfrm>
            <a:off x="4770438" y="3192463"/>
            <a:ext cx="1528762" cy="10382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336" name="テキスト ボックス 212">
            <a:extLst>
              <a:ext uri="{FF2B5EF4-FFF2-40B4-BE49-F238E27FC236}">
                <a16:creationId xmlns:a16="http://schemas.microsoft.com/office/drawing/2014/main" xmlns="" id="{2FD9ED25-B238-4504-97AD-CB93A47926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6338" y="3336925"/>
            <a:ext cx="11525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6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* Parked</a:t>
            </a:r>
          </a:p>
          <a:p>
            <a:pPr algn="l" eaLnBrk="1" hangingPunct="1"/>
            <a:r>
              <a:rPr lang="ja-JP" altLang="en-US" sz="16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　　</a:t>
            </a:r>
            <a:r>
              <a:rPr lang="en-US" altLang="ja-JP" sz="16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or</a:t>
            </a:r>
            <a:endParaRPr lang="ja-JP" altLang="en-US" sz="1600" b="1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  <a:p>
            <a:pPr algn="l" eaLnBrk="1" hangingPunct="1"/>
            <a:r>
              <a:rPr lang="en-US" altLang="ja-JP" sz="16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* Running</a:t>
            </a: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xmlns="" id="{3212DA0F-F7F6-48FC-95DF-D6A3F3C969DD}"/>
              </a:ext>
            </a:extLst>
          </p:cNvPr>
          <p:cNvCxnSpPr>
            <a:stCxn id="2" idx="3"/>
          </p:cNvCxnSpPr>
          <p:nvPr/>
        </p:nvCxnSpPr>
        <p:spPr>
          <a:xfrm>
            <a:off x="2157413" y="3398838"/>
            <a:ext cx="525462" cy="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テキスト ボックス 239">
            <a:extLst>
              <a:ext uri="{FF2B5EF4-FFF2-40B4-BE49-F238E27FC236}">
                <a16:creationId xmlns:a16="http://schemas.microsoft.com/office/drawing/2014/main" xmlns="" id="{5B8FACA9-1F34-4791-9414-4050EBE4B15C}"/>
              </a:ext>
            </a:extLst>
          </p:cNvPr>
          <p:cNvSpPr txBox="1"/>
          <p:nvPr/>
        </p:nvSpPr>
        <p:spPr>
          <a:xfrm>
            <a:off x="6369050" y="2717800"/>
            <a:ext cx="2647950" cy="306388"/>
          </a:xfrm>
          <a:prstGeom prst="round2Diag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200" b="1" dirty="0">
                <a:latin typeface="Arial" pitchFamily="34" charset="0"/>
                <a:ea typeface="Meiryo UI" panose="020B0604030504040204" pitchFamily="50" charset="-128"/>
                <a:cs typeface="Arial" pitchFamily="34" charset="0"/>
              </a:rPr>
              <a:t>How to address an update failure</a:t>
            </a:r>
            <a:endParaRPr lang="ja-JP" altLang="en-US" sz="1200" b="1" dirty="0">
              <a:latin typeface="Arial" pitchFamily="34" charset="0"/>
              <a:ea typeface="Meiryo UI" panose="020B0604030504040204" pitchFamily="50" charset="-128"/>
              <a:cs typeface="Arial" pitchFamily="34" charset="0"/>
            </a:endParaRPr>
          </a:p>
        </p:txBody>
      </p:sp>
      <p:sp>
        <p:nvSpPr>
          <p:cNvPr id="241" name="角丸四角形 240">
            <a:extLst>
              <a:ext uri="{FF2B5EF4-FFF2-40B4-BE49-F238E27FC236}">
                <a16:creationId xmlns:a16="http://schemas.microsoft.com/office/drawing/2014/main" xmlns="" id="{EB91DE5D-2165-4283-BABE-A4DEA6CE6C7B}"/>
              </a:ext>
            </a:extLst>
          </p:cNvPr>
          <p:cNvSpPr/>
          <p:nvPr/>
        </p:nvSpPr>
        <p:spPr>
          <a:xfrm>
            <a:off x="6862763" y="4659313"/>
            <a:ext cx="1511300" cy="106838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340" name="テキスト ボックス 241">
            <a:extLst>
              <a:ext uri="{FF2B5EF4-FFF2-40B4-BE49-F238E27FC236}">
                <a16:creationId xmlns:a16="http://schemas.microsoft.com/office/drawing/2014/main" xmlns="" id="{2D3A76E4-3126-4F1E-A20A-E1B92CB947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2913" y="4930775"/>
            <a:ext cx="16398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Part replacement</a:t>
            </a:r>
          </a:p>
          <a:p>
            <a:pPr eaLnBrk="1" hangingPunct="1"/>
            <a:r>
              <a:rPr lang="en-US" altLang="ja-JP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@ dealership</a:t>
            </a:r>
          </a:p>
        </p:txBody>
      </p:sp>
      <p:sp>
        <p:nvSpPr>
          <p:cNvPr id="243" name="角丸四角形 242">
            <a:extLst>
              <a:ext uri="{FF2B5EF4-FFF2-40B4-BE49-F238E27FC236}">
                <a16:creationId xmlns:a16="http://schemas.microsoft.com/office/drawing/2014/main" xmlns="" id="{395FA8CD-A798-47ED-90FD-BE2232DAC6C5}"/>
              </a:ext>
            </a:extLst>
          </p:cNvPr>
          <p:cNvSpPr/>
          <p:nvPr/>
        </p:nvSpPr>
        <p:spPr>
          <a:xfrm>
            <a:off x="6846888" y="3192463"/>
            <a:ext cx="1527175" cy="10382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3342" name="テキスト ボックス 243">
            <a:extLst>
              <a:ext uri="{FF2B5EF4-FFF2-40B4-BE49-F238E27FC236}">
                <a16:creationId xmlns:a16="http://schemas.microsoft.com/office/drawing/2014/main" xmlns="" id="{AB8FBA2B-D609-4A46-A0A1-C4D72F1E1A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7225" y="3267075"/>
            <a:ext cx="15160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2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Rollback to old function</a:t>
            </a:r>
          </a:p>
          <a:p>
            <a:pPr algn="l" eaLnBrk="1" hangingPunct="1"/>
            <a:r>
              <a:rPr lang="ja-JP" altLang="en-US" sz="12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　 </a:t>
            </a:r>
            <a:r>
              <a:rPr lang="en-US" altLang="ja-JP" sz="12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or</a:t>
            </a:r>
          </a:p>
          <a:p>
            <a:pPr algn="l" eaLnBrk="1" hangingPunct="1"/>
            <a:r>
              <a:rPr lang="en-US" altLang="ja-JP" sz="12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Retry</a:t>
            </a:r>
            <a:endParaRPr lang="ja-JP" altLang="en-US" sz="1200" b="1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cxnSp>
        <p:nvCxnSpPr>
          <p:cNvPr id="245" name="直線矢印コネクタ 244">
            <a:extLst>
              <a:ext uri="{FF2B5EF4-FFF2-40B4-BE49-F238E27FC236}">
                <a16:creationId xmlns:a16="http://schemas.microsoft.com/office/drawing/2014/main" xmlns="" id="{DCC2B8FB-FC88-4FDF-8119-A13593004505}"/>
              </a:ext>
            </a:extLst>
          </p:cNvPr>
          <p:cNvCxnSpPr/>
          <p:nvPr/>
        </p:nvCxnSpPr>
        <p:spPr>
          <a:xfrm>
            <a:off x="7667625" y="4273550"/>
            <a:ext cx="0" cy="403225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直線矢印コネクタ 250">
            <a:extLst>
              <a:ext uri="{FF2B5EF4-FFF2-40B4-BE49-F238E27FC236}">
                <a16:creationId xmlns:a16="http://schemas.microsoft.com/office/drawing/2014/main" xmlns="" id="{7E7A4004-6958-4330-B85D-12EF3B06BD08}"/>
              </a:ext>
            </a:extLst>
          </p:cNvPr>
          <p:cNvCxnSpPr/>
          <p:nvPr/>
        </p:nvCxnSpPr>
        <p:spPr>
          <a:xfrm>
            <a:off x="4122738" y="3736975"/>
            <a:ext cx="665162" cy="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直線矢印コネクタ 252">
            <a:extLst>
              <a:ext uri="{FF2B5EF4-FFF2-40B4-BE49-F238E27FC236}">
                <a16:creationId xmlns:a16="http://schemas.microsoft.com/office/drawing/2014/main" xmlns="" id="{450599FA-8686-4299-B9CE-B1D719F5BB0B}"/>
              </a:ext>
            </a:extLst>
          </p:cNvPr>
          <p:cNvCxnSpPr/>
          <p:nvPr/>
        </p:nvCxnSpPr>
        <p:spPr>
          <a:xfrm>
            <a:off x="2157413" y="4057650"/>
            <a:ext cx="525462" cy="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直線矢印コネクタ 253">
            <a:extLst>
              <a:ext uri="{FF2B5EF4-FFF2-40B4-BE49-F238E27FC236}">
                <a16:creationId xmlns:a16="http://schemas.microsoft.com/office/drawing/2014/main" xmlns="" id="{3212A850-42DE-42F0-B912-4EEBCF05347F}"/>
              </a:ext>
            </a:extLst>
          </p:cNvPr>
          <p:cNvCxnSpPr/>
          <p:nvPr/>
        </p:nvCxnSpPr>
        <p:spPr>
          <a:xfrm>
            <a:off x="2157413" y="4856163"/>
            <a:ext cx="525462" cy="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直線矢印コネクタ 254">
            <a:extLst>
              <a:ext uri="{FF2B5EF4-FFF2-40B4-BE49-F238E27FC236}">
                <a16:creationId xmlns:a16="http://schemas.microsoft.com/office/drawing/2014/main" xmlns="" id="{BA43115A-D61C-4D51-B58E-B79E55D217AF}"/>
              </a:ext>
            </a:extLst>
          </p:cNvPr>
          <p:cNvCxnSpPr/>
          <p:nvPr/>
        </p:nvCxnSpPr>
        <p:spPr>
          <a:xfrm>
            <a:off x="2157413" y="5568950"/>
            <a:ext cx="525462" cy="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直線矢印コネクタ 255">
            <a:extLst>
              <a:ext uri="{FF2B5EF4-FFF2-40B4-BE49-F238E27FC236}">
                <a16:creationId xmlns:a16="http://schemas.microsoft.com/office/drawing/2014/main" xmlns="" id="{534787E1-C859-41FC-9B0C-8E5C508EB77D}"/>
              </a:ext>
            </a:extLst>
          </p:cNvPr>
          <p:cNvCxnSpPr/>
          <p:nvPr/>
        </p:nvCxnSpPr>
        <p:spPr>
          <a:xfrm>
            <a:off x="4122738" y="5210175"/>
            <a:ext cx="665162" cy="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49" name="テキスト ボックス 260">
            <a:extLst>
              <a:ext uri="{FF2B5EF4-FFF2-40B4-BE49-F238E27FC236}">
                <a16:creationId xmlns:a16="http://schemas.microsoft.com/office/drawing/2014/main" xmlns="" id="{AC4CB4EF-6EDD-4E9B-AD61-DC6E9DF73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4600" y="4300538"/>
            <a:ext cx="13319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2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Rollback failure</a:t>
            </a:r>
            <a:endParaRPr lang="ja-JP" altLang="en-US" sz="1200" b="1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350" name="テキスト ボックス 263">
            <a:extLst>
              <a:ext uri="{FF2B5EF4-FFF2-40B4-BE49-F238E27FC236}">
                <a16:creationId xmlns:a16="http://schemas.microsoft.com/office/drawing/2014/main" xmlns="" id="{80DEF4A4-FCC2-4B14-A82A-383FACC2D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5900" y="6073775"/>
            <a:ext cx="2901950" cy="307975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b="1">
                <a:solidFill>
                  <a:srgbClr val="FF000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Included in Germany’s proposal</a:t>
            </a:r>
            <a:endParaRPr lang="ja-JP" altLang="en-US" b="1">
              <a:solidFill>
                <a:srgbClr val="FF0000"/>
              </a:solidFill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grpSp>
        <p:nvGrpSpPr>
          <p:cNvPr id="13351" name="グループ化 58">
            <a:extLst>
              <a:ext uri="{FF2B5EF4-FFF2-40B4-BE49-F238E27FC236}">
                <a16:creationId xmlns:a16="http://schemas.microsoft.com/office/drawing/2014/main" xmlns="" id="{E61D8939-A50E-41A2-B318-F273B31E5FD2}"/>
              </a:ext>
            </a:extLst>
          </p:cNvPr>
          <p:cNvGrpSpPr>
            <a:grpSpLocks/>
          </p:cNvGrpSpPr>
          <p:nvPr/>
        </p:nvGrpSpPr>
        <p:grpSpPr bwMode="auto">
          <a:xfrm>
            <a:off x="2693988" y="3267075"/>
            <a:ext cx="5781675" cy="393700"/>
            <a:chOff x="2750788" y="3071075"/>
            <a:chExt cx="5781652" cy="393929"/>
          </a:xfrm>
        </p:grpSpPr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xmlns="" id="{08AFE3BD-1154-43C2-9338-700FC7BE5CA3}"/>
                </a:ext>
              </a:extLst>
            </p:cNvPr>
            <p:cNvCxnSpPr/>
            <p:nvPr/>
          </p:nvCxnSpPr>
          <p:spPr>
            <a:xfrm>
              <a:off x="2801588" y="3071075"/>
              <a:ext cx="5730852" cy="22238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直線コネクタ 256">
              <a:extLst>
                <a:ext uri="{FF2B5EF4-FFF2-40B4-BE49-F238E27FC236}">
                  <a16:creationId xmlns:a16="http://schemas.microsoft.com/office/drawing/2014/main" xmlns="" id="{C17D57E9-E763-4D0F-BF83-C01018DC8F06}"/>
                </a:ext>
              </a:extLst>
            </p:cNvPr>
            <p:cNvCxnSpPr/>
            <p:nvPr/>
          </p:nvCxnSpPr>
          <p:spPr>
            <a:xfrm>
              <a:off x="2750788" y="3465004"/>
              <a:ext cx="5781652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線コネクタ 259">
              <a:extLst>
                <a:ext uri="{FF2B5EF4-FFF2-40B4-BE49-F238E27FC236}">
                  <a16:creationId xmlns:a16="http://schemas.microsoft.com/office/drawing/2014/main" xmlns="" id="{C3465936-BF81-4401-8BE9-EB15D29D1B5A}"/>
                </a:ext>
              </a:extLst>
            </p:cNvPr>
            <p:cNvCxnSpPr/>
            <p:nvPr/>
          </p:nvCxnSpPr>
          <p:spPr>
            <a:xfrm>
              <a:off x="2750788" y="3140966"/>
              <a:ext cx="0" cy="324038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直線コネクタ 264">
              <a:extLst>
                <a:ext uri="{FF2B5EF4-FFF2-40B4-BE49-F238E27FC236}">
                  <a16:creationId xmlns:a16="http://schemas.microsoft.com/office/drawing/2014/main" xmlns="" id="{FA6EDF06-3D8E-4812-A4D0-9BDE188241C7}"/>
                </a:ext>
              </a:extLst>
            </p:cNvPr>
            <p:cNvCxnSpPr/>
            <p:nvPr/>
          </p:nvCxnSpPr>
          <p:spPr>
            <a:xfrm>
              <a:off x="8532440" y="3140966"/>
              <a:ext cx="0" cy="324038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6" name="直線矢印コネクタ 265">
            <a:extLst>
              <a:ext uri="{FF2B5EF4-FFF2-40B4-BE49-F238E27FC236}">
                <a16:creationId xmlns:a16="http://schemas.microsoft.com/office/drawing/2014/main" xmlns="" id="{10A5BCC2-9A5E-4A5C-AED8-41F7CA68B29E}"/>
              </a:ext>
            </a:extLst>
          </p:cNvPr>
          <p:cNvCxnSpPr/>
          <p:nvPr/>
        </p:nvCxnSpPr>
        <p:spPr>
          <a:xfrm>
            <a:off x="6321425" y="3768725"/>
            <a:ext cx="525463" cy="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直線矢印コネクタ 266">
            <a:extLst>
              <a:ext uri="{FF2B5EF4-FFF2-40B4-BE49-F238E27FC236}">
                <a16:creationId xmlns:a16="http://schemas.microsoft.com/office/drawing/2014/main" xmlns="" id="{8D7B4496-9954-47B7-BAEA-ED048206D0C0}"/>
              </a:ext>
            </a:extLst>
          </p:cNvPr>
          <p:cNvCxnSpPr/>
          <p:nvPr/>
        </p:nvCxnSpPr>
        <p:spPr>
          <a:xfrm>
            <a:off x="6321425" y="5210175"/>
            <a:ext cx="525463" cy="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直線矢印コネクタ 267">
            <a:extLst>
              <a:ext uri="{FF2B5EF4-FFF2-40B4-BE49-F238E27FC236}">
                <a16:creationId xmlns:a16="http://schemas.microsoft.com/office/drawing/2014/main" xmlns="" id="{6A580B79-DD3C-4CDF-9442-C656D69175C3}"/>
              </a:ext>
            </a:extLst>
          </p:cNvPr>
          <p:cNvCxnSpPr/>
          <p:nvPr/>
        </p:nvCxnSpPr>
        <p:spPr>
          <a:xfrm flipV="1">
            <a:off x="6321425" y="4230688"/>
            <a:ext cx="541338" cy="492125"/>
          </a:xfrm>
          <a:prstGeom prst="straightConnector1">
            <a:avLst/>
          </a:prstGeom>
          <a:ln w="19050"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55" name="テキスト ボックス 268">
            <a:extLst>
              <a:ext uri="{FF2B5EF4-FFF2-40B4-BE49-F238E27FC236}">
                <a16:creationId xmlns:a16="http://schemas.microsoft.com/office/drawing/2014/main" xmlns="" id="{E3BB0092-BB78-4C4E-A553-F72B3028A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4300538"/>
            <a:ext cx="17224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2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Depends on the case</a:t>
            </a:r>
            <a:endParaRPr lang="ja-JP" altLang="en-US" sz="1200" b="1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357" name="スライド番号プレースホルダー 60">
            <a:extLst>
              <a:ext uri="{FF2B5EF4-FFF2-40B4-BE49-F238E27FC236}">
                <a16:creationId xmlns:a16="http://schemas.microsoft.com/office/drawing/2014/main" xmlns="" id="{41BA5113-BDDA-4C6A-91D2-83D6B2CA34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8208963" y="6411913"/>
            <a:ext cx="900112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12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1</a:t>
            </a:r>
            <a:endParaRPr lang="ja-JP" altLang="en-US" sz="1200" b="1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8065" y="87411"/>
            <a:ext cx="3890646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Submitted by Japan	               TFCS-09-07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\\tmctec-hfs20\Installer\ClipArt\mstore_PC\MC900428969.WMF">
            <a:extLst>
              <a:ext uri="{FF2B5EF4-FFF2-40B4-BE49-F238E27FC236}">
                <a16:creationId xmlns:a16="http://schemas.microsoft.com/office/drawing/2014/main" xmlns="" id="{47BF3649-4225-4F4F-8128-B95255A15A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1950"/>
            <a:ext cx="460375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テキスト ボックス 11">
            <a:extLst>
              <a:ext uri="{FF2B5EF4-FFF2-40B4-BE49-F238E27FC236}">
                <a16:creationId xmlns:a16="http://schemas.microsoft.com/office/drawing/2014/main" xmlns="" id="{86A12392-78D3-4A91-B4CC-2E51E34C48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950" y="1470025"/>
            <a:ext cx="1479550" cy="2921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300">
                <a:solidFill>
                  <a:srgbClr val="FFFFF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Vehicle condition</a:t>
            </a:r>
            <a:endParaRPr lang="ja-JP" altLang="en-US" sz="1300">
              <a:solidFill>
                <a:srgbClr val="FFFFFF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4340" name="テキスト ボックス 19">
            <a:extLst>
              <a:ext uri="{FF2B5EF4-FFF2-40B4-BE49-F238E27FC236}">
                <a16:creationId xmlns:a16="http://schemas.microsoft.com/office/drawing/2014/main" xmlns="" id="{AD21541E-8733-485B-A0FD-0B37E08D0E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9025" y="3278188"/>
            <a:ext cx="1387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>
                <a:solidFill>
                  <a:srgbClr val="3F3F3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Parked (home)</a:t>
            </a:r>
            <a:endParaRPr lang="ja-JP" altLang="en-US">
              <a:solidFill>
                <a:srgbClr val="3F3F3F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grpSp>
        <p:nvGrpSpPr>
          <p:cNvPr id="14341" name="グループ化 21">
            <a:extLst>
              <a:ext uri="{FF2B5EF4-FFF2-40B4-BE49-F238E27FC236}">
                <a16:creationId xmlns:a16="http://schemas.microsoft.com/office/drawing/2014/main" xmlns="" id="{2BFF016C-B99B-4AC1-907E-BD783ECB9F7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279525" y="3730625"/>
            <a:ext cx="307975" cy="176213"/>
            <a:chOff x="0" y="0"/>
            <a:chExt cx="751814" cy="293727"/>
          </a:xfrm>
        </p:grpSpPr>
        <p:sp>
          <p:nvSpPr>
            <p:cNvPr id="153" name="フリーフォーム 152">
              <a:extLst>
                <a:ext uri="{FF2B5EF4-FFF2-40B4-BE49-F238E27FC236}">
                  <a16:creationId xmlns:a16="http://schemas.microsoft.com/office/drawing/2014/main" xmlns="" id="{318BCB60-9092-4EBE-9ADD-6B4962E841F4}"/>
                </a:ext>
              </a:extLst>
            </p:cNvPr>
            <p:cNvSpPr/>
            <p:nvPr/>
          </p:nvSpPr>
          <p:spPr>
            <a:xfrm>
              <a:off x="0" y="0"/>
              <a:ext cx="751814" cy="246096"/>
            </a:xfrm>
            <a:custGeom>
              <a:avLst/>
              <a:gdLst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517439 w 749128"/>
                <a:gd name="connsiteY6" fmla="*/ 0 h 234263"/>
                <a:gd name="connsiteX7" fmla="*/ 262581 w 749128"/>
                <a:gd name="connsiteY7" fmla="*/ 0 h 234263"/>
                <a:gd name="connsiteX8" fmla="*/ 198223 w 749128"/>
                <a:gd name="connsiteY8" fmla="*/ 77230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517439 w 749128"/>
                <a:gd name="connsiteY6" fmla="*/ 0 h 234263"/>
                <a:gd name="connsiteX7" fmla="*/ 262581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517439 w 749128"/>
                <a:gd name="connsiteY6" fmla="*/ 0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453080 w 749128"/>
                <a:gd name="connsiteY6" fmla="*/ 7723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6837 h 239411"/>
                <a:gd name="connsiteX1" fmla="*/ 700216 w 749128"/>
                <a:gd name="connsiteY1" fmla="*/ 236837 h 239411"/>
                <a:gd name="connsiteX2" fmla="*/ 741405 w 749128"/>
                <a:gd name="connsiteY2" fmla="*/ 205945 h 239411"/>
                <a:gd name="connsiteX3" fmla="*/ 749128 w 749128"/>
                <a:gd name="connsiteY3" fmla="*/ 131290 h 239411"/>
                <a:gd name="connsiteX4" fmla="*/ 713088 w 749128"/>
                <a:gd name="connsiteY4" fmla="*/ 105546 h 239411"/>
                <a:gd name="connsiteX5" fmla="*/ 563777 w 749128"/>
                <a:gd name="connsiteY5" fmla="*/ 90101 h 239411"/>
                <a:gd name="connsiteX6" fmla="*/ 463378 w 749128"/>
                <a:gd name="connsiteY6" fmla="*/ 0 h 239411"/>
                <a:gd name="connsiteX7" fmla="*/ 231689 w 749128"/>
                <a:gd name="connsiteY7" fmla="*/ 5148 h 239411"/>
                <a:gd name="connsiteX8" fmla="*/ 172480 w 749128"/>
                <a:gd name="connsiteY8" fmla="*/ 87527 h 239411"/>
                <a:gd name="connsiteX9" fmla="*/ 33466 w 749128"/>
                <a:gd name="connsiteY9" fmla="*/ 87526 h 239411"/>
                <a:gd name="connsiteX10" fmla="*/ 12872 w 749128"/>
                <a:gd name="connsiteY10" fmla="*/ 120992 h 239411"/>
                <a:gd name="connsiteX11" fmla="*/ 0 w 749128"/>
                <a:gd name="connsiteY11" fmla="*/ 169905 h 239411"/>
                <a:gd name="connsiteX12" fmla="*/ 36041 w 749128"/>
                <a:gd name="connsiteY12" fmla="*/ 239411 h 239411"/>
                <a:gd name="connsiteX13" fmla="*/ 118419 w 749128"/>
                <a:gd name="connsiteY13" fmla="*/ 236837 h 239411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455655 w 749128"/>
                <a:gd name="connsiteY6" fmla="*/ 5149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455655 w 749128"/>
                <a:gd name="connsiteY6" fmla="*/ 2575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6837 h 239411"/>
                <a:gd name="connsiteX1" fmla="*/ 700216 w 749128"/>
                <a:gd name="connsiteY1" fmla="*/ 236837 h 239411"/>
                <a:gd name="connsiteX2" fmla="*/ 741405 w 749128"/>
                <a:gd name="connsiteY2" fmla="*/ 205945 h 239411"/>
                <a:gd name="connsiteX3" fmla="*/ 749128 w 749128"/>
                <a:gd name="connsiteY3" fmla="*/ 131290 h 239411"/>
                <a:gd name="connsiteX4" fmla="*/ 713088 w 749128"/>
                <a:gd name="connsiteY4" fmla="*/ 105546 h 239411"/>
                <a:gd name="connsiteX5" fmla="*/ 563777 w 749128"/>
                <a:gd name="connsiteY5" fmla="*/ 90101 h 239411"/>
                <a:gd name="connsiteX6" fmla="*/ 455655 w 749128"/>
                <a:gd name="connsiteY6" fmla="*/ 0 h 239411"/>
                <a:gd name="connsiteX7" fmla="*/ 231689 w 749128"/>
                <a:gd name="connsiteY7" fmla="*/ 5148 h 239411"/>
                <a:gd name="connsiteX8" fmla="*/ 172480 w 749128"/>
                <a:gd name="connsiteY8" fmla="*/ 87527 h 239411"/>
                <a:gd name="connsiteX9" fmla="*/ 33466 w 749128"/>
                <a:gd name="connsiteY9" fmla="*/ 87526 h 239411"/>
                <a:gd name="connsiteX10" fmla="*/ 12872 w 749128"/>
                <a:gd name="connsiteY10" fmla="*/ 120992 h 239411"/>
                <a:gd name="connsiteX11" fmla="*/ 0 w 749128"/>
                <a:gd name="connsiteY11" fmla="*/ 169905 h 239411"/>
                <a:gd name="connsiteX12" fmla="*/ 36041 w 749128"/>
                <a:gd name="connsiteY12" fmla="*/ 239411 h 239411"/>
                <a:gd name="connsiteX13" fmla="*/ 118419 w 749128"/>
                <a:gd name="connsiteY13" fmla="*/ 236837 h 239411"/>
                <a:gd name="connsiteX0" fmla="*/ 118419 w 749128"/>
                <a:gd name="connsiteY0" fmla="*/ 241987 h 244561"/>
                <a:gd name="connsiteX1" fmla="*/ 700216 w 749128"/>
                <a:gd name="connsiteY1" fmla="*/ 241987 h 244561"/>
                <a:gd name="connsiteX2" fmla="*/ 741405 w 749128"/>
                <a:gd name="connsiteY2" fmla="*/ 211095 h 244561"/>
                <a:gd name="connsiteX3" fmla="*/ 749128 w 749128"/>
                <a:gd name="connsiteY3" fmla="*/ 136440 h 244561"/>
                <a:gd name="connsiteX4" fmla="*/ 713088 w 749128"/>
                <a:gd name="connsiteY4" fmla="*/ 110696 h 244561"/>
                <a:gd name="connsiteX5" fmla="*/ 563777 w 749128"/>
                <a:gd name="connsiteY5" fmla="*/ 95251 h 244561"/>
                <a:gd name="connsiteX6" fmla="*/ 455655 w 749128"/>
                <a:gd name="connsiteY6" fmla="*/ 5150 h 244561"/>
                <a:gd name="connsiteX7" fmla="*/ 229115 w 749128"/>
                <a:gd name="connsiteY7" fmla="*/ 0 h 244561"/>
                <a:gd name="connsiteX8" fmla="*/ 172480 w 749128"/>
                <a:gd name="connsiteY8" fmla="*/ 92677 h 244561"/>
                <a:gd name="connsiteX9" fmla="*/ 33466 w 749128"/>
                <a:gd name="connsiteY9" fmla="*/ 92676 h 244561"/>
                <a:gd name="connsiteX10" fmla="*/ 12872 w 749128"/>
                <a:gd name="connsiteY10" fmla="*/ 126142 h 244561"/>
                <a:gd name="connsiteX11" fmla="*/ 0 w 749128"/>
                <a:gd name="connsiteY11" fmla="*/ 175055 h 244561"/>
                <a:gd name="connsiteX12" fmla="*/ 36041 w 749128"/>
                <a:gd name="connsiteY12" fmla="*/ 244561 h 244561"/>
                <a:gd name="connsiteX13" fmla="*/ 118419 w 749128"/>
                <a:gd name="connsiteY13" fmla="*/ 241987 h 244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9128" h="244561">
                  <a:moveTo>
                    <a:pt x="118419" y="241987"/>
                  </a:moveTo>
                  <a:lnTo>
                    <a:pt x="700216" y="241987"/>
                  </a:lnTo>
                  <a:lnTo>
                    <a:pt x="741405" y="211095"/>
                  </a:lnTo>
                  <a:lnTo>
                    <a:pt x="749128" y="136440"/>
                  </a:lnTo>
                  <a:lnTo>
                    <a:pt x="713088" y="110696"/>
                  </a:lnTo>
                  <a:lnTo>
                    <a:pt x="563777" y="95251"/>
                  </a:lnTo>
                  <a:lnTo>
                    <a:pt x="455655" y="5150"/>
                  </a:lnTo>
                  <a:lnTo>
                    <a:pt x="229115" y="0"/>
                  </a:lnTo>
                  <a:lnTo>
                    <a:pt x="172480" y="92677"/>
                  </a:lnTo>
                  <a:lnTo>
                    <a:pt x="33466" y="92676"/>
                  </a:lnTo>
                  <a:lnTo>
                    <a:pt x="12872" y="126142"/>
                  </a:lnTo>
                  <a:lnTo>
                    <a:pt x="0" y="175055"/>
                  </a:lnTo>
                  <a:lnTo>
                    <a:pt x="36041" y="244561"/>
                  </a:lnTo>
                  <a:lnTo>
                    <a:pt x="118419" y="24198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フリーフォーム 153">
              <a:extLst>
                <a:ext uri="{FF2B5EF4-FFF2-40B4-BE49-F238E27FC236}">
                  <a16:creationId xmlns:a16="http://schemas.microsoft.com/office/drawing/2014/main" xmlns="" id="{0C05ED7E-4742-4C36-82FB-D68E95FDDDA5}"/>
                </a:ext>
              </a:extLst>
            </p:cNvPr>
            <p:cNvSpPr/>
            <p:nvPr/>
          </p:nvSpPr>
          <p:spPr>
            <a:xfrm>
              <a:off x="209268" y="23816"/>
              <a:ext cx="124011" cy="76738"/>
            </a:xfrm>
            <a:custGeom>
              <a:avLst/>
              <a:gdLst>
                <a:gd name="connsiteX0" fmla="*/ 38100 w 126206"/>
                <a:gd name="connsiteY0" fmla="*/ 0 h 76200"/>
                <a:gd name="connsiteX1" fmla="*/ 38100 w 126206"/>
                <a:gd name="connsiteY1" fmla="*/ 0 h 76200"/>
                <a:gd name="connsiteX2" fmla="*/ 0 w 126206"/>
                <a:gd name="connsiteY2" fmla="*/ 76200 h 76200"/>
                <a:gd name="connsiteX3" fmla="*/ 126206 w 126206"/>
                <a:gd name="connsiteY3" fmla="*/ 73818 h 76200"/>
                <a:gd name="connsiteX4" fmla="*/ 126206 w 126206"/>
                <a:gd name="connsiteY4" fmla="*/ 2381 h 76200"/>
                <a:gd name="connsiteX5" fmla="*/ 38100 w 126206"/>
                <a:gd name="connsiteY5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6" h="76200">
                  <a:moveTo>
                    <a:pt x="38100" y="0"/>
                  </a:moveTo>
                  <a:lnTo>
                    <a:pt x="38100" y="0"/>
                  </a:lnTo>
                  <a:lnTo>
                    <a:pt x="0" y="76200"/>
                  </a:lnTo>
                  <a:lnTo>
                    <a:pt x="126206" y="73818"/>
                  </a:lnTo>
                  <a:lnTo>
                    <a:pt x="126206" y="2381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" name="フリーフォーム 154">
              <a:extLst>
                <a:ext uri="{FF2B5EF4-FFF2-40B4-BE49-F238E27FC236}">
                  <a16:creationId xmlns:a16="http://schemas.microsoft.com/office/drawing/2014/main" xmlns="" id="{ABBA0CDD-1EDB-427C-AFBC-450127412B1B}"/>
                </a:ext>
              </a:extLst>
            </p:cNvPr>
            <p:cNvSpPr/>
            <p:nvPr/>
          </p:nvSpPr>
          <p:spPr>
            <a:xfrm>
              <a:off x="360404" y="23816"/>
              <a:ext cx="166640" cy="74093"/>
            </a:xfrm>
            <a:custGeom>
              <a:avLst/>
              <a:gdLst>
                <a:gd name="connsiteX0" fmla="*/ 0 w 173831"/>
                <a:gd name="connsiteY0" fmla="*/ 7143 h 78581"/>
                <a:gd name="connsiteX1" fmla="*/ 7144 w 173831"/>
                <a:gd name="connsiteY1" fmla="*/ 78581 h 78581"/>
                <a:gd name="connsiteX2" fmla="*/ 173831 w 173831"/>
                <a:gd name="connsiteY2" fmla="*/ 76200 h 78581"/>
                <a:gd name="connsiteX3" fmla="*/ 88106 w 173831"/>
                <a:gd name="connsiteY3" fmla="*/ 0 h 78581"/>
                <a:gd name="connsiteX4" fmla="*/ 0 w 173831"/>
                <a:gd name="connsiteY4" fmla="*/ 7143 h 78581"/>
                <a:gd name="connsiteX0" fmla="*/ 0 w 173831"/>
                <a:gd name="connsiteY0" fmla="*/ 2381 h 73819"/>
                <a:gd name="connsiteX1" fmla="*/ 7144 w 173831"/>
                <a:gd name="connsiteY1" fmla="*/ 73819 h 73819"/>
                <a:gd name="connsiteX2" fmla="*/ 173831 w 173831"/>
                <a:gd name="connsiteY2" fmla="*/ 71438 h 73819"/>
                <a:gd name="connsiteX3" fmla="*/ 83344 w 173831"/>
                <a:gd name="connsiteY3" fmla="*/ 0 h 73819"/>
                <a:gd name="connsiteX4" fmla="*/ 0 w 173831"/>
                <a:gd name="connsiteY4" fmla="*/ 2381 h 73819"/>
                <a:gd name="connsiteX0" fmla="*/ 0 w 166687"/>
                <a:gd name="connsiteY0" fmla="*/ 0 h 73820"/>
                <a:gd name="connsiteX1" fmla="*/ 0 w 166687"/>
                <a:gd name="connsiteY1" fmla="*/ 73820 h 73820"/>
                <a:gd name="connsiteX2" fmla="*/ 166687 w 166687"/>
                <a:gd name="connsiteY2" fmla="*/ 71439 h 73820"/>
                <a:gd name="connsiteX3" fmla="*/ 76200 w 166687"/>
                <a:gd name="connsiteY3" fmla="*/ 1 h 73820"/>
                <a:gd name="connsiteX4" fmla="*/ 0 w 166687"/>
                <a:gd name="connsiteY4" fmla="*/ 0 h 7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687" h="73820">
                  <a:moveTo>
                    <a:pt x="0" y="0"/>
                  </a:moveTo>
                  <a:lnTo>
                    <a:pt x="0" y="73820"/>
                  </a:lnTo>
                  <a:lnTo>
                    <a:pt x="166687" y="71439"/>
                  </a:lnTo>
                  <a:lnTo>
                    <a:pt x="7620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円/楕円 155">
              <a:extLst>
                <a:ext uri="{FF2B5EF4-FFF2-40B4-BE49-F238E27FC236}">
                  <a16:creationId xmlns:a16="http://schemas.microsoft.com/office/drawing/2014/main" xmlns="" id="{954DFFE1-F927-476C-BDD1-83AC5C30D2B6}"/>
                </a:ext>
              </a:extLst>
            </p:cNvPr>
            <p:cNvSpPr/>
            <p:nvPr/>
          </p:nvSpPr>
          <p:spPr>
            <a:xfrm>
              <a:off x="131761" y="164063"/>
              <a:ext cx="127885" cy="12437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7" name="円/楕円 156">
              <a:extLst>
                <a:ext uri="{FF2B5EF4-FFF2-40B4-BE49-F238E27FC236}">
                  <a16:creationId xmlns:a16="http://schemas.microsoft.com/office/drawing/2014/main" xmlns="" id="{19DB51CE-1DB7-4332-B472-D8063130030B}"/>
                </a:ext>
              </a:extLst>
            </p:cNvPr>
            <p:cNvSpPr/>
            <p:nvPr/>
          </p:nvSpPr>
          <p:spPr>
            <a:xfrm>
              <a:off x="480541" y="166710"/>
              <a:ext cx="127885" cy="12701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342" name="テキスト ボックス 34">
            <a:extLst>
              <a:ext uri="{FF2B5EF4-FFF2-40B4-BE49-F238E27FC236}">
                <a16:creationId xmlns:a16="http://schemas.microsoft.com/office/drawing/2014/main" xmlns="" id="{7E61B898-CB8B-4C1E-A5DA-62197C0B0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3813" y="1398588"/>
            <a:ext cx="955675" cy="415925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050" dirty="0">
                <a:solidFill>
                  <a:srgbClr val="FFFFFF"/>
                </a:solidFill>
                <a:latin typeface="Arial" pitchFamily="34" charset="0"/>
                <a:ea typeface="HGP創英角ｺﾞｼｯｸUB" pitchFamily="50" charset="-128"/>
                <a:cs typeface="Arial" pitchFamily="34" charset="0"/>
              </a:rPr>
              <a:t>ECU to be updated</a:t>
            </a:r>
            <a:endParaRPr lang="ja-JP" altLang="en-US" sz="1050" dirty="0">
              <a:solidFill>
                <a:srgbClr val="FFFFFF"/>
              </a:solidFill>
              <a:latin typeface="Arial" pitchFamily="34" charset="0"/>
              <a:ea typeface="HGP創英角ｺﾞｼｯｸUB" pitchFamily="50" charset="-128"/>
              <a:cs typeface="Arial" pitchFamily="34" charset="0"/>
            </a:endParaRPr>
          </a:p>
        </p:txBody>
      </p:sp>
      <p:sp>
        <p:nvSpPr>
          <p:cNvPr id="14343" name="テキスト ボックス 35">
            <a:extLst>
              <a:ext uri="{FF2B5EF4-FFF2-40B4-BE49-F238E27FC236}">
                <a16:creationId xmlns:a16="http://schemas.microsoft.com/office/drawing/2014/main" xmlns="" id="{24D96192-D0E6-40A3-B4A1-B225F1EF0D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1888" y="1398588"/>
            <a:ext cx="1025525" cy="415925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050" dirty="0">
                <a:solidFill>
                  <a:srgbClr val="FFFFFF"/>
                </a:solidFill>
                <a:latin typeface="Arial" pitchFamily="34" charset="0"/>
                <a:ea typeface="HGP創英角ｺﾞｼｯｸUB" pitchFamily="50" charset="-128"/>
                <a:cs typeface="Arial" pitchFamily="34" charset="0"/>
              </a:rPr>
              <a:t>CPU to be updated</a:t>
            </a:r>
            <a:endParaRPr lang="ja-JP" altLang="en-US" sz="1050" dirty="0">
              <a:solidFill>
                <a:srgbClr val="FFFFFF"/>
              </a:solidFill>
              <a:latin typeface="Arial" pitchFamily="34" charset="0"/>
              <a:ea typeface="HGP創英角ｺﾞｼｯｸUB" pitchFamily="50" charset="-128"/>
              <a:cs typeface="Arial" pitchFamily="34" charset="0"/>
            </a:endParaRPr>
          </a:p>
        </p:txBody>
      </p:sp>
      <p:sp>
        <p:nvSpPr>
          <p:cNvPr id="14344" name="テキスト ボックス 55">
            <a:extLst>
              <a:ext uri="{FF2B5EF4-FFF2-40B4-BE49-F238E27FC236}">
                <a16:creationId xmlns:a16="http://schemas.microsoft.com/office/drawing/2014/main" xmlns="" id="{ED9513F8-E506-48A5-8954-103DAEC97D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0163" y="3978275"/>
            <a:ext cx="1076326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OTA center</a:t>
            </a:r>
            <a:endParaRPr lang="ja-JP" altLang="en-US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4345" name="テキスト ボックス 60">
            <a:extLst>
              <a:ext uri="{FF2B5EF4-FFF2-40B4-BE49-F238E27FC236}">
                <a16:creationId xmlns:a16="http://schemas.microsoft.com/office/drawing/2014/main" xmlns="" id="{6DFFFA8D-756D-4002-8075-CE078FB010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3150" y="2046288"/>
            <a:ext cx="11858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200">
                <a:solidFill>
                  <a:srgbClr val="3F3F3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Multiple CPUs</a:t>
            </a:r>
            <a:endParaRPr lang="ja-JP" altLang="en-US" sz="1200">
              <a:solidFill>
                <a:srgbClr val="3F3F3F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grpSp>
        <p:nvGrpSpPr>
          <p:cNvPr id="14346" name="グループ化 1">
            <a:extLst>
              <a:ext uri="{FF2B5EF4-FFF2-40B4-BE49-F238E27FC236}">
                <a16:creationId xmlns:a16="http://schemas.microsoft.com/office/drawing/2014/main" xmlns="" id="{2E73F31C-888D-4058-A1B5-3B39B4CA3327}"/>
              </a:ext>
            </a:extLst>
          </p:cNvPr>
          <p:cNvGrpSpPr>
            <a:grpSpLocks/>
          </p:cNvGrpSpPr>
          <p:nvPr/>
        </p:nvGrpSpPr>
        <p:grpSpPr bwMode="auto">
          <a:xfrm>
            <a:off x="6253163" y="4292600"/>
            <a:ext cx="976312" cy="2008188"/>
            <a:chOff x="6253165" y="2551113"/>
            <a:chExt cx="975850" cy="2008832"/>
          </a:xfrm>
        </p:grpSpPr>
        <p:sp>
          <p:nvSpPr>
            <p:cNvPr id="14408" name="テキスト ボックス 59">
              <a:extLst>
                <a:ext uri="{FF2B5EF4-FFF2-40B4-BE49-F238E27FC236}">
                  <a16:creationId xmlns:a16="http://schemas.microsoft.com/office/drawing/2014/main" xmlns="" id="{238DEBEF-9435-48ED-AD65-DC3CB9EE84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53165" y="2551113"/>
              <a:ext cx="9758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l" eaLnBrk="1" hangingPunct="1"/>
              <a:r>
                <a:rPr lang="en-US" altLang="ja-JP" sz="1200">
                  <a:solidFill>
                    <a:srgbClr val="3F3F3F"/>
                  </a:solidFill>
                  <a:latin typeface="Arial" panose="020B0604020202020204" pitchFamily="34" charset="0"/>
                  <a:ea typeface="HGP創英角ｺﾞｼｯｸUB" panose="020B0900000000000000" pitchFamily="50" charset="-128"/>
                  <a:cs typeface="Arial" panose="020B0604020202020204" pitchFamily="34" charset="0"/>
                </a:rPr>
                <a:t>Single CPU</a:t>
              </a:r>
              <a:endParaRPr lang="ja-JP" altLang="en-US" sz="1200">
                <a:solidFill>
                  <a:srgbClr val="3F3F3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xmlns="" id="{10DD199B-F5AE-40A9-977E-BE1CE77BE935}"/>
                </a:ext>
              </a:extLst>
            </p:cNvPr>
            <p:cNvSpPr/>
            <p:nvPr/>
          </p:nvSpPr>
          <p:spPr>
            <a:xfrm>
              <a:off x="6372171" y="2863951"/>
              <a:ext cx="750533" cy="149590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10" name="テキスト ボックス 62">
              <a:extLst>
                <a:ext uri="{FF2B5EF4-FFF2-40B4-BE49-F238E27FC236}">
                  <a16:creationId xmlns:a16="http://schemas.microsoft.com/office/drawing/2014/main" xmlns="" id="{66E87F16-03DE-47BC-A38A-C01B5F9F42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19836" y="4329113"/>
              <a:ext cx="806053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l" eaLnBrk="1" hangingPunct="1"/>
              <a:r>
                <a:rPr lang="ja-JP" altLang="en-US" sz="900">
                  <a:solidFill>
                    <a:srgbClr val="3F3F3F"/>
                  </a:solidFill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○△□ </a:t>
              </a:r>
              <a:r>
                <a:rPr lang="en-US" altLang="ja-JP" sz="900">
                  <a:solidFill>
                    <a:srgbClr val="3F3F3F"/>
                  </a:solidFill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ECU</a:t>
              </a:r>
              <a:endParaRPr lang="ja-JP" altLang="en-US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xmlns="" id="{8060C994-7DB8-47E1-8B20-A810ECC431E7}"/>
                </a:ext>
              </a:extLst>
            </p:cNvPr>
            <p:cNvSpPr/>
            <p:nvPr/>
          </p:nvSpPr>
          <p:spPr>
            <a:xfrm>
              <a:off x="6484830" y="2986227"/>
              <a:ext cx="566469" cy="263610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12" name="テキスト ボックス 64">
              <a:extLst>
                <a:ext uri="{FF2B5EF4-FFF2-40B4-BE49-F238E27FC236}">
                  <a16:creationId xmlns:a16="http://schemas.microsoft.com/office/drawing/2014/main" xmlns="" id="{B9D2B1C4-AF49-43AF-AB3A-5CF32C762F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0652" y="3016250"/>
              <a:ext cx="31268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l" eaLnBrk="1" hangingPunct="1"/>
              <a:r>
                <a:rPr lang="en-US" altLang="ja-JP" sz="900">
                  <a:solidFill>
                    <a:srgbClr val="3F3F3F"/>
                  </a:solidFill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#1</a:t>
              </a:r>
              <a:endParaRPr lang="ja-JP" altLang="en-US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xmlns="" id="{52BB1EE2-0D0C-4BB1-BF2B-F343491F7F14}"/>
                </a:ext>
              </a:extLst>
            </p:cNvPr>
            <p:cNvSpPr/>
            <p:nvPr/>
          </p:nvSpPr>
          <p:spPr>
            <a:xfrm>
              <a:off x="6494351" y="3321298"/>
              <a:ext cx="556948" cy="263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14" name="テキスト ボックス 66">
              <a:extLst>
                <a:ext uri="{FF2B5EF4-FFF2-40B4-BE49-F238E27FC236}">
                  <a16:creationId xmlns:a16="http://schemas.microsoft.com/office/drawing/2014/main" xmlns="" id="{756312E4-84B0-4B01-9E4A-C55F906A3E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8590" y="3351213"/>
              <a:ext cx="31268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l" eaLnBrk="1" hangingPunct="1"/>
              <a:r>
                <a:rPr lang="en-US" altLang="ja-JP" sz="900">
                  <a:solidFill>
                    <a:srgbClr val="3F3F3F"/>
                  </a:solidFill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#2</a:t>
              </a:r>
              <a:endParaRPr lang="ja-JP" altLang="en-US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xmlns="" id="{68EA25A8-E42A-495E-A24E-49FC7E133F73}"/>
                </a:ext>
              </a:extLst>
            </p:cNvPr>
            <p:cNvSpPr/>
            <p:nvPr/>
          </p:nvSpPr>
          <p:spPr>
            <a:xfrm>
              <a:off x="6500698" y="3651604"/>
              <a:ext cx="550601" cy="263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16" name="テキスト ボックス 68">
              <a:extLst>
                <a:ext uri="{FF2B5EF4-FFF2-40B4-BE49-F238E27FC236}">
                  <a16:creationId xmlns:a16="http://schemas.microsoft.com/office/drawing/2014/main" xmlns="" id="{FE873BDE-9035-4D13-9EE3-738E2AE2F6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84940" y="3681413"/>
              <a:ext cx="31268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l" eaLnBrk="1" hangingPunct="1"/>
              <a:r>
                <a:rPr lang="en-US" altLang="ja-JP" sz="900">
                  <a:solidFill>
                    <a:srgbClr val="3F3F3F"/>
                  </a:solidFill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#3</a:t>
              </a:r>
              <a:endParaRPr lang="ja-JP" altLang="en-US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xmlns="" id="{A346A073-0EDA-4241-9186-B56AD9F78F01}"/>
                </a:ext>
              </a:extLst>
            </p:cNvPr>
            <p:cNvSpPr/>
            <p:nvPr/>
          </p:nvSpPr>
          <p:spPr>
            <a:xfrm>
              <a:off x="6500698" y="3991438"/>
              <a:ext cx="550601" cy="263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18" name="テキスト ボックス 70">
              <a:extLst>
                <a:ext uri="{FF2B5EF4-FFF2-40B4-BE49-F238E27FC236}">
                  <a16:creationId xmlns:a16="http://schemas.microsoft.com/office/drawing/2014/main" xmlns="" id="{DBEEA0DF-2696-4AEE-8656-0123D6CF15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84940" y="4021138"/>
              <a:ext cx="31268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l" eaLnBrk="1" hangingPunct="1"/>
              <a:r>
                <a:rPr lang="en-US" altLang="ja-JP" sz="900">
                  <a:solidFill>
                    <a:srgbClr val="3F3F3F"/>
                  </a:solidFill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#4</a:t>
              </a:r>
              <a:endParaRPr lang="ja-JP" altLang="en-US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xmlns="" id="{B1241DD6-17C4-4CF1-98FC-91EFCD011E0C}"/>
              </a:ext>
            </a:extLst>
          </p:cNvPr>
          <p:cNvSpPr/>
          <p:nvPr/>
        </p:nvSpPr>
        <p:spPr>
          <a:xfrm>
            <a:off x="6372225" y="2346325"/>
            <a:ext cx="750888" cy="14970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xmlns="" id="{CD6F5971-2430-499E-9CD7-D8CED86BE5CA}"/>
              </a:ext>
            </a:extLst>
          </p:cNvPr>
          <p:cNvSpPr/>
          <p:nvPr/>
        </p:nvSpPr>
        <p:spPr>
          <a:xfrm>
            <a:off x="6484938" y="2468563"/>
            <a:ext cx="566737" cy="26352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49" name="テキスト ボックス 74">
            <a:extLst>
              <a:ext uri="{FF2B5EF4-FFF2-40B4-BE49-F238E27FC236}">
                <a16:creationId xmlns:a16="http://schemas.microsoft.com/office/drawing/2014/main" xmlns="" id="{9A789DB0-17BF-4F31-9D15-83E957440E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650" y="2498725"/>
            <a:ext cx="31273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#1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xmlns="" id="{EDE1BD2D-AE7A-46A3-BDD7-64E4DFA564B1}"/>
              </a:ext>
            </a:extLst>
          </p:cNvPr>
          <p:cNvSpPr/>
          <p:nvPr/>
        </p:nvSpPr>
        <p:spPr>
          <a:xfrm>
            <a:off x="6494463" y="2803525"/>
            <a:ext cx="557212" cy="2635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51" name="テキスト ボックス 76">
            <a:extLst>
              <a:ext uri="{FF2B5EF4-FFF2-40B4-BE49-F238E27FC236}">
                <a16:creationId xmlns:a16="http://schemas.microsoft.com/office/drawing/2014/main" xmlns="" id="{A1F5DDF9-AE08-4AE0-85A3-E6E3A0F70E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8588" y="2833688"/>
            <a:ext cx="312737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#2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xmlns="" id="{431E1B3D-F8CC-41AC-B29A-E9617DE1108C}"/>
              </a:ext>
            </a:extLst>
          </p:cNvPr>
          <p:cNvSpPr/>
          <p:nvPr/>
        </p:nvSpPr>
        <p:spPr>
          <a:xfrm>
            <a:off x="6500813" y="3133725"/>
            <a:ext cx="550862" cy="26352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53" name="テキスト ボックス 78">
            <a:extLst>
              <a:ext uri="{FF2B5EF4-FFF2-40B4-BE49-F238E27FC236}">
                <a16:creationId xmlns:a16="http://schemas.microsoft.com/office/drawing/2014/main" xmlns="" id="{47B277EA-BC6A-4C55-85EA-F71186A0C7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4938" y="3163888"/>
            <a:ext cx="312737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#3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xmlns="" id="{78797450-9E2F-4F15-B62A-EFA81A4E7E1A}"/>
              </a:ext>
            </a:extLst>
          </p:cNvPr>
          <p:cNvSpPr/>
          <p:nvPr/>
        </p:nvSpPr>
        <p:spPr>
          <a:xfrm>
            <a:off x="6500813" y="3473450"/>
            <a:ext cx="550862" cy="2635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55" name="テキスト ボックス 80">
            <a:extLst>
              <a:ext uri="{FF2B5EF4-FFF2-40B4-BE49-F238E27FC236}">
                <a16:creationId xmlns:a16="http://schemas.microsoft.com/office/drawing/2014/main" xmlns="" id="{782996C4-4BFE-4868-84E6-913F1E1449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4938" y="3503613"/>
            <a:ext cx="312737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#4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4356" name="テキスト ボックス 86">
            <a:extLst>
              <a:ext uri="{FF2B5EF4-FFF2-40B4-BE49-F238E27FC236}">
                <a16:creationId xmlns:a16="http://schemas.microsoft.com/office/drawing/2014/main" xmlns="" id="{606AB689-D7CF-4448-837E-095A77CCD2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3650" y="1470025"/>
            <a:ext cx="1149350" cy="30797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>
                <a:solidFill>
                  <a:srgbClr val="FFFFF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Update type</a:t>
            </a:r>
            <a:endParaRPr lang="ja-JP" altLang="en-US">
              <a:solidFill>
                <a:srgbClr val="FFFFFF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4357" name="テキスト ボックス 96">
            <a:extLst>
              <a:ext uri="{FF2B5EF4-FFF2-40B4-BE49-F238E27FC236}">
                <a16:creationId xmlns:a16="http://schemas.microsoft.com/office/drawing/2014/main" xmlns="" id="{707139CE-267A-40D7-948B-DC7C023E5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7300" y="1470025"/>
            <a:ext cx="1195388" cy="2921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300">
                <a:solidFill>
                  <a:srgbClr val="FFFFF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Update range</a:t>
            </a:r>
            <a:endParaRPr lang="ja-JP" altLang="en-US" sz="1300">
              <a:solidFill>
                <a:srgbClr val="FFFFFF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98" name="メモ 97">
            <a:extLst>
              <a:ext uri="{FF2B5EF4-FFF2-40B4-BE49-F238E27FC236}">
                <a16:creationId xmlns:a16="http://schemas.microsoft.com/office/drawing/2014/main" xmlns="" id="{2F1ABC9B-17DC-456C-9DF7-55F4054CA824}"/>
              </a:ext>
            </a:extLst>
          </p:cNvPr>
          <p:cNvSpPr/>
          <p:nvPr/>
        </p:nvSpPr>
        <p:spPr>
          <a:xfrm>
            <a:off x="4019550" y="2217738"/>
            <a:ext cx="749300" cy="415925"/>
          </a:xfrm>
          <a:prstGeom prst="foldedCorner">
            <a:avLst/>
          </a:prstGeom>
          <a:solidFill>
            <a:schemeClr val="accent6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300" dirty="0">
                <a:solidFill>
                  <a:srgbClr val="FF0000"/>
                </a:solidFill>
                <a:latin typeface="Arial" pitchFamily="34" charset="0"/>
                <a:ea typeface="HG丸ｺﾞｼｯｸM-PRO" panose="020F0600000000000000" pitchFamily="50" charset="-128"/>
                <a:cs typeface="Arial" pitchFamily="34" charset="0"/>
              </a:rPr>
              <a:t>Entire update</a:t>
            </a:r>
            <a:endParaRPr lang="ja-JP" altLang="en-US" sz="1300" dirty="0">
              <a:solidFill>
                <a:srgbClr val="FF0000"/>
              </a:solidFill>
              <a:latin typeface="Arial" pitchFamily="34" charset="0"/>
              <a:ea typeface="HG丸ｺﾞｼｯｸM-PRO" panose="020F0600000000000000" pitchFamily="50" charset="-128"/>
              <a:cs typeface="Arial" pitchFamily="34" charset="0"/>
            </a:endParaRPr>
          </a:p>
        </p:txBody>
      </p:sp>
      <p:grpSp>
        <p:nvGrpSpPr>
          <p:cNvPr id="14359" name="グループ化 212">
            <a:extLst>
              <a:ext uri="{FF2B5EF4-FFF2-40B4-BE49-F238E27FC236}">
                <a16:creationId xmlns:a16="http://schemas.microsoft.com/office/drawing/2014/main" xmlns="" id="{4316D840-944E-4FC0-8270-64814F3F61A8}"/>
              </a:ext>
            </a:extLst>
          </p:cNvPr>
          <p:cNvGrpSpPr>
            <a:grpSpLocks/>
          </p:cNvGrpSpPr>
          <p:nvPr/>
        </p:nvGrpSpPr>
        <p:grpSpPr bwMode="auto">
          <a:xfrm>
            <a:off x="1549400" y="3587750"/>
            <a:ext cx="531813" cy="296863"/>
            <a:chOff x="8483335" y="3817765"/>
            <a:chExt cx="646129" cy="475331"/>
          </a:xfrm>
        </p:grpSpPr>
        <p:sp>
          <p:nvSpPr>
            <p:cNvPr id="214" name="二等辺三角形 213">
              <a:extLst>
                <a:ext uri="{FF2B5EF4-FFF2-40B4-BE49-F238E27FC236}">
                  <a16:creationId xmlns:a16="http://schemas.microsoft.com/office/drawing/2014/main" xmlns="" id="{E14EA957-2EA6-4B9F-8617-75D1A681494E}"/>
                </a:ext>
              </a:extLst>
            </p:cNvPr>
            <p:cNvSpPr/>
            <p:nvPr/>
          </p:nvSpPr>
          <p:spPr>
            <a:xfrm>
              <a:off x="8483335" y="3817765"/>
              <a:ext cx="646129" cy="221144"/>
            </a:xfrm>
            <a:prstGeom prst="triangl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>
                <a:latin typeface="Arial" pitchFamily="34" charset="0"/>
                <a:ea typeface="Meiryo UI" panose="020B0604030504040204" pitchFamily="50" charset="-128"/>
                <a:cs typeface="Arial" pitchFamily="34" charset="0"/>
              </a:endParaRPr>
            </a:p>
          </p:txBody>
        </p:sp>
        <p:sp>
          <p:nvSpPr>
            <p:cNvPr id="215" name="正方形/長方形 214">
              <a:extLst>
                <a:ext uri="{FF2B5EF4-FFF2-40B4-BE49-F238E27FC236}">
                  <a16:creationId xmlns:a16="http://schemas.microsoft.com/office/drawing/2014/main" xmlns="" id="{A0AFF02C-93F6-406B-8476-BBC5D78DBF9E}"/>
                </a:ext>
              </a:extLst>
            </p:cNvPr>
            <p:cNvSpPr/>
            <p:nvPr/>
          </p:nvSpPr>
          <p:spPr>
            <a:xfrm>
              <a:off x="8591345" y="4038909"/>
              <a:ext cx="430110" cy="25418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>
                <a:latin typeface="Arial" pitchFamily="34" charset="0"/>
                <a:ea typeface="Meiryo UI" panose="020B0604030504040204" pitchFamily="50" charset="-128"/>
                <a:cs typeface="Arial" pitchFamily="34" charset="0"/>
              </a:endParaRPr>
            </a:p>
          </p:txBody>
        </p:sp>
        <p:sp>
          <p:nvSpPr>
            <p:cNvPr id="216" name="正方形/長方形 215">
              <a:extLst>
                <a:ext uri="{FF2B5EF4-FFF2-40B4-BE49-F238E27FC236}">
                  <a16:creationId xmlns:a16="http://schemas.microsoft.com/office/drawing/2014/main" xmlns="" id="{3704CD55-2EA7-4FBF-8B9A-4FD88F6BEF5A}"/>
                </a:ext>
              </a:extLst>
            </p:cNvPr>
            <p:cNvSpPr/>
            <p:nvPr/>
          </p:nvSpPr>
          <p:spPr>
            <a:xfrm>
              <a:off x="8749501" y="4122790"/>
              <a:ext cx="113796" cy="17030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>
                <a:latin typeface="Arial" pitchFamily="34" charset="0"/>
                <a:ea typeface="Meiryo UI" panose="020B0604030504040204" pitchFamily="50" charset="-128"/>
                <a:cs typeface="Arial" pitchFamily="34" charset="0"/>
              </a:endParaRPr>
            </a:p>
          </p:txBody>
        </p:sp>
      </p:grpSp>
      <p:cxnSp>
        <p:nvCxnSpPr>
          <p:cNvPr id="14360" name="直線コネクタ 4">
            <a:extLst>
              <a:ext uri="{FF2B5EF4-FFF2-40B4-BE49-F238E27FC236}">
                <a16:creationId xmlns:a16="http://schemas.microsoft.com/office/drawing/2014/main" xmlns="" id="{CBD7CF60-4C41-4728-BF42-BD7D2821F89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4925" y="476250"/>
            <a:ext cx="90741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61" name="タイトル 4">
            <a:extLst>
              <a:ext uri="{FF2B5EF4-FFF2-40B4-BE49-F238E27FC236}">
                <a16:creationId xmlns:a16="http://schemas.microsoft.com/office/drawing/2014/main" xmlns="" id="{EAB500E1-9189-4096-B78F-C6A4D93EBD7B}"/>
              </a:ext>
            </a:extLst>
          </p:cNvPr>
          <p:cNvSpPr>
            <a:spLocks/>
          </p:cNvSpPr>
          <p:nvPr/>
        </p:nvSpPr>
        <p:spPr bwMode="auto">
          <a:xfrm>
            <a:off x="-36513" y="36513"/>
            <a:ext cx="67484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6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Identification of Issues Towards Safety Update</a:t>
            </a:r>
          </a:p>
        </p:txBody>
      </p:sp>
      <p:sp>
        <p:nvSpPr>
          <p:cNvPr id="14362" name="テキスト ボックス 62">
            <a:extLst>
              <a:ext uri="{FF2B5EF4-FFF2-40B4-BE49-F238E27FC236}">
                <a16:creationId xmlns:a16="http://schemas.microsoft.com/office/drawing/2014/main" xmlns="" id="{350A35ED-728B-4576-919C-C4EECBF5B8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9838" y="3873500"/>
            <a:ext cx="80645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ja-JP" altLang="en-US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○△□ </a:t>
            </a:r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ECU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4363" name="テキスト ボックス 35">
            <a:extLst>
              <a:ext uri="{FF2B5EF4-FFF2-40B4-BE49-F238E27FC236}">
                <a16:creationId xmlns:a16="http://schemas.microsoft.com/office/drawing/2014/main" xmlns="" id="{882B54ED-0A4A-451F-963D-2A30820DF0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0625" y="1470025"/>
            <a:ext cx="873125" cy="30797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>
                <a:solidFill>
                  <a:srgbClr val="FFFFF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Rollback</a:t>
            </a:r>
            <a:endParaRPr lang="ja-JP" altLang="en-US">
              <a:solidFill>
                <a:srgbClr val="FFFFFF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4364" name="テキスト ボックス 59">
            <a:extLst>
              <a:ext uri="{FF2B5EF4-FFF2-40B4-BE49-F238E27FC236}">
                <a16:creationId xmlns:a16="http://schemas.microsoft.com/office/drawing/2014/main" xmlns="" id="{CB52F1D4-03E1-4F95-B3D8-7E8D8441C4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1563" y="4297363"/>
            <a:ext cx="10271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200">
                <a:solidFill>
                  <a:srgbClr val="3F3F3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Single Flash</a:t>
            </a:r>
            <a:endParaRPr lang="ja-JP" altLang="en-US" sz="1200">
              <a:solidFill>
                <a:srgbClr val="3F3F3F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xmlns="" id="{6AAF24DF-8517-4C83-845C-D1C5BBB3C2D4}"/>
              </a:ext>
            </a:extLst>
          </p:cNvPr>
          <p:cNvSpPr/>
          <p:nvPr/>
        </p:nvSpPr>
        <p:spPr>
          <a:xfrm>
            <a:off x="7499350" y="4610100"/>
            <a:ext cx="998538" cy="11271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66" name="テキスト ボックス 62">
            <a:extLst>
              <a:ext uri="{FF2B5EF4-FFF2-40B4-BE49-F238E27FC236}">
                <a16:creationId xmlns:a16="http://schemas.microsoft.com/office/drawing/2014/main" xmlns="" id="{D7FEA8B6-E5D8-4CCC-84EE-4E2834D319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2700" y="5737225"/>
            <a:ext cx="80645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ja-JP" altLang="en-US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○△□ </a:t>
            </a:r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ECU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xmlns="" id="{67B70D41-05C8-4578-A2F5-32DD5DA89545}"/>
              </a:ext>
            </a:extLst>
          </p:cNvPr>
          <p:cNvSpPr/>
          <p:nvPr/>
        </p:nvSpPr>
        <p:spPr>
          <a:xfrm>
            <a:off x="7653338" y="4732338"/>
            <a:ext cx="762000" cy="26352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68" name="テキスト ボックス 64">
            <a:extLst>
              <a:ext uri="{FF2B5EF4-FFF2-40B4-BE49-F238E27FC236}">
                <a16:creationId xmlns:a16="http://schemas.microsoft.com/office/drawing/2014/main" xmlns="" id="{4920B2BE-DEA0-4E7A-9252-F165C031AF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9050" y="4762500"/>
            <a:ext cx="5699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Current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63" name="正方形/長方形 162">
            <a:extLst>
              <a:ext uri="{FF2B5EF4-FFF2-40B4-BE49-F238E27FC236}">
                <a16:creationId xmlns:a16="http://schemas.microsoft.com/office/drawing/2014/main" xmlns="" id="{9BFB67C2-A8B4-4889-9000-3AF873568979}"/>
              </a:ext>
            </a:extLst>
          </p:cNvPr>
          <p:cNvSpPr/>
          <p:nvPr/>
        </p:nvSpPr>
        <p:spPr>
          <a:xfrm>
            <a:off x="7499350" y="2360613"/>
            <a:ext cx="998538" cy="14970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4" name="正方形/長方形 163">
            <a:extLst>
              <a:ext uri="{FF2B5EF4-FFF2-40B4-BE49-F238E27FC236}">
                <a16:creationId xmlns:a16="http://schemas.microsoft.com/office/drawing/2014/main" xmlns="" id="{A974B673-D7A1-4407-BEE3-6857B527C790}"/>
              </a:ext>
            </a:extLst>
          </p:cNvPr>
          <p:cNvSpPr/>
          <p:nvPr/>
        </p:nvSpPr>
        <p:spPr>
          <a:xfrm>
            <a:off x="7642225" y="2482850"/>
            <a:ext cx="762000" cy="26352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71" name="テキスト ボックス 74">
            <a:extLst>
              <a:ext uri="{FF2B5EF4-FFF2-40B4-BE49-F238E27FC236}">
                <a16:creationId xmlns:a16="http://schemas.microsoft.com/office/drawing/2014/main" xmlns="" id="{EDCEB595-5B1E-456D-814E-A159B0B827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7938" y="2513013"/>
            <a:ext cx="569912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Current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66" name="正方形/長方形 165">
            <a:extLst>
              <a:ext uri="{FF2B5EF4-FFF2-40B4-BE49-F238E27FC236}">
                <a16:creationId xmlns:a16="http://schemas.microsoft.com/office/drawing/2014/main" xmlns="" id="{6C971928-DC1D-4340-BD1F-FAE3D84843C8}"/>
              </a:ext>
            </a:extLst>
          </p:cNvPr>
          <p:cNvSpPr/>
          <p:nvPr/>
        </p:nvSpPr>
        <p:spPr>
          <a:xfrm>
            <a:off x="7651750" y="2817813"/>
            <a:ext cx="762000" cy="2635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73" name="テキスト ボックス 76">
            <a:extLst>
              <a:ext uri="{FF2B5EF4-FFF2-40B4-BE49-F238E27FC236}">
                <a16:creationId xmlns:a16="http://schemas.microsoft.com/office/drawing/2014/main" xmlns="" id="{4B13ABE3-A515-4EA2-9153-45964D071A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5875" y="2847975"/>
            <a:ext cx="47148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NEW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4374" name="テキスト ボックス 62">
            <a:extLst>
              <a:ext uri="{FF2B5EF4-FFF2-40B4-BE49-F238E27FC236}">
                <a16:creationId xmlns:a16="http://schemas.microsoft.com/office/drawing/2014/main" xmlns="" id="{D1538314-0EE0-4AB4-B5EC-0B0C1E25B6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2700" y="3887788"/>
            <a:ext cx="80645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ja-JP" altLang="en-US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○△□ </a:t>
            </a:r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ECU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4375" name="テキスト ボックス 59">
            <a:extLst>
              <a:ext uri="{FF2B5EF4-FFF2-40B4-BE49-F238E27FC236}">
                <a16:creationId xmlns:a16="http://schemas.microsoft.com/office/drawing/2014/main" xmlns="" id="{EEBBFB38-CEDB-45B0-97FF-14583FB666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1563" y="2052638"/>
            <a:ext cx="9175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200">
                <a:solidFill>
                  <a:srgbClr val="3F3F3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Dual</a:t>
            </a:r>
            <a:r>
              <a:rPr lang="ja-JP" altLang="en-US" sz="1200">
                <a:solidFill>
                  <a:srgbClr val="3F3F3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 </a:t>
            </a:r>
            <a:r>
              <a:rPr lang="en-US" altLang="ja-JP" sz="1200">
                <a:solidFill>
                  <a:srgbClr val="3F3F3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Flash</a:t>
            </a:r>
            <a:endParaRPr lang="ja-JP" altLang="en-US" sz="1200">
              <a:solidFill>
                <a:srgbClr val="3F3F3F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4376" name="テキスト ボックス 62">
            <a:extLst>
              <a:ext uri="{FF2B5EF4-FFF2-40B4-BE49-F238E27FC236}">
                <a16:creationId xmlns:a16="http://schemas.microsoft.com/office/drawing/2014/main" xmlns="" id="{34CF10EC-2405-402B-963E-A1FE971395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5388" y="3286125"/>
            <a:ext cx="101441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900" b="1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Rollback to be performed by ECU itself</a:t>
            </a:r>
            <a:endParaRPr lang="ja-JP" altLang="en-US" sz="900" b="1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4377" name="テキスト ボックス 62">
            <a:extLst>
              <a:ext uri="{FF2B5EF4-FFF2-40B4-BE49-F238E27FC236}">
                <a16:creationId xmlns:a16="http://schemas.microsoft.com/office/drawing/2014/main" xmlns="" id="{E4D4D3DA-82E8-45B6-B803-33BD88C3C7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0" y="5016500"/>
            <a:ext cx="892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800" b="1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In an update failure, rollback to be performed externally</a:t>
            </a:r>
            <a:endParaRPr lang="ja-JP" altLang="en-US" sz="800" b="1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24" name="メモ 223">
            <a:extLst>
              <a:ext uri="{FF2B5EF4-FFF2-40B4-BE49-F238E27FC236}">
                <a16:creationId xmlns:a16="http://schemas.microsoft.com/office/drawing/2014/main" xmlns="" id="{1F6CF268-C83B-4201-9593-6B34162DC8DD}"/>
              </a:ext>
            </a:extLst>
          </p:cNvPr>
          <p:cNvSpPr/>
          <p:nvPr/>
        </p:nvSpPr>
        <p:spPr>
          <a:xfrm>
            <a:off x="2728913" y="2184400"/>
            <a:ext cx="863600" cy="600075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00" dirty="0">
                <a:solidFill>
                  <a:srgbClr val="FF0000"/>
                </a:solidFill>
                <a:latin typeface="Arial" pitchFamily="34" charset="0"/>
                <a:ea typeface="HG丸ｺﾞｼｯｸM-PRO" panose="020F0600000000000000" pitchFamily="50" charset="-128"/>
                <a:cs typeface="Arial" pitchFamily="34" charset="0"/>
              </a:rPr>
              <a:t>Background</a:t>
            </a:r>
            <a:endParaRPr lang="ja-JP" altLang="en-US" sz="1000" dirty="0">
              <a:solidFill>
                <a:srgbClr val="FF0000"/>
              </a:solidFill>
              <a:latin typeface="Arial" pitchFamily="34" charset="0"/>
              <a:ea typeface="HG丸ｺﾞｼｯｸM-PRO" panose="020F0600000000000000" pitchFamily="50" charset="-128"/>
              <a:cs typeface="Arial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xmlns="" id="{3B502B81-468F-4363-8412-151BC41BBBDF}"/>
              </a:ext>
            </a:extLst>
          </p:cNvPr>
          <p:cNvSpPr/>
          <p:nvPr/>
        </p:nvSpPr>
        <p:spPr>
          <a:xfrm>
            <a:off x="971550" y="1331913"/>
            <a:ext cx="7777163" cy="49625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xmlns="" id="{8D5C2BD4-2738-439B-B0CE-FAB894FD4549}"/>
              </a:ext>
            </a:extLst>
          </p:cNvPr>
          <p:cNvCxnSpPr/>
          <p:nvPr/>
        </p:nvCxnSpPr>
        <p:spPr>
          <a:xfrm>
            <a:off x="2484438" y="1331913"/>
            <a:ext cx="0" cy="496252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コネクタ 225">
            <a:extLst>
              <a:ext uri="{FF2B5EF4-FFF2-40B4-BE49-F238E27FC236}">
                <a16:creationId xmlns:a16="http://schemas.microsoft.com/office/drawing/2014/main" xmlns="" id="{4644A74A-DA4E-46B7-A842-4DDE1BB20AEC}"/>
              </a:ext>
            </a:extLst>
          </p:cNvPr>
          <p:cNvCxnSpPr/>
          <p:nvPr/>
        </p:nvCxnSpPr>
        <p:spPr>
          <a:xfrm>
            <a:off x="3779838" y="1331913"/>
            <a:ext cx="0" cy="496252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コネクタ 226">
            <a:extLst>
              <a:ext uri="{FF2B5EF4-FFF2-40B4-BE49-F238E27FC236}">
                <a16:creationId xmlns:a16="http://schemas.microsoft.com/office/drawing/2014/main" xmlns="" id="{FDB6FF5D-6684-4092-869C-41B98FF7DF50}"/>
              </a:ext>
            </a:extLst>
          </p:cNvPr>
          <p:cNvCxnSpPr/>
          <p:nvPr/>
        </p:nvCxnSpPr>
        <p:spPr>
          <a:xfrm>
            <a:off x="7308850" y="1331913"/>
            <a:ext cx="0" cy="496252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コネクタ 227">
            <a:extLst>
              <a:ext uri="{FF2B5EF4-FFF2-40B4-BE49-F238E27FC236}">
                <a16:creationId xmlns:a16="http://schemas.microsoft.com/office/drawing/2014/main" xmlns="" id="{B6BFBA6B-F8C7-40EA-8476-9B29CEB5F640}"/>
              </a:ext>
            </a:extLst>
          </p:cNvPr>
          <p:cNvCxnSpPr/>
          <p:nvPr/>
        </p:nvCxnSpPr>
        <p:spPr>
          <a:xfrm>
            <a:off x="5008563" y="1331913"/>
            <a:ext cx="0" cy="496252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コネクタ 228">
            <a:extLst>
              <a:ext uri="{FF2B5EF4-FFF2-40B4-BE49-F238E27FC236}">
                <a16:creationId xmlns:a16="http://schemas.microsoft.com/office/drawing/2014/main" xmlns="" id="{3CA11D5C-34AA-4FA0-B035-68D918D725C6}"/>
              </a:ext>
            </a:extLst>
          </p:cNvPr>
          <p:cNvCxnSpPr/>
          <p:nvPr/>
        </p:nvCxnSpPr>
        <p:spPr>
          <a:xfrm>
            <a:off x="6137275" y="1331913"/>
            <a:ext cx="0" cy="496252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85" name="正方形/長方形 1">
            <a:extLst>
              <a:ext uri="{FF2B5EF4-FFF2-40B4-BE49-F238E27FC236}">
                <a16:creationId xmlns:a16="http://schemas.microsoft.com/office/drawing/2014/main" xmlns="" id="{D9B14B9C-76CA-49EF-9970-A68F0BCDA7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714375"/>
            <a:ext cx="81359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1950" indent="-3619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8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(1) Update pattern A:</a:t>
            </a:r>
            <a:r>
              <a:rPr lang="ja-JP" altLang="en-US" sz="18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800" b="1" u="sng">
                <a:solidFill>
                  <a:srgbClr val="FF000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Long-duration type</a:t>
            </a:r>
            <a:r>
              <a:rPr lang="ja-JP" altLang="en-US" sz="18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　</a:t>
            </a:r>
            <a:r>
              <a:rPr lang="en-US" altLang="ja-JP" sz="18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ex. “New function addition”, “Multiple ECUs”, “Entire update”</a:t>
            </a:r>
          </a:p>
        </p:txBody>
      </p:sp>
      <p:sp>
        <p:nvSpPr>
          <p:cNvPr id="14387" name="テキスト ボックス 44">
            <a:extLst>
              <a:ext uri="{FF2B5EF4-FFF2-40B4-BE49-F238E27FC236}">
                <a16:creationId xmlns:a16="http://schemas.microsoft.com/office/drawing/2014/main" xmlns="" id="{DBD767C1-CCDB-44CB-830A-F1365EF890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2688" y="1814513"/>
            <a:ext cx="11604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200">
                <a:solidFill>
                  <a:srgbClr val="3F3F3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Multiple ECUs to be updated in sync</a:t>
            </a:r>
          </a:p>
        </p:txBody>
      </p:sp>
      <p:pic>
        <p:nvPicPr>
          <p:cNvPr id="14388" name="Picture 102">
            <a:extLst>
              <a:ext uri="{FF2B5EF4-FFF2-40B4-BE49-F238E27FC236}">
                <a16:creationId xmlns:a16="http://schemas.microsoft.com/office/drawing/2014/main" xmlns="" id="{D1718347-852D-4B3B-937A-C461977EB0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3636963"/>
            <a:ext cx="573087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89" name="テキスト ボックス 48">
            <a:extLst>
              <a:ext uri="{FF2B5EF4-FFF2-40B4-BE49-F238E27FC236}">
                <a16:creationId xmlns:a16="http://schemas.microsoft.com/office/drawing/2014/main" xmlns="" id="{7F91BAED-3A10-4ECB-9CE7-FDA09917B8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6025" y="2503488"/>
            <a:ext cx="544513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A-ECU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4390" name="テキスト ボックス 49">
            <a:extLst>
              <a:ext uri="{FF2B5EF4-FFF2-40B4-BE49-F238E27FC236}">
                <a16:creationId xmlns:a16="http://schemas.microsoft.com/office/drawing/2014/main" xmlns="" id="{E59164B7-2497-4896-B257-B38A891AAA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063" y="3968750"/>
            <a:ext cx="55086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C-ECU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52" name="直線コネクタ 151">
            <a:extLst>
              <a:ext uri="{FF2B5EF4-FFF2-40B4-BE49-F238E27FC236}">
                <a16:creationId xmlns:a16="http://schemas.microsoft.com/office/drawing/2014/main" xmlns="" id="{F659EE4A-24B4-4BDD-9C20-0AA8EA8F51A7}"/>
              </a:ext>
            </a:extLst>
          </p:cNvPr>
          <p:cNvCxnSpPr/>
          <p:nvPr/>
        </p:nvCxnSpPr>
        <p:spPr>
          <a:xfrm>
            <a:off x="5294313" y="3025775"/>
            <a:ext cx="0" cy="461963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92" name="テキスト ボックス 51">
            <a:extLst>
              <a:ext uri="{FF2B5EF4-FFF2-40B4-BE49-F238E27FC236}">
                <a16:creationId xmlns:a16="http://schemas.microsoft.com/office/drawing/2014/main" xmlns="" id="{7C6B95F9-0C06-4A64-A25A-777A235F4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363" y="3979863"/>
            <a:ext cx="544512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B-ECU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59" name="直線コネクタ 158">
            <a:extLst>
              <a:ext uri="{FF2B5EF4-FFF2-40B4-BE49-F238E27FC236}">
                <a16:creationId xmlns:a16="http://schemas.microsoft.com/office/drawing/2014/main" xmlns="" id="{E0992952-B946-40CE-A2E0-DA1C91215BBB}"/>
              </a:ext>
            </a:extLst>
          </p:cNvPr>
          <p:cNvCxnSpPr/>
          <p:nvPr/>
        </p:nvCxnSpPr>
        <p:spPr>
          <a:xfrm>
            <a:off x="5995988" y="3257550"/>
            <a:ext cx="0" cy="230188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線コネクタ 159">
            <a:extLst>
              <a:ext uri="{FF2B5EF4-FFF2-40B4-BE49-F238E27FC236}">
                <a16:creationId xmlns:a16="http://schemas.microsoft.com/office/drawing/2014/main" xmlns="" id="{CD552D21-FE07-4CDC-BBBE-3F2541FCB50F}"/>
              </a:ext>
            </a:extLst>
          </p:cNvPr>
          <p:cNvCxnSpPr/>
          <p:nvPr/>
        </p:nvCxnSpPr>
        <p:spPr>
          <a:xfrm flipV="1">
            <a:off x="5321300" y="3265488"/>
            <a:ext cx="698500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95" name="Picture 102">
            <a:extLst>
              <a:ext uri="{FF2B5EF4-FFF2-40B4-BE49-F238E27FC236}">
                <a16:creationId xmlns:a16="http://schemas.microsoft.com/office/drawing/2014/main" xmlns="" id="{DD8CB4A8-00B8-498C-895D-5C4FEFA000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650" y="3636963"/>
            <a:ext cx="571500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96" name="Picture 102">
            <a:extLst>
              <a:ext uri="{FF2B5EF4-FFF2-40B4-BE49-F238E27FC236}">
                <a16:creationId xmlns:a16="http://schemas.microsoft.com/office/drawing/2014/main" xmlns="" id="{921ADEBB-D06B-4902-8292-D8D959DFC7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13" y="2717800"/>
            <a:ext cx="714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97" name="正方形/長方形 1">
            <a:extLst>
              <a:ext uri="{FF2B5EF4-FFF2-40B4-BE49-F238E27FC236}">
                <a16:creationId xmlns:a16="http://schemas.microsoft.com/office/drawing/2014/main" xmlns="" id="{5B87176D-DF66-485B-ABE6-B8A15E5FB0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7500" y="6372225"/>
            <a:ext cx="7305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8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* Vehicles with extra electric power (EVs, PHVs, etc.</a:t>
            </a:r>
            <a:r>
              <a:rPr lang="ja-JP" altLang="en-US" sz="18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）</a:t>
            </a:r>
            <a:endParaRPr lang="en-US" altLang="ja-JP" sz="1800" b="1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4398" name="テキスト ボックス 86">
            <a:extLst>
              <a:ext uri="{FF2B5EF4-FFF2-40B4-BE49-F238E27FC236}">
                <a16:creationId xmlns:a16="http://schemas.microsoft.com/office/drawing/2014/main" xmlns="" id="{34DA7BC5-8723-4B7C-A0EE-2DCBDCEDAE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8113" y="4933950"/>
            <a:ext cx="1060450" cy="338138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600">
                <a:solidFill>
                  <a:srgbClr val="FFFFF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Switching</a:t>
            </a:r>
            <a:endParaRPr lang="ja-JP" altLang="en-US" sz="1600">
              <a:solidFill>
                <a:srgbClr val="FFFFFF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69" name="メモ 168">
            <a:extLst>
              <a:ext uri="{FF2B5EF4-FFF2-40B4-BE49-F238E27FC236}">
                <a16:creationId xmlns:a16="http://schemas.microsoft.com/office/drawing/2014/main" xmlns="" id="{BF25D6BC-E841-44EC-9167-81529F0473C7}"/>
              </a:ext>
            </a:extLst>
          </p:cNvPr>
          <p:cNvSpPr/>
          <p:nvPr/>
        </p:nvSpPr>
        <p:spPr>
          <a:xfrm>
            <a:off x="2727325" y="5411788"/>
            <a:ext cx="865188" cy="600075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dirty="0">
                <a:solidFill>
                  <a:srgbClr val="FF0000"/>
                </a:solidFill>
                <a:latin typeface="Arial" pitchFamily="34" charset="0"/>
                <a:ea typeface="HG丸ｺﾞｼｯｸM-PRO" panose="020F0600000000000000" pitchFamily="50" charset="-128"/>
                <a:cs typeface="Arial" pitchFamily="34" charset="0"/>
              </a:rPr>
              <a:t>IG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dirty="0">
                <a:solidFill>
                  <a:srgbClr val="FF0000"/>
                </a:solidFill>
                <a:latin typeface="Arial" pitchFamily="34" charset="0"/>
                <a:ea typeface="HG丸ｺﾞｼｯｸM-PRO" panose="020F0600000000000000" pitchFamily="50" charset="-128"/>
                <a:cs typeface="Arial" pitchFamily="34" charset="0"/>
              </a:rPr>
              <a:t>OFF</a:t>
            </a:r>
            <a:r>
              <a:rPr lang="ja-JP" altLang="en-US" sz="900" dirty="0">
                <a:solidFill>
                  <a:srgbClr val="FF0000"/>
                </a:solidFill>
                <a:latin typeface="Arial" pitchFamily="34" charset="0"/>
                <a:ea typeface="HG丸ｺﾞｼｯｸM-PRO" panose="020F0600000000000000" pitchFamily="50" charset="-128"/>
                <a:cs typeface="Arial" pitchFamily="34" charset="0"/>
              </a:rPr>
              <a:t> → </a:t>
            </a:r>
            <a:r>
              <a:rPr lang="en-US" altLang="ja-JP" sz="900" dirty="0">
                <a:solidFill>
                  <a:srgbClr val="FF0000"/>
                </a:solidFill>
                <a:latin typeface="Arial" pitchFamily="34" charset="0"/>
                <a:ea typeface="HG丸ｺﾞｼｯｸM-PRO" panose="020F0600000000000000" pitchFamily="50" charset="-128"/>
                <a:cs typeface="Arial" pitchFamily="34" charset="0"/>
              </a:rPr>
              <a:t>ON after update</a:t>
            </a:r>
            <a:endParaRPr lang="ja-JP" altLang="en-US" sz="900" dirty="0">
              <a:solidFill>
                <a:srgbClr val="FF0000"/>
              </a:solidFill>
              <a:latin typeface="Arial" pitchFamily="34" charset="0"/>
              <a:ea typeface="HG丸ｺﾞｼｯｸM-PRO" panose="020F0600000000000000" pitchFamily="50" charset="-128"/>
              <a:cs typeface="Arial" pitchFamily="34" charset="0"/>
            </a:endParaRPr>
          </a:p>
        </p:txBody>
      </p:sp>
      <p:sp>
        <p:nvSpPr>
          <p:cNvPr id="171" name="メモ 170">
            <a:extLst>
              <a:ext uri="{FF2B5EF4-FFF2-40B4-BE49-F238E27FC236}">
                <a16:creationId xmlns:a16="http://schemas.microsoft.com/office/drawing/2014/main" xmlns="" id="{1BFE86C9-E684-43AE-8586-34BE86FE9CCD}"/>
              </a:ext>
            </a:extLst>
          </p:cNvPr>
          <p:cNvSpPr/>
          <p:nvPr/>
        </p:nvSpPr>
        <p:spPr>
          <a:xfrm>
            <a:off x="2728913" y="2990850"/>
            <a:ext cx="865187" cy="600075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950" dirty="0">
              <a:solidFill>
                <a:srgbClr val="FF0000"/>
              </a:solidFill>
              <a:latin typeface="Arial" pitchFamily="34" charset="0"/>
              <a:ea typeface="HG丸ｺﾞｼｯｸM-PRO" panose="020F0600000000000000" pitchFamily="50" charset="-128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50" dirty="0">
                <a:solidFill>
                  <a:srgbClr val="FF0000"/>
                </a:solidFill>
                <a:latin typeface="Arial" pitchFamily="34" charset="0"/>
                <a:ea typeface="HG丸ｺﾞｼｯｸM-PRO" panose="020F0600000000000000" pitchFamily="50" charset="-128"/>
                <a:cs typeface="Arial" pitchFamily="34" charset="0"/>
              </a:rPr>
              <a:t>Overwrite with function shutdown</a:t>
            </a:r>
            <a:endParaRPr lang="ja-JP" altLang="en-US" sz="950" dirty="0">
              <a:solidFill>
                <a:srgbClr val="FF0000"/>
              </a:solidFill>
              <a:latin typeface="Arial" pitchFamily="34" charset="0"/>
              <a:ea typeface="HG丸ｺﾞｼｯｸM-PRO" panose="020F0600000000000000" pitchFamily="50" charset="-128"/>
              <a:cs typeface="Arial" pitchFamily="34" charset="0"/>
            </a:endParaRPr>
          </a:p>
        </p:txBody>
      </p:sp>
      <p:sp>
        <p:nvSpPr>
          <p:cNvPr id="14402" name="スライド番号プレースホルダー 60">
            <a:extLst>
              <a:ext uri="{FF2B5EF4-FFF2-40B4-BE49-F238E27FC236}">
                <a16:creationId xmlns:a16="http://schemas.microsoft.com/office/drawing/2014/main" xmlns="" id="{930625C8-2D89-4884-B07D-5909A34D817B}"/>
              </a:ext>
            </a:extLst>
          </p:cNvPr>
          <p:cNvSpPr txBox="1">
            <a:spLocks/>
          </p:cNvSpPr>
          <p:nvPr/>
        </p:nvSpPr>
        <p:spPr bwMode="auto">
          <a:xfrm>
            <a:off x="8208963" y="6411913"/>
            <a:ext cx="9001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r>
              <a:rPr lang="en-US" altLang="ja-JP" sz="12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2</a:t>
            </a:r>
            <a:endParaRPr lang="ja-JP" altLang="en-US" sz="1200" b="1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\\tmctec-hfs20\Installer\ClipArt\mstore_PC\MC900428969.WMF">
            <a:extLst>
              <a:ext uri="{FF2B5EF4-FFF2-40B4-BE49-F238E27FC236}">
                <a16:creationId xmlns:a16="http://schemas.microsoft.com/office/drawing/2014/main" xmlns="" id="{19BA87A5-2CC0-4350-B649-6914E19712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2901950"/>
            <a:ext cx="460375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テキスト ボックス 11">
            <a:extLst>
              <a:ext uri="{FF2B5EF4-FFF2-40B4-BE49-F238E27FC236}">
                <a16:creationId xmlns:a16="http://schemas.microsoft.com/office/drawing/2014/main" xmlns="" id="{F4DAF465-EF04-4A40-9C72-C35FA1B3DA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00" y="1470025"/>
            <a:ext cx="1438275" cy="2921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300">
                <a:solidFill>
                  <a:srgbClr val="FFFFF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Vehicle condition</a:t>
            </a:r>
            <a:endParaRPr lang="ja-JP" altLang="en-US" sz="1300">
              <a:solidFill>
                <a:srgbClr val="FFFFFF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5364" name="テキスト ボックス 34">
            <a:extLst>
              <a:ext uri="{FF2B5EF4-FFF2-40B4-BE49-F238E27FC236}">
                <a16:creationId xmlns:a16="http://schemas.microsoft.com/office/drawing/2014/main" xmlns="" id="{20BEE6E6-C569-43FF-B446-B713FC3DA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9213" y="1454150"/>
            <a:ext cx="893762" cy="415925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050" dirty="0">
                <a:solidFill>
                  <a:srgbClr val="FFFFFF"/>
                </a:solidFill>
                <a:latin typeface="Arial" pitchFamily="34" charset="0"/>
                <a:ea typeface="HGP創英角ｺﾞｼｯｸUB" pitchFamily="50" charset="-128"/>
                <a:cs typeface="Arial" pitchFamily="34" charset="0"/>
              </a:rPr>
              <a:t>ECU to be updated</a:t>
            </a:r>
            <a:endParaRPr lang="ja-JP" altLang="en-US" sz="1050" dirty="0">
              <a:solidFill>
                <a:srgbClr val="FFFFFF"/>
              </a:solidFill>
              <a:latin typeface="Arial" pitchFamily="34" charset="0"/>
              <a:ea typeface="HGP創英角ｺﾞｼｯｸUB" pitchFamily="50" charset="-128"/>
              <a:cs typeface="Arial" pitchFamily="34" charset="0"/>
            </a:endParaRPr>
          </a:p>
        </p:txBody>
      </p:sp>
      <p:sp>
        <p:nvSpPr>
          <p:cNvPr id="15365" name="テキスト ボックス 35">
            <a:extLst>
              <a:ext uri="{FF2B5EF4-FFF2-40B4-BE49-F238E27FC236}">
                <a16:creationId xmlns:a16="http://schemas.microsoft.com/office/drawing/2014/main" xmlns="" id="{42449114-1944-4FFC-AF6E-26E226C65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3163" y="1454150"/>
            <a:ext cx="949325" cy="415925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050" dirty="0">
                <a:solidFill>
                  <a:srgbClr val="FFFFFF"/>
                </a:solidFill>
                <a:latin typeface="Arial" pitchFamily="34" charset="0"/>
                <a:ea typeface="HGP創英角ｺﾞｼｯｸUB" pitchFamily="50" charset="-128"/>
                <a:cs typeface="Arial" pitchFamily="34" charset="0"/>
              </a:rPr>
              <a:t>CPU to be updated</a:t>
            </a:r>
            <a:endParaRPr lang="ja-JP" altLang="en-US" sz="1050" dirty="0">
              <a:solidFill>
                <a:srgbClr val="FFFFFF"/>
              </a:solidFill>
              <a:latin typeface="Arial" pitchFamily="34" charset="0"/>
              <a:ea typeface="HGP創英角ｺﾞｼｯｸUB" pitchFamily="50" charset="-128"/>
              <a:cs typeface="Arial" pitchFamily="34" charset="0"/>
            </a:endParaRPr>
          </a:p>
        </p:txBody>
      </p:sp>
      <p:sp>
        <p:nvSpPr>
          <p:cNvPr id="15366" name="テキスト ボックス 55">
            <a:extLst>
              <a:ext uri="{FF2B5EF4-FFF2-40B4-BE49-F238E27FC236}">
                <a16:creationId xmlns:a16="http://schemas.microsoft.com/office/drawing/2014/main" xmlns="" id="{3C65F4F4-B4E8-4082-8F51-E4B81440F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58738" y="3978275"/>
            <a:ext cx="1076326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OTA center</a:t>
            </a:r>
            <a:endParaRPr lang="ja-JP" altLang="en-US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5367" name="テキスト ボックス 60">
            <a:extLst>
              <a:ext uri="{FF2B5EF4-FFF2-40B4-BE49-F238E27FC236}">
                <a16:creationId xmlns:a16="http://schemas.microsoft.com/office/drawing/2014/main" xmlns="" id="{FD96555A-11C0-45D5-9201-C9E4D9D967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9500" y="2051050"/>
            <a:ext cx="11557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200">
                <a:solidFill>
                  <a:srgbClr val="3F3F3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Multiple CPUs</a:t>
            </a:r>
            <a:endParaRPr lang="ja-JP" altLang="en-US" sz="1200">
              <a:solidFill>
                <a:srgbClr val="3F3F3F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grpSp>
        <p:nvGrpSpPr>
          <p:cNvPr id="15368" name="グループ化 1">
            <a:extLst>
              <a:ext uri="{FF2B5EF4-FFF2-40B4-BE49-F238E27FC236}">
                <a16:creationId xmlns:a16="http://schemas.microsoft.com/office/drawing/2014/main" xmlns="" id="{5979BDAD-B565-4A8A-8F39-615BE20DB5CF}"/>
              </a:ext>
            </a:extLst>
          </p:cNvPr>
          <p:cNvGrpSpPr>
            <a:grpSpLocks/>
          </p:cNvGrpSpPr>
          <p:nvPr/>
        </p:nvGrpSpPr>
        <p:grpSpPr bwMode="auto">
          <a:xfrm>
            <a:off x="6272213" y="4324350"/>
            <a:ext cx="976312" cy="1995488"/>
            <a:chOff x="6271553" y="2583024"/>
            <a:chExt cx="976521" cy="1995971"/>
          </a:xfrm>
        </p:grpSpPr>
        <p:sp>
          <p:nvSpPr>
            <p:cNvPr id="15471" name="テキスト ボックス 59">
              <a:extLst>
                <a:ext uri="{FF2B5EF4-FFF2-40B4-BE49-F238E27FC236}">
                  <a16:creationId xmlns:a16="http://schemas.microsoft.com/office/drawing/2014/main" xmlns="" id="{E59E32BB-1D9D-4D2C-8C33-B7C3D42DB7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71553" y="2583024"/>
              <a:ext cx="976521" cy="277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l" eaLnBrk="1" hangingPunct="1"/>
              <a:r>
                <a:rPr lang="en-US" altLang="ja-JP" sz="1200">
                  <a:solidFill>
                    <a:srgbClr val="3F3F3F"/>
                  </a:solidFill>
                  <a:latin typeface="Arial" panose="020B0604020202020204" pitchFamily="34" charset="0"/>
                  <a:ea typeface="HGP創英角ｺﾞｼｯｸUB" panose="020B0900000000000000" pitchFamily="50" charset="-128"/>
                  <a:cs typeface="Arial" panose="020B0604020202020204" pitchFamily="34" charset="0"/>
                </a:rPr>
                <a:t>Single CPU</a:t>
              </a:r>
              <a:endParaRPr lang="ja-JP" altLang="en-US" sz="1200">
                <a:solidFill>
                  <a:srgbClr val="3F3F3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xmlns="" id="{5673927D-DE77-472D-9E98-768E7B78F4D0}"/>
                </a:ext>
              </a:extLst>
            </p:cNvPr>
            <p:cNvSpPr/>
            <p:nvPr/>
          </p:nvSpPr>
          <p:spPr>
            <a:xfrm>
              <a:off x="6371586" y="2864080"/>
              <a:ext cx="751049" cy="149578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73" name="テキスト ボックス 62">
              <a:extLst>
                <a:ext uri="{FF2B5EF4-FFF2-40B4-BE49-F238E27FC236}">
                  <a16:creationId xmlns:a16="http://schemas.microsoft.com/office/drawing/2014/main" xmlns="" id="{4C1E92C7-7CA5-477C-ACF6-1329C7E1BA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19838" y="4348163"/>
              <a:ext cx="806631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l" eaLnBrk="1" hangingPunct="1"/>
              <a:r>
                <a:rPr lang="ja-JP" altLang="en-US" sz="900">
                  <a:solidFill>
                    <a:srgbClr val="3F3F3F"/>
                  </a:solidFill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○△□ </a:t>
              </a:r>
              <a:r>
                <a:rPr lang="en-US" altLang="ja-JP" sz="900">
                  <a:solidFill>
                    <a:srgbClr val="3F3F3F"/>
                  </a:solidFill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ECU</a:t>
              </a:r>
              <a:endParaRPr lang="ja-JP" altLang="en-US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xmlns="" id="{D24E43D4-B8BB-4B78-9D9D-9516738D0C99}"/>
                </a:ext>
              </a:extLst>
            </p:cNvPr>
            <p:cNvSpPr/>
            <p:nvPr/>
          </p:nvSpPr>
          <p:spPr>
            <a:xfrm>
              <a:off x="6484324" y="2986347"/>
              <a:ext cx="566858" cy="263589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75" name="テキスト ボックス 64">
              <a:extLst>
                <a:ext uri="{FF2B5EF4-FFF2-40B4-BE49-F238E27FC236}">
                  <a16:creationId xmlns:a16="http://schemas.microsoft.com/office/drawing/2014/main" xmlns="" id="{257789B0-82F5-44D7-9970-C57B3B9920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0650" y="3016250"/>
              <a:ext cx="312906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l" eaLnBrk="1" hangingPunct="1"/>
              <a:r>
                <a:rPr lang="en-US" altLang="ja-JP" sz="900">
                  <a:solidFill>
                    <a:srgbClr val="3F3F3F"/>
                  </a:solidFill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#1</a:t>
              </a:r>
              <a:endParaRPr lang="ja-JP" altLang="en-US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xmlns="" id="{9036B4C1-721A-4DE6-A60F-6C0145D80458}"/>
                </a:ext>
              </a:extLst>
            </p:cNvPr>
            <p:cNvSpPr/>
            <p:nvPr/>
          </p:nvSpPr>
          <p:spPr>
            <a:xfrm>
              <a:off x="6493851" y="3321391"/>
              <a:ext cx="557331" cy="2635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77" name="テキスト ボックス 66">
              <a:extLst>
                <a:ext uri="{FF2B5EF4-FFF2-40B4-BE49-F238E27FC236}">
                  <a16:creationId xmlns:a16="http://schemas.microsoft.com/office/drawing/2014/main" xmlns="" id="{92507085-EC98-4F65-A58C-1CD4FF1EB9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8588" y="3351213"/>
              <a:ext cx="312906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l" eaLnBrk="1" hangingPunct="1"/>
              <a:r>
                <a:rPr lang="en-US" altLang="ja-JP" sz="900">
                  <a:solidFill>
                    <a:srgbClr val="3F3F3F"/>
                  </a:solidFill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#2</a:t>
              </a:r>
              <a:endParaRPr lang="ja-JP" altLang="en-US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xmlns="" id="{68D1F337-DF07-41AA-993E-E064F2F7BA67}"/>
                </a:ext>
              </a:extLst>
            </p:cNvPr>
            <p:cNvSpPr/>
            <p:nvPr/>
          </p:nvSpPr>
          <p:spPr>
            <a:xfrm>
              <a:off x="6500202" y="3651671"/>
              <a:ext cx="550980" cy="2635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79" name="テキスト ボックス 68">
              <a:extLst>
                <a:ext uri="{FF2B5EF4-FFF2-40B4-BE49-F238E27FC236}">
                  <a16:creationId xmlns:a16="http://schemas.microsoft.com/office/drawing/2014/main" xmlns="" id="{1C35C9AF-3181-4628-9E27-21BFEC30EA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84938" y="3681413"/>
              <a:ext cx="312906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l" eaLnBrk="1" hangingPunct="1"/>
              <a:r>
                <a:rPr lang="en-US" altLang="ja-JP" sz="900">
                  <a:solidFill>
                    <a:srgbClr val="3F3F3F"/>
                  </a:solidFill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#3</a:t>
              </a:r>
              <a:endParaRPr lang="ja-JP" altLang="en-US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xmlns="" id="{5487C001-BC9D-48FE-A9A1-023BDF50B46A}"/>
                </a:ext>
              </a:extLst>
            </p:cNvPr>
            <p:cNvSpPr/>
            <p:nvPr/>
          </p:nvSpPr>
          <p:spPr>
            <a:xfrm>
              <a:off x="6500202" y="3991478"/>
              <a:ext cx="550980" cy="2635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1800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81" name="テキスト ボックス 70">
              <a:extLst>
                <a:ext uri="{FF2B5EF4-FFF2-40B4-BE49-F238E27FC236}">
                  <a16:creationId xmlns:a16="http://schemas.microsoft.com/office/drawing/2014/main" xmlns="" id="{7D29F481-2000-40F4-B32C-B9529F723C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84938" y="4021138"/>
              <a:ext cx="312906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algn="l" eaLnBrk="1" hangingPunct="1"/>
              <a:r>
                <a:rPr lang="en-US" altLang="ja-JP" sz="900">
                  <a:solidFill>
                    <a:srgbClr val="3F3F3F"/>
                  </a:solidFill>
                  <a:latin typeface="Arial" panose="020B0604020202020204" pitchFamily="34" charset="0"/>
                  <a:ea typeface="HG丸ｺﾞｼｯｸM-PRO" panose="020F0600000000000000" pitchFamily="50" charset="-128"/>
                  <a:cs typeface="Arial" panose="020B0604020202020204" pitchFamily="34" charset="0"/>
                </a:rPr>
                <a:t>#4</a:t>
              </a:r>
              <a:endParaRPr lang="ja-JP" altLang="en-US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xmlns="" id="{20E5A833-E063-45B6-8950-40BFE149FF2D}"/>
              </a:ext>
            </a:extLst>
          </p:cNvPr>
          <p:cNvSpPr/>
          <p:nvPr/>
        </p:nvSpPr>
        <p:spPr>
          <a:xfrm>
            <a:off x="6372225" y="2346325"/>
            <a:ext cx="750888" cy="14970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xmlns="" id="{CA2BC0E6-C9DD-4D47-83B1-418DA30195C4}"/>
              </a:ext>
            </a:extLst>
          </p:cNvPr>
          <p:cNvSpPr/>
          <p:nvPr/>
        </p:nvSpPr>
        <p:spPr>
          <a:xfrm>
            <a:off x="6484938" y="2468563"/>
            <a:ext cx="566737" cy="26352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71" name="テキスト ボックス 74">
            <a:extLst>
              <a:ext uri="{FF2B5EF4-FFF2-40B4-BE49-F238E27FC236}">
                <a16:creationId xmlns:a16="http://schemas.microsoft.com/office/drawing/2014/main" xmlns="" id="{61D76A0B-EF1B-4F00-8072-09C67B56C7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650" y="2498725"/>
            <a:ext cx="31273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#1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xmlns="" id="{7BE8D119-CD62-4DFC-8ADC-45BC85D635E0}"/>
              </a:ext>
            </a:extLst>
          </p:cNvPr>
          <p:cNvSpPr/>
          <p:nvPr/>
        </p:nvSpPr>
        <p:spPr>
          <a:xfrm>
            <a:off x="6494463" y="2803525"/>
            <a:ext cx="557212" cy="2635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73" name="テキスト ボックス 76">
            <a:extLst>
              <a:ext uri="{FF2B5EF4-FFF2-40B4-BE49-F238E27FC236}">
                <a16:creationId xmlns:a16="http://schemas.microsoft.com/office/drawing/2014/main" xmlns="" id="{7708D56B-9947-4068-BBCF-50B40C2D52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8588" y="2833688"/>
            <a:ext cx="312737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#2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xmlns="" id="{7FE93EDC-A051-46BF-AAEE-0FE7733A5747}"/>
              </a:ext>
            </a:extLst>
          </p:cNvPr>
          <p:cNvSpPr/>
          <p:nvPr/>
        </p:nvSpPr>
        <p:spPr>
          <a:xfrm>
            <a:off x="6500813" y="3133725"/>
            <a:ext cx="550862" cy="26352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75" name="テキスト ボックス 78">
            <a:extLst>
              <a:ext uri="{FF2B5EF4-FFF2-40B4-BE49-F238E27FC236}">
                <a16:creationId xmlns:a16="http://schemas.microsoft.com/office/drawing/2014/main" xmlns="" id="{B36BE6C1-163C-417D-9224-F1B76ADBDB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4938" y="3163888"/>
            <a:ext cx="312737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#3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xmlns="" id="{560D5FFA-895B-4381-ABC0-A07B52015529}"/>
              </a:ext>
            </a:extLst>
          </p:cNvPr>
          <p:cNvSpPr/>
          <p:nvPr/>
        </p:nvSpPr>
        <p:spPr>
          <a:xfrm>
            <a:off x="6500813" y="3473450"/>
            <a:ext cx="550862" cy="2635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77" name="テキスト ボックス 80">
            <a:extLst>
              <a:ext uri="{FF2B5EF4-FFF2-40B4-BE49-F238E27FC236}">
                <a16:creationId xmlns:a16="http://schemas.microsoft.com/office/drawing/2014/main" xmlns="" id="{B598BA56-5716-4F86-A91B-08B8264BBC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4938" y="3503613"/>
            <a:ext cx="312737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#4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5378" name="テキスト ボックス 86">
            <a:extLst>
              <a:ext uri="{FF2B5EF4-FFF2-40B4-BE49-F238E27FC236}">
                <a16:creationId xmlns:a16="http://schemas.microsoft.com/office/drawing/2014/main" xmlns="" id="{E0D64910-7617-42FD-BE09-C7049AF8FD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5088" y="1470025"/>
            <a:ext cx="1085850" cy="2921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300">
                <a:solidFill>
                  <a:srgbClr val="FFFFF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Update type</a:t>
            </a:r>
            <a:endParaRPr lang="ja-JP" altLang="en-US" sz="1300">
              <a:solidFill>
                <a:srgbClr val="FFFFFF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5379" name="テキスト ボックス 96">
            <a:extLst>
              <a:ext uri="{FF2B5EF4-FFF2-40B4-BE49-F238E27FC236}">
                <a16:creationId xmlns:a16="http://schemas.microsoft.com/office/drawing/2014/main" xmlns="" id="{A14896EE-6FA7-4B9B-AC59-37B98D6FB8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7300" y="1477963"/>
            <a:ext cx="1196975" cy="2921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300">
                <a:solidFill>
                  <a:srgbClr val="FFFFF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Update range</a:t>
            </a:r>
            <a:endParaRPr lang="ja-JP" altLang="en-US" sz="1300">
              <a:solidFill>
                <a:srgbClr val="FFFFFF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cxnSp>
        <p:nvCxnSpPr>
          <p:cNvPr id="15380" name="直線コネクタ 4">
            <a:extLst>
              <a:ext uri="{FF2B5EF4-FFF2-40B4-BE49-F238E27FC236}">
                <a16:creationId xmlns:a16="http://schemas.microsoft.com/office/drawing/2014/main" xmlns="" id="{9F62DC3C-3807-40B8-B8E3-8AF2E98CA0F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4925" y="476250"/>
            <a:ext cx="90741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81" name="タイトル 4">
            <a:extLst>
              <a:ext uri="{FF2B5EF4-FFF2-40B4-BE49-F238E27FC236}">
                <a16:creationId xmlns:a16="http://schemas.microsoft.com/office/drawing/2014/main" xmlns="" id="{FB79CD72-DE4D-4091-A40A-949146A84EB4}"/>
              </a:ext>
            </a:extLst>
          </p:cNvPr>
          <p:cNvSpPr>
            <a:spLocks/>
          </p:cNvSpPr>
          <p:nvPr/>
        </p:nvSpPr>
        <p:spPr bwMode="auto">
          <a:xfrm>
            <a:off x="-20638" y="36513"/>
            <a:ext cx="6670676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600" b="1" dirty="0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Identification of Issues Towards Safety Update</a:t>
            </a:r>
          </a:p>
        </p:txBody>
      </p:sp>
      <p:sp>
        <p:nvSpPr>
          <p:cNvPr id="15382" name="テキスト ボックス 62">
            <a:extLst>
              <a:ext uri="{FF2B5EF4-FFF2-40B4-BE49-F238E27FC236}">
                <a16:creationId xmlns:a16="http://schemas.microsoft.com/office/drawing/2014/main" xmlns="" id="{0DC5BDE0-EA99-42CF-BDFE-25CDC196A8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9838" y="3873500"/>
            <a:ext cx="80645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ja-JP" altLang="en-US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○△□ </a:t>
            </a:r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ECU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5383" name="テキスト ボックス 35">
            <a:extLst>
              <a:ext uri="{FF2B5EF4-FFF2-40B4-BE49-F238E27FC236}">
                <a16:creationId xmlns:a16="http://schemas.microsoft.com/office/drawing/2014/main" xmlns="" id="{FE45B6AC-9FF6-4AFA-88CB-2F996CD3F9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0625" y="1470025"/>
            <a:ext cx="873125" cy="30797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>
                <a:solidFill>
                  <a:srgbClr val="FFFFF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Rollback</a:t>
            </a:r>
            <a:endParaRPr lang="ja-JP" altLang="en-US">
              <a:solidFill>
                <a:srgbClr val="FFFFFF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5384" name="テキスト ボックス 59">
            <a:extLst>
              <a:ext uri="{FF2B5EF4-FFF2-40B4-BE49-F238E27FC236}">
                <a16:creationId xmlns:a16="http://schemas.microsoft.com/office/drawing/2014/main" xmlns="" id="{24882A25-9606-4656-8D88-E8838CE1F3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0775" y="4324350"/>
            <a:ext cx="10271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200">
                <a:solidFill>
                  <a:srgbClr val="3F3F3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Single Flash</a:t>
            </a:r>
            <a:endParaRPr lang="ja-JP" altLang="en-US" sz="1200">
              <a:solidFill>
                <a:srgbClr val="3F3F3F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xmlns="" id="{2628744E-87E2-460C-A06F-8C1C3837213B}"/>
              </a:ext>
            </a:extLst>
          </p:cNvPr>
          <p:cNvSpPr/>
          <p:nvPr/>
        </p:nvSpPr>
        <p:spPr>
          <a:xfrm>
            <a:off x="7499350" y="4610100"/>
            <a:ext cx="998538" cy="11271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86" name="テキスト ボックス 62">
            <a:extLst>
              <a:ext uri="{FF2B5EF4-FFF2-40B4-BE49-F238E27FC236}">
                <a16:creationId xmlns:a16="http://schemas.microsoft.com/office/drawing/2014/main" xmlns="" id="{61044E36-213B-4FD2-BDB0-BE6AC40AE5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2700" y="5737225"/>
            <a:ext cx="80645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ja-JP" altLang="en-US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○△□ </a:t>
            </a:r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ECU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xmlns="" id="{FAE3C149-7830-4071-B588-B65DC3645E49}"/>
              </a:ext>
            </a:extLst>
          </p:cNvPr>
          <p:cNvSpPr/>
          <p:nvPr/>
        </p:nvSpPr>
        <p:spPr>
          <a:xfrm>
            <a:off x="7653338" y="4732338"/>
            <a:ext cx="762000" cy="26352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88" name="テキスト ボックス 64">
            <a:extLst>
              <a:ext uri="{FF2B5EF4-FFF2-40B4-BE49-F238E27FC236}">
                <a16:creationId xmlns:a16="http://schemas.microsoft.com/office/drawing/2014/main" xmlns="" id="{D4457196-E801-41F5-BF41-A6336F1F8C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9050" y="4762500"/>
            <a:ext cx="56991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Current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63" name="正方形/長方形 162">
            <a:extLst>
              <a:ext uri="{FF2B5EF4-FFF2-40B4-BE49-F238E27FC236}">
                <a16:creationId xmlns:a16="http://schemas.microsoft.com/office/drawing/2014/main" xmlns="" id="{4F4BB950-B2AC-469B-8165-147550D2AA06}"/>
              </a:ext>
            </a:extLst>
          </p:cNvPr>
          <p:cNvSpPr/>
          <p:nvPr/>
        </p:nvSpPr>
        <p:spPr>
          <a:xfrm>
            <a:off x="7499350" y="2360613"/>
            <a:ext cx="998538" cy="14970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4" name="正方形/長方形 163">
            <a:extLst>
              <a:ext uri="{FF2B5EF4-FFF2-40B4-BE49-F238E27FC236}">
                <a16:creationId xmlns:a16="http://schemas.microsoft.com/office/drawing/2014/main" xmlns="" id="{1C99DF95-3905-4011-8B2B-25A30BE115AC}"/>
              </a:ext>
            </a:extLst>
          </p:cNvPr>
          <p:cNvSpPr/>
          <p:nvPr/>
        </p:nvSpPr>
        <p:spPr>
          <a:xfrm>
            <a:off x="7642225" y="2482850"/>
            <a:ext cx="762000" cy="263525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91" name="テキスト ボックス 74">
            <a:extLst>
              <a:ext uri="{FF2B5EF4-FFF2-40B4-BE49-F238E27FC236}">
                <a16:creationId xmlns:a16="http://schemas.microsoft.com/office/drawing/2014/main" xmlns="" id="{4F87EC23-BF98-4D1A-87DD-2EB39859C5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7938" y="2513013"/>
            <a:ext cx="569912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Current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66" name="正方形/長方形 165">
            <a:extLst>
              <a:ext uri="{FF2B5EF4-FFF2-40B4-BE49-F238E27FC236}">
                <a16:creationId xmlns:a16="http://schemas.microsoft.com/office/drawing/2014/main" xmlns="" id="{2BE94FA7-88C8-4D42-A130-C364F4ACDB10}"/>
              </a:ext>
            </a:extLst>
          </p:cNvPr>
          <p:cNvSpPr/>
          <p:nvPr/>
        </p:nvSpPr>
        <p:spPr>
          <a:xfrm>
            <a:off x="7651750" y="2817813"/>
            <a:ext cx="762000" cy="2635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93" name="テキスト ボックス 76">
            <a:extLst>
              <a:ext uri="{FF2B5EF4-FFF2-40B4-BE49-F238E27FC236}">
                <a16:creationId xmlns:a16="http://schemas.microsoft.com/office/drawing/2014/main" xmlns="" id="{B39A9C67-422B-4114-BC93-64A23B9D29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5875" y="2847975"/>
            <a:ext cx="47148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NEW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5394" name="テキスト ボックス 62">
            <a:extLst>
              <a:ext uri="{FF2B5EF4-FFF2-40B4-BE49-F238E27FC236}">
                <a16:creationId xmlns:a16="http://schemas.microsoft.com/office/drawing/2014/main" xmlns="" id="{197F9FA4-94DF-420B-845C-FA9070D4C3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2700" y="3887788"/>
            <a:ext cx="80645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ja-JP" altLang="en-US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○△□ </a:t>
            </a:r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ECU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5395" name="テキスト ボックス 59">
            <a:extLst>
              <a:ext uri="{FF2B5EF4-FFF2-40B4-BE49-F238E27FC236}">
                <a16:creationId xmlns:a16="http://schemas.microsoft.com/office/drawing/2014/main" xmlns="" id="{71CAD35D-843E-41BB-B705-83B707CBA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2688" y="2084388"/>
            <a:ext cx="9175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200">
                <a:solidFill>
                  <a:srgbClr val="3F3F3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Dual Flash</a:t>
            </a:r>
            <a:endParaRPr lang="ja-JP" altLang="en-US" sz="1200">
              <a:solidFill>
                <a:srgbClr val="3F3F3F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5396" name="テキスト ボックス 62">
            <a:extLst>
              <a:ext uri="{FF2B5EF4-FFF2-40B4-BE49-F238E27FC236}">
                <a16:creationId xmlns:a16="http://schemas.microsoft.com/office/drawing/2014/main" xmlns="" id="{C0E9CAA8-6975-496E-84DF-379A77D7D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2688" y="3286125"/>
            <a:ext cx="9652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900" b="1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Rollback to be performed by ECU itself</a:t>
            </a:r>
            <a:endParaRPr lang="ja-JP" altLang="en-US" sz="900" b="1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5397" name="テキスト ボックス 62">
            <a:extLst>
              <a:ext uri="{FF2B5EF4-FFF2-40B4-BE49-F238E27FC236}">
                <a16:creationId xmlns:a16="http://schemas.microsoft.com/office/drawing/2014/main" xmlns="" id="{5CB9AA72-256E-451B-AA4D-C13000B97A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5550" y="4981575"/>
            <a:ext cx="941388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900" b="1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In an update failure, rollback to be performed externally</a:t>
            </a:r>
            <a:endParaRPr lang="ja-JP" altLang="en-US" sz="900" b="1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24" name="メモ 223">
            <a:extLst>
              <a:ext uri="{FF2B5EF4-FFF2-40B4-BE49-F238E27FC236}">
                <a16:creationId xmlns:a16="http://schemas.microsoft.com/office/drawing/2014/main" xmlns="" id="{46E6F8C4-1587-45EA-9082-58EAF4A01CE2}"/>
              </a:ext>
            </a:extLst>
          </p:cNvPr>
          <p:cNvSpPr/>
          <p:nvPr/>
        </p:nvSpPr>
        <p:spPr>
          <a:xfrm>
            <a:off x="2728913" y="2184400"/>
            <a:ext cx="863600" cy="600075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00" dirty="0">
                <a:solidFill>
                  <a:srgbClr val="FF0000"/>
                </a:solidFill>
                <a:latin typeface="Arial" pitchFamily="34" charset="0"/>
                <a:ea typeface="HG丸ｺﾞｼｯｸM-PRO" panose="020F0600000000000000" pitchFamily="50" charset="-128"/>
                <a:cs typeface="Arial" pitchFamily="34" charset="0"/>
              </a:rPr>
              <a:t>Background</a:t>
            </a:r>
            <a:endParaRPr lang="ja-JP" altLang="en-US" sz="1000" dirty="0">
              <a:solidFill>
                <a:srgbClr val="FF0000"/>
              </a:solidFill>
              <a:latin typeface="Arial" pitchFamily="34" charset="0"/>
              <a:ea typeface="HG丸ｺﾞｼｯｸM-PRO" panose="020F0600000000000000" pitchFamily="50" charset="-128"/>
              <a:cs typeface="Arial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xmlns="" id="{FD581E23-7CEF-49AA-BB69-FEE38E56D980}"/>
              </a:ext>
            </a:extLst>
          </p:cNvPr>
          <p:cNvSpPr/>
          <p:nvPr/>
        </p:nvSpPr>
        <p:spPr>
          <a:xfrm>
            <a:off x="971550" y="1331913"/>
            <a:ext cx="7777163" cy="49625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xmlns="" id="{36D24851-7265-4694-AB75-266A8D3B9768}"/>
              </a:ext>
            </a:extLst>
          </p:cNvPr>
          <p:cNvCxnSpPr/>
          <p:nvPr/>
        </p:nvCxnSpPr>
        <p:spPr>
          <a:xfrm>
            <a:off x="2484438" y="1331913"/>
            <a:ext cx="0" cy="496252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コネクタ 225">
            <a:extLst>
              <a:ext uri="{FF2B5EF4-FFF2-40B4-BE49-F238E27FC236}">
                <a16:creationId xmlns:a16="http://schemas.microsoft.com/office/drawing/2014/main" xmlns="" id="{94F39F4C-F982-4EB1-BE94-E87EE59BC37C}"/>
              </a:ext>
            </a:extLst>
          </p:cNvPr>
          <p:cNvCxnSpPr/>
          <p:nvPr/>
        </p:nvCxnSpPr>
        <p:spPr>
          <a:xfrm>
            <a:off x="3779838" y="1331913"/>
            <a:ext cx="0" cy="496252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コネクタ 226">
            <a:extLst>
              <a:ext uri="{FF2B5EF4-FFF2-40B4-BE49-F238E27FC236}">
                <a16:creationId xmlns:a16="http://schemas.microsoft.com/office/drawing/2014/main" xmlns="" id="{42364AC7-34AE-47F4-A931-FE84AAE60A48}"/>
              </a:ext>
            </a:extLst>
          </p:cNvPr>
          <p:cNvCxnSpPr/>
          <p:nvPr/>
        </p:nvCxnSpPr>
        <p:spPr>
          <a:xfrm>
            <a:off x="7308850" y="1331913"/>
            <a:ext cx="0" cy="496252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コネクタ 227">
            <a:extLst>
              <a:ext uri="{FF2B5EF4-FFF2-40B4-BE49-F238E27FC236}">
                <a16:creationId xmlns:a16="http://schemas.microsoft.com/office/drawing/2014/main" xmlns="" id="{227FBF9E-53F0-4C2D-A069-ACC6E4114710}"/>
              </a:ext>
            </a:extLst>
          </p:cNvPr>
          <p:cNvCxnSpPr/>
          <p:nvPr/>
        </p:nvCxnSpPr>
        <p:spPr>
          <a:xfrm>
            <a:off x="5008563" y="1331913"/>
            <a:ext cx="0" cy="496252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コネクタ 228">
            <a:extLst>
              <a:ext uri="{FF2B5EF4-FFF2-40B4-BE49-F238E27FC236}">
                <a16:creationId xmlns:a16="http://schemas.microsoft.com/office/drawing/2014/main" xmlns="" id="{38D883B7-54CF-441C-8656-B73393CDFC72}"/>
              </a:ext>
            </a:extLst>
          </p:cNvPr>
          <p:cNvCxnSpPr/>
          <p:nvPr/>
        </p:nvCxnSpPr>
        <p:spPr>
          <a:xfrm>
            <a:off x="6137275" y="1331913"/>
            <a:ext cx="0" cy="496252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05" name="正方形/長方形 1">
            <a:extLst>
              <a:ext uri="{FF2B5EF4-FFF2-40B4-BE49-F238E27FC236}">
                <a16:creationId xmlns:a16="http://schemas.microsoft.com/office/drawing/2014/main" xmlns="" id="{A9D2C198-3655-4C69-B707-491CB8198D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900" y="722313"/>
            <a:ext cx="81359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1950" indent="-3619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8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(2) Update pattern B: </a:t>
            </a:r>
            <a:r>
              <a:rPr lang="en-US" altLang="ja-JP" sz="1800" b="1" u="sng">
                <a:solidFill>
                  <a:srgbClr val="FF000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Short-duration type</a:t>
            </a:r>
            <a:r>
              <a:rPr lang="ja-JP" altLang="en-US" sz="18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　</a:t>
            </a:r>
            <a:r>
              <a:rPr lang="en-US" altLang="ja-JP" sz="18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ex.</a:t>
            </a:r>
            <a:r>
              <a:rPr lang="ja-JP" altLang="en-US" sz="18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18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“New function addition”, “Single ECU”, “Differential update”</a:t>
            </a:r>
          </a:p>
        </p:txBody>
      </p:sp>
      <p:sp>
        <p:nvSpPr>
          <p:cNvPr id="15407" name="正方形/長方形 1">
            <a:extLst>
              <a:ext uri="{FF2B5EF4-FFF2-40B4-BE49-F238E27FC236}">
                <a16:creationId xmlns:a16="http://schemas.microsoft.com/office/drawing/2014/main" xmlns="" id="{A01BAF06-8333-4E18-961C-F99F607B9C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9863" y="6372225"/>
            <a:ext cx="745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8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* E/G vehicles have a relatively stable power supply while running.</a:t>
            </a:r>
          </a:p>
        </p:txBody>
      </p:sp>
      <p:grpSp>
        <p:nvGrpSpPr>
          <p:cNvPr id="15408" name="グループ化 9">
            <a:extLst>
              <a:ext uri="{FF2B5EF4-FFF2-40B4-BE49-F238E27FC236}">
                <a16:creationId xmlns:a16="http://schemas.microsoft.com/office/drawing/2014/main" xmlns="" id="{514FD34D-B2AB-432D-B38B-BB572E1FBB6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370013" y="2568575"/>
            <a:ext cx="307975" cy="176213"/>
            <a:chOff x="0" y="0"/>
            <a:chExt cx="751814" cy="293727"/>
          </a:xfrm>
        </p:grpSpPr>
        <p:sp>
          <p:nvSpPr>
            <p:cNvPr id="86" name="フリーフォーム 85">
              <a:extLst>
                <a:ext uri="{FF2B5EF4-FFF2-40B4-BE49-F238E27FC236}">
                  <a16:creationId xmlns:a16="http://schemas.microsoft.com/office/drawing/2014/main" xmlns="" id="{7B1BD6DC-0DB5-490C-A106-1F62DDA63404}"/>
                </a:ext>
              </a:extLst>
            </p:cNvPr>
            <p:cNvSpPr/>
            <p:nvPr/>
          </p:nvSpPr>
          <p:spPr>
            <a:xfrm>
              <a:off x="0" y="0"/>
              <a:ext cx="751814" cy="246096"/>
            </a:xfrm>
            <a:custGeom>
              <a:avLst/>
              <a:gdLst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517439 w 749128"/>
                <a:gd name="connsiteY6" fmla="*/ 0 h 234263"/>
                <a:gd name="connsiteX7" fmla="*/ 262581 w 749128"/>
                <a:gd name="connsiteY7" fmla="*/ 0 h 234263"/>
                <a:gd name="connsiteX8" fmla="*/ 198223 w 749128"/>
                <a:gd name="connsiteY8" fmla="*/ 77230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517439 w 749128"/>
                <a:gd name="connsiteY6" fmla="*/ 0 h 234263"/>
                <a:gd name="connsiteX7" fmla="*/ 262581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517439 w 749128"/>
                <a:gd name="connsiteY6" fmla="*/ 0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453080 w 749128"/>
                <a:gd name="connsiteY6" fmla="*/ 7723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6837 h 239411"/>
                <a:gd name="connsiteX1" fmla="*/ 700216 w 749128"/>
                <a:gd name="connsiteY1" fmla="*/ 236837 h 239411"/>
                <a:gd name="connsiteX2" fmla="*/ 741405 w 749128"/>
                <a:gd name="connsiteY2" fmla="*/ 205945 h 239411"/>
                <a:gd name="connsiteX3" fmla="*/ 749128 w 749128"/>
                <a:gd name="connsiteY3" fmla="*/ 131290 h 239411"/>
                <a:gd name="connsiteX4" fmla="*/ 713088 w 749128"/>
                <a:gd name="connsiteY4" fmla="*/ 105546 h 239411"/>
                <a:gd name="connsiteX5" fmla="*/ 563777 w 749128"/>
                <a:gd name="connsiteY5" fmla="*/ 90101 h 239411"/>
                <a:gd name="connsiteX6" fmla="*/ 463378 w 749128"/>
                <a:gd name="connsiteY6" fmla="*/ 0 h 239411"/>
                <a:gd name="connsiteX7" fmla="*/ 231689 w 749128"/>
                <a:gd name="connsiteY7" fmla="*/ 5148 h 239411"/>
                <a:gd name="connsiteX8" fmla="*/ 172480 w 749128"/>
                <a:gd name="connsiteY8" fmla="*/ 87527 h 239411"/>
                <a:gd name="connsiteX9" fmla="*/ 33466 w 749128"/>
                <a:gd name="connsiteY9" fmla="*/ 87526 h 239411"/>
                <a:gd name="connsiteX10" fmla="*/ 12872 w 749128"/>
                <a:gd name="connsiteY10" fmla="*/ 120992 h 239411"/>
                <a:gd name="connsiteX11" fmla="*/ 0 w 749128"/>
                <a:gd name="connsiteY11" fmla="*/ 169905 h 239411"/>
                <a:gd name="connsiteX12" fmla="*/ 36041 w 749128"/>
                <a:gd name="connsiteY12" fmla="*/ 239411 h 239411"/>
                <a:gd name="connsiteX13" fmla="*/ 118419 w 749128"/>
                <a:gd name="connsiteY13" fmla="*/ 236837 h 239411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455655 w 749128"/>
                <a:gd name="connsiteY6" fmla="*/ 5149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455655 w 749128"/>
                <a:gd name="connsiteY6" fmla="*/ 2575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6837 h 239411"/>
                <a:gd name="connsiteX1" fmla="*/ 700216 w 749128"/>
                <a:gd name="connsiteY1" fmla="*/ 236837 h 239411"/>
                <a:gd name="connsiteX2" fmla="*/ 741405 w 749128"/>
                <a:gd name="connsiteY2" fmla="*/ 205945 h 239411"/>
                <a:gd name="connsiteX3" fmla="*/ 749128 w 749128"/>
                <a:gd name="connsiteY3" fmla="*/ 131290 h 239411"/>
                <a:gd name="connsiteX4" fmla="*/ 713088 w 749128"/>
                <a:gd name="connsiteY4" fmla="*/ 105546 h 239411"/>
                <a:gd name="connsiteX5" fmla="*/ 563777 w 749128"/>
                <a:gd name="connsiteY5" fmla="*/ 90101 h 239411"/>
                <a:gd name="connsiteX6" fmla="*/ 455655 w 749128"/>
                <a:gd name="connsiteY6" fmla="*/ 0 h 239411"/>
                <a:gd name="connsiteX7" fmla="*/ 231689 w 749128"/>
                <a:gd name="connsiteY7" fmla="*/ 5148 h 239411"/>
                <a:gd name="connsiteX8" fmla="*/ 172480 w 749128"/>
                <a:gd name="connsiteY8" fmla="*/ 87527 h 239411"/>
                <a:gd name="connsiteX9" fmla="*/ 33466 w 749128"/>
                <a:gd name="connsiteY9" fmla="*/ 87526 h 239411"/>
                <a:gd name="connsiteX10" fmla="*/ 12872 w 749128"/>
                <a:gd name="connsiteY10" fmla="*/ 120992 h 239411"/>
                <a:gd name="connsiteX11" fmla="*/ 0 w 749128"/>
                <a:gd name="connsiteY11" fmla="*/ 169905 h 239411"/>
                <a:gd name="connsiteX12" fmla="*/ 36041 w 749128"/>
                <a:gd name="connsiteY12" fmla="*/ 239411 h 239411"/>
                <a:gd name="connsiteX13" fmla="*/ 118419 w 749128"/>
                <a:gd name="connsiteY13" fmla="*/ 236837 h 239411"/>
                <a:gd name="connsiteX0" fmla="*/ 118419 w 749128"/>
                <a:gd name="connsiteY0" fmla="*/ 241987 h 244561"/>
                <a:gd name="connsiteX1" fmla="*/ 700216 w 749128"/>
                <a:gd name="connsiteY1" fmla="*/ 241987 h 244561"/>
                <a:gd name="connsiteX2" fmla="*/ 741405 w 749128"/>
                <a:gd name="connsiteY2" fmla="*/ 211095 h 244561"/>
                <a:gd name="connsiteX3" fmla="*/ 749128 w 749128"/>
                <a:gd name="connsiteY3" fmla="*/ 136440 h 244561"/>
                <a:gd name="connsiteX4" fmla="*/ 713088 w 749128"/>
                <a:gd name="connsiteY4" fmla="*/ 110696 h 244561"/>
                <a:gd name="connsiteX5" fmla="*/ 563777 w 749128"/>
                <a:gd name="connsiteY5" fmla="*/ 95251 h 244561"/>
                <a:gd name="connsiteX6" fmla="*/ 455655 w 749128"/>
                <a:gd name="connsiteY6" fmla="*/ 5150 h 244561"/>
                <a:gd name="connsiteX7" fmla="*/ 229115 w 749128"/>
                <a:gd name="connsiteY7" fmla="*/ 0 h 244561"/>
                <a:gd name="connsiteX8" fmla="*/ 172480 w 749128"/>
                <a:gd name="connsiteY8" fmla="*/ 92677 h 244561"/>
                <a:gd name="connsiteX9" fmla="*/ 33466 w 749128"/>
                <a:gd name="connsiteY9" fmla="*/ 92676 h 244561"/>
                <a:gd name="connsiteX10" fmla="*/ 12872 w 749128"/>
                <a:gd name="connsiteY10" fmla="*/ 126142 h 244561"/>
                <a:gd name="connsiteX11" fmla="*/ 0 w 749128"/>
                <a:gd name="connsiteY11" fmla="*/ 175055 h 244561"/>
                <a:gd name="connsiteX12" fmla="*/ 36041 w 749128"/>
                <a:gd name="connsiteY12" fmla="*/ 244561 h 244561"/>
                <a:gd name="connsiteX13" fmla="*/ 118419 w 749128"/>
                <a:gd name="connsiteY13" fmla="*/ 241987 h 244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9128" h="244561">
                  <a:moveTo>
                    <a:pt x="118419" y="241987"/>
                  </a:moveTo>
                  <a:lnTo>
                    <a:pt x="700216" y="241987"/>
                  </a:lnTo>
                  <a:lnTo>
                    <a:pt x="741405" y="211095"/>
                  </a:lnTo>
                  <a:lnTo>
                    <a:pt x="749128" y="136440"/>
                  </a:lnTo>
                  <a:lnTo>
                    <a:pt x="713088" y="110696"/>
                  </a:lnTo>
                  <a:lnTo>
                    <a:pt x="563777" y="95251"/>
                  </a:lnTo>
                  <a:lnTo>
                    <a:pt x="455655" y="5150"/>
                  </a:lnTo>
                  <a:lnTo>
                    <a:pt x="229115" y="0"/>
                  </a:lnTo>
                  <a:lnTo>
                    <a:pt x="172480" y="92677"/>
                  </a:lnTo>
                  <a:lnTo>
                    <a:pt x="33466" y="92676"/>
                  </a:lnTo>
                  <a:lnTo>
                    <a:pt x="12872" y="126142"/>
                  </a:lnTo>
                  <a:lnTo>
                    <a:pt x="0" y="175055"/>
                  </a:lnTo>
                  <a:lnTo>
                    <a:pt x="36041" y="244561"/>
                  </a:lnTo>
                  <a:lnTo>
                    <a:pt x="118419" y="24198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フリーフォーム 86">
              <a:extLst>
                <a:ext uri="{FF2B5EF4-FFF2-40B4-BE49-F238E27FC236}">
                  <a16:creationId xmlns:a16="http://schemas.microsoft.com/office/drawing/2014/main" xmlns="" id="{F435751E-2A20-40EE-A839-E9EC199B1E27}"/>
                </a:ext>
              </a:extLst>
            </p:cNvPr>
            <p:cNvSpPr/>
            <p:nvPr/>
          </p:nvSpPr>
          <p:spPr>
            <a:xfrm>
              <a:off x="209268" y="23816"/>
              <a:ext cx="124011" cy="76738"/>
            </a:xfrm>
            <a:custGeom>
              <a:avLst/>
              <a:gdLst>
                <a:gd name="connsiteX0" fmla="*/ 38100 w 126206"/>
                <a:gd name="connsiteY0" fmla="*/ 0 h 76200"/>
                <a:gd name="connsiteX1" fmla="*/ 38100 w 126206"/>
                <a:gd name="connsiteY1" fmla="*/ 0 h 76200"/>
                <a:gd name="connsiteX2" fmla="*/ 0 w 126206"/>
                <a:gd name="connsiteY2" fmla="*/ 76200 h 76200"/>
                <a:gd name="connsiteX3" fmla="*/ 126206 w 126206"/>
                <a:gd name="connsiteY3" fmla="*/ 73818 h 76200"/>
                <a:gd name="connsiteX4" fmla="*/ 126206 w 126206"/>
                <a:gd name="connsiteY4" fmla="*/ 2381 h 76200"/>
                <a:gd name="connsiteX5" fmla="*/ 38100 w 126206"/>
                <a:gd name="connsiteY5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6" h="76200">
                  <a:moveTo>
                    <a:pt x="38100" y="0"/>
                  </a:moveTo>
                  <a:lnTo>
                    <a:pt x="38100" y="0"/>
                  </a:lnTo>
                  <a:lnTo>
                    <a:pt x="0" y="76200"/>
                  </a:lnTo>
                  <a:lnTo>
                    <a:pt x="126206" y="73818"/>
                  </a:lnTo>
                  <a:lnTo>
                    <a:pt x="126206" y="2381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フリーフォーム 87">
              <a:extLst>
                <a:ext uri="{FF2B5EF4-FFF2-40B4-BE49-F238E27FC236}">
                  <a16:creationId xmlns:a16="http://schemas.microsoft.com/office/drawing/2014/main" xmlns="" id="{F47720C9-587A-4133-A244-F0DB0A0CE5D0}"/>
                </a:ext>
              </a:extLst>
            </p:cNvPr>
            <p:cNvSpPr/>
            <p:nvPr/>
          </p:nvSpPr>
          <p:spPr>
            <a:xfrm>
              <a:off x="360407" y="23816"/>
              <a:ext cx="166638" cy="74093"/>
            </a:xfrm>
            <a:custGeom>
              <a:avLst/>
              <a:gdLst>
                <a:gd name="connsiteX0" fmla="*/ 0 w 173831"/>
                <a:gd name="connsiteY0" fmla="*/ 7143 h 78581"/>
                <a:gd name="connsiteX1" fmla="*/ 7144 w 173831"/>
                <a:gd name="connsiteY1" fmla="*/ 78581 h 78581"/>
                <a:gd name="connsiteX2" fmla="*/ 173831 w 173831"/>
                <a:gd name="connsiteY2" fmla="*/ 76200 h 78581"/>
                <a:gd name="connsiteX3" fmla="*/ 88106 w 173831"/>
                <a:gd name="connsiteY3" fmla="*/ 0 h 78581"/>
                <a:gd name="connsiteX4" fmla="*/ 0 w 173831"/>
                <a:gd name="connsiteY4" fmla="*/ 7143 h 78581"/>
                <a:gd name="connsiteX0" fmla="*/ 0 w 173831"/>
                <a:gd name="connsiteY0" fmla="*/ 2381 h 73819"/>
                <a:gd name="connsiteX1" fmla="*/ 7144 w 173831"/>
                <a:gd name="connsiteY1" fmla="*/ 73819 h 73819"/>
                <a:gd name="connsiteX2" fmla="*/ 173831 w 173831"/>
                <a:gd name="connsiteY2" fmla="*/ 71438 h 73819"/>
                <a:gd name="connsiteX3" fmla="*/ 83344 w 173831"/>
                <a:gd name="connsiteY3" fmla="*/ 0 h 73819"/>
                <a:gd name="connsiteX4" fmla="*/ 0 w 173831"/>
                <a:gd name="connsiteY4" fmla="*/ 2381 h 73819"/>
                <a:gd name="connsiteX0" fmla="*/ 0 w 166687"/>
                <a:gd name="connsiteY0" fmla="*/ 0 h 73820"/>
                <a:gd name="connsiteX1" fmla="*/ 0 w 166687"/>
                <a:gd name="connsiteY1" fmla="*/ 73820 h 73820"/>
                <a:gd name="connsiteX2" fmla="*/ 166687 w 166687"/>
                <a:gd name="connsiteY2" fmla="*/ 71439 h 73820"/>
                <a:gd name="connsiteX3" fmla="*/ 76200 w 166687"/>
                <a:gd name="connsiteY3" fmla="*/ 1 h 73820"/>
                <a:gd name="connsiteX4" fmla="*/ 0 w 166687"/>
                <a:gd name="connsiteY4" fmla="*/ 0 h 7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687" h="73820">
                  <a:moveTo>
                    <a:pt x="0" y="0"/>
                  </a:moveTo>
                  <a:lnTo>
                    <a:pt x="0" y="73820"/>
                  </a:lnTo>
                  <a:lnTo>
                    <a:pt x="166687" y="71439"/>
                  </a:lnTo>
                  <a:lnTo>
                    <a:pt x="7620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円/楕円 88">
              <a:extLst>
                <a:ext uri="{FF2B5EF4-FFF2-40B4-BE49-F238E27FC236}">
                  <a16:creationId xmlns:a16="http://schemas.microsoft.com/office/drawing/2014/main" xmlns="" id="{C5D580C1-18AF-4655-A160-7354335AA4EB}"/>
                </a:ext>
              </a:extLst>
            </p:cNvPr>
            <p:cNvSpPr/>
            <p:nvPr/>
          </p:nvSpPr>
          <p:spPr>
            <a:xfrm>
              <a:off x="131761" y="164063"/>
              <a:ext cx="127887" cy="12437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円/楕円 89">
              <a:extLst>
                <a:ext uri="{FF2B5EF4-FFF2-40B4-BE49-F238E27FC236}">
                  <a16:creationId xmlns:a16="http://schemas.microsoft.com/office/drawing/2014/main" xmlns="" id="{55428434-AC55-4DF5-835D-D94D78F732C8}"/>
                </a:ext>
              </a:extLst>
            </p:cNvPr>
            <p:cNvSpPr/>
            <p:nvPr/>
          </p:nvSpPr>
          <p:spPr>
            <a:xfrm>
              <a:off x="480541" y="166710"/>
              <a:ext cx="127887" cy="12701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409" name="テキスト ボックス 12">
            <a:extLst>
              <a:ext uri="{FF2B5EF4-FFF2-40B4-BE49-F238E27FC236}">
                <a16:creationId xmlns:a16="http://schemas.microsoft.com/office/drawing/2014/main" xmlns="" id="{B93F0AF1-3D0C-40C9-9E55-B08EDA5350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9688" y="1870075"/>
            <a:ext cx="8509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>
                <a:solidFill>
                  <a:srgbClr val="3F3F3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Running</a:t>
            </a:r>
            <a:endParaRPr lang="ja-JP" altLang="en-US">
              <a:solidFill>
                <a:srgbClr val="3F3F3F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grpSp>
        <p:nvGrpSpPr>
          <p:cNvPr id="15410" name="グループ化 14">
            <a:extLst>
              <a:ext uri="{FF2B5EF4-FFF2-40B4-BE49-F238E27FC236}">
                <a16:creationId xmlns:a16="http://schemas.microsoft.com/office/drawing/2014/main" xmlns="" id="{ECF58714-B833-4A11-973A-77034FE4D81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512888" y="2332038"/>
            <a:ext cx="307975" cy="176212"/>
            <a:chOff x="0" y="0"/>
            <a:chExt cx="751814" cy="293727"/>
          </a:xfrm>
        </p:grpSpPr>
        <p:sp>
          <p:nvSpPr>
            <p:cNvPr id="102" name="フリーフォーム 101">
              <a:extLst>
                <a:ext uri="{FF2B5EF4-FFF2-40B4-BE49-F238E27FC236}">
                  <a16:creationId xmlns:a16="http://schemas.microsoft.com/office/drawing/2014/main" xmlns="" id="{6CC48C11-BA5A-437E-928E-9D02EC1387AC}"/>
                </a:ext>
              </a:extLst>
            </p:cNvPr>
            <p:cNvSpPr/>
            <p:nvPr/>
          </p:nvSpPr>
          <p:spPr>
            <a:xfrm>
              <a:off x="0" y="0"/>
              <a:ext cx="751814" cy="246095"/>
            </a:xfrm>
            <a:custGeom>
              <a:avLst/>
              <a:gdLst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517439 w 749128"/>
                <a:gd name="connsiteY6" fmla="*/ 0 h 234263"/>
                <a:gd name="connsiteX7" fmla="*/ 262581 w 749128"/>
                <a:gd name="connsiteY7" fmla="*/ 0 h 234263"/>
                <a:gd name="connsiteX8" fmla="*/ 198223 w 749128"/>
                <a:gd name="connsiteY8" fmla="*/ 77230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517439 w 749128"/>
                <a:gd name="connsiteY6" fmla="*/ 0 h 234263"/>
                <a:gd name="connsiteX7" fmla="*/ 262581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517439 w 749128"/>
                <a:gd name="connsiteY6" fmla="*/ 0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453080 w 749128"/>
                <a:gd name="connsiteY6" fmla="*/ 7723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6837 h 239411"/>
                <a:gd name="connsiteX1" fmla="*/ 700216 w 749128"/>
                <a:gd name="connsiteY1" fmla="*/ 236837 h 239411"/>
                <a:gd name="connsiteX2" fmla="*/ 741405 w 749128"/>
                <a:gd name="connsiteY2" fmla="*/ 205945 h 239411"/>
                <a:gd name="connsiteX3" fmla="*/ 749128 w 749128"/>
                <a:gd name="connsiteY3" fmla="*/ 131290 h 239411"/>
                <a:gd name="connsiteX4" fmla="*/ 713088 w 749128"/>
                <a:gd name="connsiteY4" fmla="*/ 105546 h 239411"/>
                <a:gd name="connsiteX5" fmla="*/ 563777 w 749128"/>
                <a:gd name="connsiteY5" fmla="*/ 90101 h 239411"/>
                <a:gd name="connsiteX6" fmla="*/ 463378 w 749128"/>
                <a:gd name="connsiteY6" fmla="*/ 0 h 239411"/>
                <a:gd name="connsiteX7" fmla="*/ 231689 w 749128"/>
                <a:gd name="connsiteY7" fmla="*/ 5148 h 239411"/>
                <a:gd name="connsiteX8" fmla="*/ 172480 w 749128"/>
                <a:gd name="connsiteY8" fmla="*/ 87527 h 239411"/>
                <a:gd name="connsiteX9" fmla="*/ 33466 w 749128"/>
                <a:gd name="connsiteY9" fmla="*/ 87526 h 239411"/>
                <a:gd name="connsiteX10" fmla="*/ 12872 w 749128"/>
                <a:gd name="connsiteY10" fmla="*/ 120992 h 239411"/>
                <a:gd name="connsiteX11" fmla="*/ 0 w 749128"/>
                <a:gd name="connsiteY11" fmla="*/ 169905 h 239411"/>
                <a:gd name="connsiteX12" fmla="*/ 36041 w 749128"/>
                <a:gd name="connsiteY12" fmla="*/ 239411 h 239411"/>
                <a:gd name="connsiteX13" fmla="*/ 118419 w 749128"/>
                <a:gd name="connsiteY13" fmla="*/ 236837 h 239411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455655 w 749128"/>
                <a:gd name="connsiteY6" fmla="*/ 5149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455655 w 749128"/>
                <a:gd name="connsiteY6" fmla="*/ 2575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6837 h 239411"/>
                <a:gd name="connsiteX1" fmla="*/ 700216 w 749128"/>
                <a:gd name="connsiteY1" fmla="*/ 236837 h 239411"/>
                <a:gd name="connsiteX2" fmla="*/ 741405 w 749128"/>
                <a:gd name="connsiteY2" fmla="*/ 205945 h 239411"/>
                <a:gd name="connsiteX3" fmla="*/ 749128 w 749128"/>
                <a:gd name="connsiteY3" fmla="*/ 131290 h 239411"/>
                <a:gd name="connsiteX4" fmla="*/ 713088 w 749128"/>
                <a:gd name="connsiteY4" fmla="*/ 105546 h 239411"/>
                <a:gd name="connsiteX5" fmla="*/ 563777 w 749128"/>
                <a:gd name="connsiteY5" fmla="*/ 90101 h 239411"/>
                <a:gd name="connsiteX6" fmla="*/ 455655 w 749128"/>
                <a:gd name="connsiteY6" fmla="*/ 0 h 239411"/>
                <a:gd name="connsiteX7" fmla="*/ 231689 w 749128"/>
                <a:gd name="connsiteY7" fmla="*/ 5148 h 239411"/>
                <a:gd name="connsiteX8" fmla="*/ 172480 w 749128"/>
                <a:gd name="connsiteY8" fmla="*/ 87527 h 239411"/>
                <a:gd name="connsiteX9" fmla="*/ 33466 w 749128"/>
                <a:gd name="connsiteY9" fmla="*/ 87526 h 239411"/>
                <a:gd name="connsiteX10" fmla="*/ 12872 w 749128"/>
                <a:gd name="connsiteY10" fmla="*/ 120992 h 239411"/>
                <a:gd name="connsiteX11" fmla="*/ 0 w 749128"/>
                <a:gd name="connsiteY11" fmla="*/ 169905 h 239411"/>
                <a:gd name="connsiteX12" fmla="*/ 36041 w 749128"/>
                <a:gd name="connsiteY12" fmla="*/ 239411 h 239411"/>
                <a:gd name="connsiteX13" fmla="*/ 118419 w 749128"/>
                <a:gd name="connsiteY13" fmla="*/ 236837 h 239411"/>
                <a:gd name="connsiteX0" fmla="*/ 118419 w 749128"/>
                <a:gd name="connsiteY0" fmla="*/ 241987 h 244561"/>
                <a:gd name="connsiteX1" fmla="*/ 700216 w 749128"/>
                <a:gd name="connsiteY1" fmla="*/ 241987 h 244561"/>
                <a:gd name="connsiteX2" fmla="*/ 741405 w 749128"/>
                <a:gd name="connsiteY2" fmla="*/ 211095 h 244561"/>
                <a:gd name="connsiteX3" fmla="*/ 749128 w 749128"/>
                <a:gd name="connsiteY3" fmla="*/ 136440 h 244561"/>
                <a:gd name="connsiteX4" fmla="*/ 713088 w 749128"/>
                <a:gd name="connsiteY4" fmla="*/ 110696 h 244561"/>
                <a:gd name="connsiteX5" fmla="*/ 563777 w 749128"/>
                <a:gd name="connsiteY5" fmla="*/ 95251 h 244561"/>
                <a:gd name="connsiteX6" fmla="*/ 455655 w 749128"/>
                <a:gd name="connsiteY6" fmla="*/ 5150 h 244561"/>
                <a:gd name="connsiteX7" fmla="*/ 229115 w 749128"/>
                <a:gd name="connsiteY7" fmla="*/ 0 h 244561"/>
                <a:gd name="connsiteX8" fmla="*/ 172480 w 749128"/>
                <a:gd name="connsiteY8" fmla="*/ 92677 h 244561"/>
                <a:gd name="connsiteX9" fmla="*/ 33466 w 749128"/>
                <a:gd name="connsiteY9" fmla="*/ 92676 h 244561"/>
                <a:gd name="connsiteX10" fmla="*/ 12872 w 749128"/>
                <a:gd name="connsiteY10" fmla="*/ 126142 h 244561"/>
                <a:gd name="connsiteX11" fmla="*/ 0 w 749128"/>
                <a:gd name="connsiteY11" fmla="*/ 175055 h 244561"/>
                <a:gd name="connsiteX12" fmla="*/ 36041 w 749128"/>
                <a:gd name="connsiteY12" fmla="*/ 244561 h 244561"/>
                <a:gd name="connsiteX13" fmla="*/ 118419 w 749128"/>
                <a:gd name="connsiteY13" fmla="*/ 241987 h 244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9128" h="244561">
                  <a:moveTo>
                    <a:pt x="118419" y="241987"/>
                  </a:moveTo>
                  <a:lnTo>
                    <a:pt x="700216" y="241987"/>
                  </a:lnTo>
                  <a:lnTo>
                    <a:pt x="741405" y="211095"/>
                  </a:lnTo>
                  <a:lnTo>
                    <a:pt x="749128" y="136440"/>
                  </a:lnTo>
                  <a:lnTo>
                    <a:pt x="713088" y="110696"/>
                  </a:lnTo>
                  <a:lnTo>
                    <a:pt x="563777" y="95251"/>
                  </a:lnTo>
                  <a:lnTo>
                    <a:pt x="455655" y="5150"/>
                  </a:lnTo>
                  <a:lnTo>
                    <a:pt x="229115" y="0"/>
                  </a:lnTo>
                  <a:lnTo>
                    <a:pt x="172480" y="92677"/>
                  </a:lnTo>
                  <a:lnTo>
                    <a:pt x="33466" y="92676"/>
                  </a:lnTo>
                  <a:lnTo>
                    <a:pt x="12872" y="126142"/>
                  </a:lnTo>
                  <a:lnTo>
                    <a:pt x="0" y="175055"/>
                  </a:lnTo>
                  <a:lnTo>
                    <a:pt x="36041" y="244561"/>
                  </a:lnTo>
                  <a:lnTo>
                    <a:pt x="118419" y="24198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フリーフォーム 102">
              <a:extLst>
                <a:ext uri="{FF2B5EF4-FFF2-40B4-BE49-F238E27FC236}">
                  <a16:creationId xmlns:a16="http://schemas.microsoft.com/office/drawing/2014/main" xmlns="" id="{08ED7269-D3A1-4275-A57F-175342EE60C5}"/>
                </a:ext>
              </a:extLst>
            </p:cNvPr>
            <p:cNvSpPr/>
            <p:nvPr/>
          </p:nvSpPr>
          <p:spPr>
            <a:xfrm>
              <a:off x="209268" y="23815"/>
              <a:ext cx="124011" cy="76741"/>
            </a:xfrm>
            <a:custGeom>
              <a:avLst/>
              <a:gdLst>
                <a:gd name="connsiteX0" fmla="*/ 38100 w 126206"/>
                <a:gd name="connsiteY0" fmla="*/ 0 h 76200"/>
                <a:gd name="connsiteX1" fmla="*/ 38100 w 126206"/>
                <a:gd name="connsiteY1" fmla="*/ 0 h 76200"/>
                <a:gd name="connsiteX2" fmla="*/ 0 w 126206"/>
                <a:gd name="connsiteY2" fmla="*/ 76200 h 76200"/>
                <a:gd name="connsiteX3" fmla="*/ 126206 w 126206"/>
                <a:gd name="connsiteY3" fmla="*/ 73818 h 76200"/>
                <a:gd name="connsiteX4" fmla="*/ 126206 w 126206"/>
                <a:gd name="connsiteY4" fmla="*/ 2381 h 76200"/>
                <a:gd name="connsiteX5" fmla="*/ 38100 w 126206"/>
                <a:gd name="connsiteY5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6" h="76200">
                  <a:moveTo>
                    <a:pt x="38100" y="0"/>
                  </a:moveTo>
                  <a:lnTo>
                    <a:pt x="38100" y="0"/>
                  </a:lnTo>
                  <a:lnTo>
                    <a:pt x="0" y="76200"/>
                  </a:lnTo>
                  <a:lnTo>
                    <a:pt x="126206" y="73818"/>
                  </a:lnTo>
                  <a:lnTo>
                    <a:pt x="126206" y="2381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フリーフォーム 103">
              <a:extLst>
                <a:ext uri="{FF2B5EF4-FFF2-40B4-BE49-F238E27FC236}">
                  <a16:creationId xmlns:a16="http://schemas.microsoft.com/office/drawing/2014/main" xmlns="" id="{476C3684-1895-4E81-ADB0-38714A039365}"/>
                </a:ext>
              </a:extLst>
            </p:cNvPr>
            <p:cNvSpPr/>
            <p:nvPr/>
          </p:nvSpPr>
          <p:spPr>
            <a:xfrm>
              <a:off x="360407" y="23815"/>
              <a:ext cx="166638" cy="74094"/>
            </a:xfrm>
            <a:custGeom>
              <a:avLst/>
              <a:gdLst>
                <a:gd name="connsiteX0" fmla="*/ 0 w 173831"/>
                <a:gd name="connsiteY0" fmla="*/ 7143 h 78581"/>
                <a:gd name="connsiteX1" fmla="*/ 7144 w 173831"/>
                <a:gd name="connsiteY1" fmla="*/ 78581 h 78581"/>
                <a:gd name="connsiteX2" fmla="*/ 173831 w 173831"/>
                <a:gd name="connsiteY2" fmla="*/ 76200 h 78581"/>
                <a:gd name="connsiteX3" fmla="*/ 88106 w 173831"/>
                <a:gd name="connsiteY3" fmla="*/ 0 h 78581"/>
                <a:gd name="connsiteX4" fmla="*/ 0 w 173831"/>
                <a:gd name="connsiteY4" fmla="*/ 7143 h 78581"/>
                <a:gd name="connsiteX0" fmla="*/ 0 w 173831"/>
                <a:gd name="connsiteY0" fmla="*/ 2381 h 73819"/>
                <a:gd name="connsiteX1" fmla="*/ 7144 w 173831"/>
                <a:gd name="connsiteY1" fmla="*/ 73819 h 73819"/>
                <a:gd name="connsiteX2" fmla="*/ 173831 w 173831"/>
                <a:gd name="connsiteY2" fmla="*/ 71438 h 73819"/>
                <a:gd name="connsiteX3" fmla="*/ 83344 w 173831"/>
                <a:gd name="connsiteY3" fmla="*/ 0 h 73819"/>
                <a:gd name="connsiteX4" fmla="*/ 0 w 173831"/>
                <a:gd name="connsiteY4" fmla="*/ 2381 h 73819"/>
                <a:gd name="connsiteX0" fmla="*/ 0 w 166687"/>
                <a:gd name="connsiteY0" fmla="*/ 0 h 73820"/>
                <a:gd name="connsiteX1" fmla="*/ 0 w 166687"/>
                <a:gd name="connsiteY1" fmla="*/ 73820 h 73820"/>
                <a:gd name="connsiteX2" fmla="*/ 166687 w 166687"/>
                <a:gd name="connsiteY2" fmla="*/ 71439 h 73820"/>
                <a:gd name="connsiteX3" fmla="*/ 76200 w 166687"/>
                <a:gd name="connsiteY3" fmla="*/ 1 h 73820"/>
                <a:gd name="connsiteX4" fmla="*/ 0 w 166687"/>
                <a:gd name="connsiteY4" fmla="*/ 0 h 7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687" h="73820">
                  <a:moveTo>
                    <a:pt x="0" y="0"/>
                  </a:moveTo>
                  <a:lnTo>
                    <a:pt x="0" y="73820"/>
                  </a:lnTo>
                  <a:lnTo>
                    <a:pt x="166687" y="71439"/>
                  </a:lnTo>
                  <a:lnTo>
                    <a:pt x="7620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円/楕円 104">
              <a:extLst>
                <a:ext uri="{FF2B5EF4-FFF2-40B4-BE49-F238E27FC236}">
                  <a16:creationId xmlns:a16="http://schemas.microsoft.com/office/drawing/2014/main" xmlns="" id="{30473C06-A0C5-4A3A-BFF7-52BD973EAB62}"/>
                </a:ext>
              </a:extLst>
            </p:cNvPr>
            <p:cNvSpPr/>
            <p:nvPr/>
          </p:nvSpPr>
          <p:spPr>
            <a:xfrm>
              <a:off x="131761" y="164064"/>
              <a:ext cx="127887" cy="12437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円/楕円 105">
              <a:extLst>
                <a:ext uri="{FF2B5EF4-FFF2-40B4-BE49-F238E27FC236}">
                  <a16:creationId xmlns:a16="http://schemas.microsoft.com/office/drawing/2014/main" xmlns="" id="{15417862-D255-4672-95CE-DD6A6B482B62}"/>
                </a:ext>
              </a:extLst>
            </p:cNvPr>
            <p:cNvSpPr/>
            <p:nvPr/>
          </p:nvSpPr>
          <p:spPr>
            <a:xfrm>
              <a:off x="480541" y="166710"/>
              <a:ext cx="127887" cy="12701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411" name="グループ化 15">
            <a:extLst>
              <a:ext uri="{FF2B5EF4-FFF2-40B4-BE49-F238E27FC236}">
                <a16:creationId xmlns:a16="http://schemas.microsoft.com/office/drawing/2014/main" xmlns="" id="{52A58146-357C-4C4E-B17D-B1F2DF16B36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955800" y="2519363"/>
            <a:ext cx="307975" cy="176212"/>
            <a:chOff x="0" y="0"/>
            <a:chExt cx="751814" cy="293727"/>
          </a:xfrm>
        </p:grpSpPr>
        <p:sp>
          <p:nvSpPr>
            <p:cNvPr id="108" name="フリーフォーム 107">
              <a:extLst>
                <a:ext uri="{FF2B5EF4-FFF2-40B4-BE49-F238E27FC236}">
                  <a16:creationId xmlns:a16="http://schemas.microsoft.com/office/drawing/2014/main" xmlns="" id="{905BCD8B-D693-4706-A8AC-A2172C6E0BED}"/>
                </a:ext>
              </a:extLst>
            </p:cNvPr>
            <p:cNvSpPr/>
            <p:nvPr/>
          </p:nvSpPr>
          <p:spPr>
            <a:xfrm>
              <a:off x="0" y="0"/>
              <a:ext cx="751814" cy="246095"/>
            </a:xfrm>
            <a:custGeom>
              <a:avLst/>
              <a:gdLst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517439 w 749128"/>
                <a:gd name="connsiteY6" fmla="*/ 0 h 234263"/>
                <a:gd name="connsiteX7" fmla="*/ 262581 w 749128"/>
                <a:gd name="connsiteY7" fmla="*/ 0 h 234263"/>
                <a:gd name="connsiteX8" fmla="*/ 198223 w 749128"/>
                <a:gd name="connsiteY8" fmla="*/ 77230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517439 w 749128"/>
                <a:gd name="connsiteY6" fmla="*/ 0 h 234263"/>
                <a:gd name="connsiteX7" fmla="*/ 262581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517439 w 749128"/>
                <a:gd name="connsiteY6" fmla="*/ 0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453080 w 749128"/>
                <a:gd name="connsiteY6" fmla="*/ 7723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6837 h 239411"/>
                <a:gd name="connsiteX1" fmla="*/ 700216 w 749128"/>
                <a:gd name="connsiteY1" fmla="*/ 236837 h 239411"/>
                <a:gd name="connsiteX2" fmla="*/ 741405 w 749128"/>
                <a:gd name="connsiteY2" fmla="*/ 205945 h 239411"/>
                <a:gd name="connsiteX3" fmla="*/ 749128 w 749128"/>
                <a:gd name="connsiteY3" fmla="*/ 131290 h 239411"/>
                <a:gd name="connsiteX4" fmla="*/ 713088 w 749128"/>
                <a:gd name="connsiteY4" fmla="*/ 105546 h 239411"/>
                <a:gd name="connsiteX5" fmla="*/ 563777 w 749128"/>
                <a:gd name="connsiteY5" fmla="*/ 90101 h 239411"/>
                <a:gd name="connsiteX6" fmla="*/ 463378 w 749128"/>
                <a:gd name="connsiteY6" fmla="*/ 0 h 239411"/>
                <a:gd name="connsiteX7" fmla="*/ 231689 w 749128"/>
                <a:gd name="connsiteY7" fmla="*/ 5148 h 239411"/>
                <a:gd name="connsiteX8" fmla="*/ 172480 w 749128"/>
                <a:gd name="connsiteY8" fmla="*/ 87527 h 239411"/>
                <a:gd name="connsiteX9" fmla="*/ 33466 w 749128"/>
                <a:gd name="connsiteY9" fmla="*/ 87526 h 239411"/>
                <a:gd name="connsiteX10" fmla="*/ 12872 w 749128"/>
                <a:gd name="connsiteY10" fmla="*/ 120992 h 239411"/>
                <a:gd name="connsiteX11" fmla="*/ 0 w 749128"/>
                <a:gd name="connsiteY11" fmla="*/ 169905 h 239411"/>
                <a:gd name="connsiteX12" fmla="*/ 36041 w 749128"/>
                <a:gd name="connsiteY12" fmla="*/ 239411 h 239411"/>
                <a:gd name="connsiteX13" fmla="*/ 118419 w 749128"/>
                <a:gd name="connsiteY13" fmla="*/ 236837 h 239411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455655 w 749128"/>
                <a:gd name="connsiteY6" fmla="*/ 5149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455655 w 749128"/>
                <a:gd name="connsiteY6" fmla="*/ 2575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6837 h 239411"/>
                <a:gd name="connsiteX1" fmla="*/ 700216 w 749128"/>
                <a:gd name="connsiteY1" fmla="*/ 236837 h 239411"/>
                <a:gd name="connsiteX2" fmla="*/ 741405 w 749128"/>
                <a:gd name="connsiteY2" fmla="*/ 205945 h 239411"/>
                <a:gd name="connsiteX3" fmla="*/ 749128 w 749128"/>
                <a:gd name="connsiteY3" fmla="*/ 131290 h 239411"/>
                <a:gd name="connsiteX4" fmla="*/ 713088 w 749128"/>
                <a:gd name="connsiteY4" fmla="*/ 105546 h 239411"/>
                <a:gd name="connsiteX5" fmla="*/ 563777 w 749128"/>
                <a:gd name="connsiteY5" fmla="*/ 90101 h 239411"/>
                <a:gd name="connsiteX6" fmla="*/ 455655 w 749128"/>
                <a:gd name="connsiteY6" fmla="*/ 0 h 239411"/>
                <a:gd name="connsiteX7" fmla="*/ 231689 w 749128"/>
                <a:gd name="connsiteY7" fmla="*/ 5148 h 239411"/>
                <a:gd name="connsiteX8" fmla="*/ 172480 w 749128"/>
                <a:gd name="connsiteY8" fmla="*/ 87527 h 239411"/>
                <a:gd name="connsiteX9" fmla="*/ 33466 w 749128"/>
                <a:gd name="connsiteY9" fmla="*/ 87526 h 239411"/>
                <a:gd name="connsiteX10" fmla="*/ 12872 w 749128"/>
                <a:gd name="connsiteY10" fmla="*/ 120992 h 239411"/>
                <a:gd name="connsiteX11" fmla="*/ 0 w 749128"/>
                <a:gd name="connsiteY11" fmla="*/ 169905 h 239411"/>
                <a:gd name="connsiteX12" fmla="*/ 36041 w 749128"/>
                <a:gd name="connsiteY12" fmla="*/ 239411 h 239411"/>
                <a:gd name="connsiteX13" fmla="*/ 118419 w 749128"/>
                <a:gd name="connsiteY13" fmla="*/ 236837 h 239411"/>
                <a:gd name="connsiteX0" fmla="*/ 118419 w 749128"/>
                <a:gd name="connsiteY0" fmla="*/ 241987 h 244561"/>
                <a:gd name="connsiteX1" fmla="*/ 700216 w 749128"/>
                <a:gd name="connsiteY1" fmla="*/ 241987 h 244561"/>
                <a:gd name="connsiteX2" fmla="*/ 741405 w 749128"/>
                <a:gd name="connsiteY2" fmla="*/ 211095 h 244561"/>
                <a:gd name="connsiteX3" fmla="*/ 749128 w 749128"/>
                <a:gd name="connsiteY3" fmla="*/ 136440 h 244561"/>
                <a:gd name="connsiteX4" fmla="*/ 713088 w 749128"/>
                <a:gd name="connsiteY4" fmla="*/ 110696 h 244561"/>
                <a:gd name="connsiteX5" fmla="*/ 563777 w 749128"/>
                <a:gd name="connsiteY5" fmla="*/ 95251 h 244561"/>
                <a:gd name="connsiteX6" fmla="*/ 455655 w 749128"/>
                <a:gd name="connsiteY6" fmla="*/ 5150 h 244561"/>
                <a:gd name="connsiteX7" fmla="*/ 229115 w 749128"/>
                <a:gd name="connsiteY7" fmla="*/ 0 h 244561"/>
                <a:gd name="connsiteX8" fmla="*/ 172480 w 749128"/>
                <a:gd name="connsiteY8" fmla="*/ 92677 h 244561"/>
                <a:gd name="connsiteX9" fmla="*/ 33466 w 749128"/>
                <a:gd name="connsiteY9" fmla="*/ 92676 h 244561"/>
                <a:gd name="connsiteX10" fmla="*/ 12872 w 749128"/>
                <a:gd name="connsiteY10" fmla="*/ 126142 h 244561"/>
                <a:gd name="connsiteX11" fmla="*/ 0 w 749128"/>
                <a:gd name="connsiteY11" fmla="*/ 175055 h 244561"/>
                <a:gd name="connsiteX12" fmla="*/ 36041 w 749128"/>
                <a:gd name="connsiteY12" fmla="*/ 244561 h 244561"/>
                <a:gd name="connsiteX13" fmla="*/ 118419 w 749128"/>
                <a:gd name="connsiteY13" fmla="*/ 241987 h 244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9128" h="244561">
                  <a:moveTo>
                    <a:pt x="118419" y="241987"/>
                  </a:moveTo>
                  <a:lnTo>
                    <a:pt x="700216" y="241987"/>
                  </a:lnTo>
                  <a:lnTo>
                    <a:pt x="741405" y="211095"/>
                  </a:lnTo>
                  <a:lnTo>
                    <a:pt x="749128" y="136440"/>
                  </a:lnTo>
                  <a:lnTo>
                    <a:pt x="713088" y="110696"/>
                  </a:lnTo>
                  <a:lnTo>
                    <a:pt x="563777" y="95251"/>
                  </a:lnTo>
                  <a:lnTo>
                    <a:pt x="455655" y="5150"/>
                  </a:lnTo>
                  <a:lnTo>
                    <a:pt x="229115" y="0"/>
                  </a:lnTo>
                  <a:lnTo>
                    <a:pt x="172480" y="92677"/>
                  </a:lnTo>
                  <a:lnTo>
                    <a:pt x="33466" y="92676"/>
                  </a:lnTo>
                  <a:lnTo>
                    <a:pt x="12872" y="126142"/>
                  </a:lnTo>
                  <a:lnTo>
                    <a:pt x="0" y="175055"/>
                  </a:lnTo>
                  <a:lnTo>
                    <a:pt x="36041" y="244561"/>
                  </a:lnTo>
                  <a:lnTo>
                    <a:pt x="118419" y="24198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フリーフォーム 108">
              <a:extLst>
                <a:ext uri="{FF2B5EF4-FFF2-40B4-BE49-F238E27FC236}">
                  <a16:creationId xmlns:a16="http://schemas.microsoft.com/office/drawing/2014/main" xmlns="" id="{7D3B9F0F-8489-4650-8887-8C4E5D8CFA60}"/>
                </a:ext>
              </a:extLst>
            </p:cNvPr>
            <p:cNvSpPr/>
            <p:nvPr/>
          </p:nvSpPr>
          <p:spPr>
            <a:xfrm>
              <a:off x="209268" y="23815"/>
              <a:ext cx="124011" cy="76741"/>
            </a:xfrm>
            <a:custGeom>
              <a:avLst/>
              <a:gdLst>
                <a:gd name="connsiteX0" fmla="*/ 38100 w 126206"/>
                <a:gd name="connsiteY0" fmla="*/ 0 h 76200"/>
                <a:gd name="connsiteX1" fmla="*/ 38100 w 126206"/>
                <a:gd name="connsiteY1" fmla="*/ 0 h 76200"/>
                <a:gd name="connsiteX2" fmla="*/ 0 w 126206"/>
                <a:gd name="connsiteY2" fmla="*/ 76200 h 76200"/>
                <a:gd name="connsiteX3" fmla="*/ 126206 w 126206"/>
                <a:gd name="connsiteY3" fmla="*/ 73818 h 76200"/>
                <a:gd name="connsiteX4" fmla="*/ 126206 w 126206"/>
                <a:gd name="connsiteY4" fmla="*/ 2381 h 76200"/>
                <a:gd name="connsiteX5" fmla="*/ 38100 w 126206"/>
                <a:gd name="connsiteY5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6" h="76200">
                  <a:moveTo>
                    <a:pt x="38100" y="0"/>
                  </a:moveTo>
                  <a:lnTo>
                    <a:pt x="38100" y="0"/>
                  </a:lnTo>
                  <a:lnTo>
                    <a:pt x="0" y="76200"/>
                  </a:lnTo>
                  <a:lnTo>
                    <a:pt x="126206" y="73818"/>
                  </a:lnTo>
                  <a:lnTo>
                    <a:pt x="126206" y="2381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フリーフォーム 109">
              <a:extLst>
                <a:ext uri="{FF2B5EF4-FFF2-40B4-BE49-F238E27FC236}">
                  <a16:creationId xmlns:a16="http://schemas.microsoft.com/office/drawing/2014/main" xmlns="" id="{FB19D7AA-2E16-4462-8C78-AB0B68F85EDA}"/>
                </a:ext>
              </a:extLst>
            </p:cNvPr>
            <p:cNvSpPr/>
            <p:nvPr/>
          </p:nvSpPr>
          <p:spPr>
            <a:xfrm>
              <a:off x="360404" y="23815"/>
              <a:ext cx="166640" cy="74094"/>
            </a:xfrm>
            <a:custGeom>
              <a:avLst/>
              <a:gdLst>
                <a:gd name="connsiteX0" fmla="*/ 0 w 173831"/>
                <a:gd name="connsiteY0" fmla="*/ 7143 h 78581"/>
                <a:gd name="connsiteX1" fmla="*/ 7144 w 173831"/>
                <a:gd name="connsiteY1" fmla="*/ 78581 h 78581"/>
                <a:gd name="connsiteX2" fmla="*/ 173831 w 173831"/>
                <a:gd name="connsiteY2" fmla="*/ 76200 h 78581"/>
                <a:gd name="connsiteX3" fmla="*/ 88106 w 173831"/>
                <a:gd name="connsiteY3" fmla="*/ 0 h 78581"/>
                <a:gd name="connsiteX4" fmla="*/ 0 w 173831"/>
                <a:gd name="connsiteY4" fmla="*/ 7143 h 78581"/>
                <a:gd name="connsiteX0" fmla="*/ 0 w 173831"/>
                <a:gd name="connsiteY0" fmla="*/ 2381 h 73819"/>
                <a:gd name="connsiteX1" fmla="*/ 7144 w 173831"/>
                <a:gd name="connsiteY1" fmla="*/ 73819 h 73819"/>
                <a:gd name="connsiteX2" fmla="*/ 173831 w 173831"/>
                <a:gd name="connsiteY2" fmla="*/ 71438 h 73819"/>
                <a:gd name="connsiteX3" fmla="*/ 83344 w 173831"/>
                <a:gd name="connsiteY3" fmla="*/ 0 h 73819"/>
                <a:gd name="connsiteX4" fmla="*/ 0 w 173831"/>
                <a:gd name="connsiteY4" fmla="*/ 2381 h 73819"/>
                <a:gd name="connsiteX0" fmla="*/ 0 w 166687"/>
                <a:gd name="connsiteY0" fmla="*/ 0 h 73820"/>
                <a:gd name="connsiteX1" fmla="*/ 0 w 166687"/>
                <a:gd name="connsiteY1" fmla="*/ 73820 h 73820"/>
                <a:gd name="connsiteX2" fmla="*/ 166687 w 166687"/>
                <a:gd name="connsiteY2" fmla="*/ 71439 h 73820"/>
                <a:gd name="connsiteX3" fmla="*/ 76200 w 166687"/>
                <a:gd name="connsiteY3" fmla="*/ 1 h 73820"/>
                <a:gd name="connsiteX4" fmla="*/ 0 w 166687"/>
                <a:gd name="connsiteY4" fmla="*/ 0 h 7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687" h="73820">
                  <a:moveTo>
                    <a:pt x="0" y="0"/>
                  </a:moveTo>
                  <a:lnTo>
                    <a:pt x="0" y="73820"/>
                  </a:lnTo>
                  <a:lnTo>
                    <a:pt x="166687" y="71439"/>
                  </a:lnTo>
                  <a:lnTo>
                    <a:pt x="7620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円/楕円 110">
              <a:extLst>
                <a:ext uri="{FF2B5EF4-FFF2-40B4-BE49-F238E27FC236}">
                  <a16:creationId xmlns:a16="http://schemas.microsoft.com/office/drawing/2014/main" xmlns="" id="{1D51DD88-E183-4A06-81D1-B745E2F43E79}"/>
                </a:ext>
              </a:extLst>
            </p:cNvPr>
            <p:cNvSpPr/>
            <p:nvPr/>
          </p:nvSpPr>
          <p:spPr>
            <a:xfrm>
              <a:off x="131761" y="164064"/>
              <a:ext cx="127885" cy="12437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円/楕円 111">
              <a:extLst>
                <a:ext uri="{FF2B5EF4-FFF2-40B4-BE49-F238E27FC236}">
                  <a16:creationId xmlns:a16="http://schemas.microsoft.com/office/drawing/2014/main" xmlns="" id="{5187449F-B53B-4F51-9498-CEB0E7EFE976}"/>
                </a:ext>
              </a:extLst>
            </p:cNvPr>
            <p:cNvSpPr/>
            <p:nvPr/>
          </p:nvSpPr>
          <p:spPr>
            <a:xfrm>
              <a:off x="480541" y="166710"/>
              <a:ext cx="127885" cy="12701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412" name="グループ化 16">
            <a:extLst>
              <a:ext uri="{FF2B5EF4-FFF2-40B4-BE49-F238E27FC236}">
                <a16:creationId xmlns:a16="http://schemas.microsoft.com/office/drawing/2014/main" xmlns="" id="{B5801BD9-B0B3-4C8C-A599-F9209F83ED5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014538" y="2317750"/>
            <a:ext cx="307975" cy="176213"/>
            <a:chOff x="0" y="0"/>
            <a:chExt cx="751814" cy="293727"/>
          </a:xfrm>
        </p:grpSpPr>
        <p:sp>
          <p:nvSpPr>
            <p:cNvPr id="114" name="フリーフォーム 113">
              <a:extLst>
                <a:ext uri="{FF2B5EF4-FFF2-40B4-BE49-F238E27FC236}">
                  <a16:creationId xmlns:a16="http://schemas.microsoft.com/office/drawing/2014/main" xmlns="" id="{4D9728F0-17B5-43D0-BB87-872B34CEA698}"/>
                </a:ext>
              </a:extLst>
            </p:cNvPr>
            <p:cNvSpPr/>
            <p:nvPr/>
          </p:nvSpPr>
          <p:spPr>
            <a:xfrm>
              <a:off x="0" y="0"/>
              <a:ext cx="751814" cy="246096"/>
            </a:xfrm>
            <a:custGeom>
              <a:avLst/>
              <a:gdLst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517439 w 749128"/>
                <a:gd name="connsiteY6" fmla="*/ 0 h 234263"/>
                <a:gd name="connsiteX7" fmla="*/ 262581 w 749128"/>
                <a:gd name="connsiteY7" fmla="*/ 0 h 234263"/>
                <a:gd name="connsiteX8" fmla="*/ 198223 w 749128"/>
                <a:gd name="connsiteY8" fmla="*/ 77230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517439 w 749128"/>
                <a:gd name="connsiteY6" fmla="*/ 0 h 234263"/>
                <a:gd name="connsiteX7" fmla="*/ 262581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517439 w 749128"/>
                <a:gd name="connsiteY6" fmla="*/ 0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453080 w 749128"/>
                <a:gd name="connsiteY6" fmla="*/ 7723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6837 h 239411"/>
                <a:gd name="connsiteX1" fmla="*/ 700216 w 749128"/>
                <a:gd name="connsiteY1" fmla="*/ 236837 h 239411"/>
                <a:gd name="connsiteX2" fmla="*/ 741405 w 749128"/>
                <a:gd name="connsiteY2" fmla="*/ 205945 h 239411"/>
                <a:gd name="connsiteX3" fmla="*/ 749128 w 749128"/>
                <a:gd name="connsiteY3" fmla="*/ 131290 h 239411"/>
                <a:gd name="connsiteX4" fmla="*/ 713088 w 749128"/>
                <a:gd name="connsiteY4" fmla="*/ 105546 h 239411"/>
                <a:gd name="connsiteX5" fmla="*/ 563777 w 749128"/>
                <a:gd name="connsiteY5" fmla="*/ 90101 h 239411"/>
                <a:gd name="connsiteX6" fmla="*/ 463378 w 749128"/>
                <a:gd name="connsiteY6" fmla="*/ 0 h 239411"/>
                <a:gd name="connsiteX7" fmla="*/ 231689 w 749128"/>
                <a:gd name="connsiteY7" fmla="*/ 5148 h 239411"/>
                <a:gd name="connsiteX8" fmla="*/ 172480 w 749128"/>
                <a:gd name="connsiteY8" fmla="*/ 87527 h 239411"/>
                <a:gd name="connsiteX9" fmla="*/ 33466 w 749128"/>
                <a:gd name="connsiteY9" fmla="*/ 87526 h 239411"/>
                <a:gd name="connsiteX10" fmla="*/ 12872 w 749128"/>
                <a:gd name="connsiteY10" fmla="*/ 120992 h 239411"/>
                <a:gd name="connsiteX11" fmla="*/ 0 w 749128"/>
                <a:gd name="connsiteY11" fmla="*/ 169905 h 239411"/>
                <a:gd name="connsiteX12" fmla="*/ 36041 w 749128"/>
                <a:gd name="connsiteY12" fmla="*/ 239411 h 239411"/>
                <a:gd name="connsiteX13" fmla="*/ 118419 w 749128"/>
                <a:gd name="connsiteY13" fmla="*/ 236837 h 239411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455655 w 749128"/>
                <a:gd name="connsiteY6" fmla="*/ 5149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455655 w 749128"/>
                <a:gd name="connsiteY6" fmla="*/ 2575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6837 h 239411"/>
                <a:gd name="connsiteX1" fmla="*/ 700216 w 749128"/>
                <a:gd name="connsiteY1" fmla="*/ 236837 h 239411"/>
                <a:gd name="connsiteX2" fmla="*/ 741405 w 749128"/>
                <a:gd name="connsiteY2" fmla="*/ 205945 h 239411"/>
                <a:gd name="connsiteX3" fmla="*/ 749128 w 749128"/>
                <a:gd name="connsiteY3" fmla="*/ 131290 h 239411"/>
                <a:gd name="connsiteX4" fmla="*/ 713088 w 749128"/>
                <a:gd name="connsiteY4" fmla="*/ 105546 h 239411"/>
                <a:gd name="connsiteX5" fmla="*/ 563777 w 749128"/>
                <a:gd name="connsiteY5" fmla="*/ 90101 h 239411"/>
                <a:gd name="connsiteX6" fmla="*/ 455655 w 749128"/>
                <a:gd name="connsiteY6" fmla="*/ 0 h 239411"/>
                <a:gd name="connsiteX7" fmla="*/ 231689 w 749128"/>
                <a:gd name="connsiteY7" fmla="*/ 5148 h 239411"/>
                <a:gd name="connsiteX8" fmla="*/ 172480 w 749128"/>
                <a:gd name="connsiteY8" fmla="*/ 87527 h 239411"/>
                <a:gd name="connsiteX9" fmla="*/ 33466 w 749128"/>
                <a:gd name="connsiteY9" fmla="*/ 87526 h 239411"/>
                <a:gd name="connsiteX10" fmla="*/ 12872 w 749128"/>
                <a:gd name="connsiteY10" fmla="*/ 120992 h 239411"/>
                <a:gd name="connsiteX11" fmla="*/ 0 w 749128"/>
                <a:gd name="connsiteY11" fmla="*/ 169905 h 239411"/>
                <a:gd name="connsiteX12" fmla="*/ 36041 w 749128"/>
                <a:gd name="connsiteY12" fmla="*/ 239411 h 239411"/>
                <a:gd name="connsiteX13" fmla="*/ 118419 w 749128"/>
                <a:gd name="connsiteY13" fmla="*/ 236837 h 239411"/>
                <a:gd name="connsiteX0" fmla="*/ 118419 w 749128"/>
                <a:gd name="connsiteY0" fmla="*/ 241987 h 244561"/>
                <a:gd name="connsiteX1" fmla="*/ 700216 w 749128"/>
                <a:gd name="connsiteY1" fmla="*/ 241987 h 244561"/>
                <a:gd name="connsiteX2" fmla="*/ 741405 w 749128"/>
                <a:gd name="connsiteY2" fmla="*/ 211095 h 244561"/>
                <a:gd name="connsiteX3" fmla="*/ 749128 w 749128"/>
                <a:gd name="connsiteY3" fmla="*/ 136440 h 244561"/>
                <a:gd name="connsiteX4" fmla="*/ 713088 w 749128"/>
                <a:gd name="connsiteY4" fmla="*/ 110696 h 244561"/>
                <a:gd name="connsiteX5" fmla="*/ 563777 w 749128"/>
                <a:gd name="connsiteY5" fmla="*/ 95251 h 244561"/>
                <a:gd name="connsiteX6" fmla="*/ 455655 w 749128"/>
                <a:gd name="connsiteY6" fmla="*/ 5150 h 244561"/>
                <a:gd name="connsiteX7" fmla="*/ 229115 w 749128"/>
                <a:gd name="connsiteY7" fmla="*/ 0 h 244561"/>
                <a:gd name="connsiteX8" fmla="*/ 172480 w 749128"/>
                <a:gd name="connsiteY8" fmla="*/ 92677 h 244561"/>
                <a:gd name="connsiteX9" fmla="*/ 33466 w 749128"/>
                <a:gd name="connsiteY9" fmla="*/ 92676 h 244561"/>
                <a:gd name="connsiteX10" fmla="*/ 12872 w 749128"/>
                <a:gd name="connsiteY10" fmla="*/ 126142 h 244561"/>
                <a:gd name="connsiteX11" fmla="*/ 0 w 749128"/>
                <a:gd name="connsiteY11" fmla="*/ 175055 h 244561"/>
                <a:gd name="connsiteX12" fmla="*/ 36041 w 749128"/>
                <a:gd name="connsiteY12" fmla="*/ 244561 h 244561"/>
                <a:gd name="connsiteX13" fmla="*/ 118419 w 749128"/>
                <a:gd name="connsiteY13" fmla="*/ 241987 h 244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9128" h="244561">
                  <a:moveTo>
                    <a:pt x="118419" y="241987"/>
                  </a:moveTo>
                  <a:lnTo>
                    <a:pt x="700216" y="241987"/>
                  </a:lnTo>
                  <a:lnTo>
                    <a:pt x="741405" y="211095"/>
                  </a:lnTo>
                  <a:lnTo>
                    <a:pt x="749128" y="136440"/>
                  </a:lnTo>
                  <a:lnTo>
                    <a:pt x="713088" y="110696"/>
                  </a:lnTo>
                  <a:lnTo>
                    <a:pt x="563777" y="95251"/>
                  </a:lnTo>
                  <a:lnTo>
                    <a:pt x="455655" y="5150"/>
                  </a:lnTo>
                  <a:lnTo>
                    <a:pt x="229115" y="0"/>
                  </a:lnTo>
                  <a:lnTo>
                    <a:pt x="172480" y="92677"/>
                  </a:lnTo>
                  <a:lnTo>
                    <a:pt x="33466" y="92676"/>
                  </a:lnTo>
                  <a:lnTo>
                    <a:pt x="12872" y="126142"/>
                  </a:lnTo>
                  <a:lnTo>
                    <a:pt x="0" y="175055"/>
                  </a:lnTo>
                  <a:lnTo>
                    <a:pt x="36041" y="244561"/>
                  </a:lnTo>
                  <a:lnTo>
                    <a:pt x="118419" y="24198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フリーフォーム 114">
              <a:extLst>
                <a:ext uri="{FF2B5EF4-FFF2-40B4-BE49-F238E27FC236}">
                  <a16:creationId xmlns:a16="http://schemas.microsoft.com/office/drawing/2014/main" xmlns="" id="{4ED6CD1D-B8B3-4BE7-B554-08628A40C226}"/>
                </a:ext>
              </a:extLst>
            </p:cNvPr>
            <p:cNvSpPr/>
            <p:nvPr/>
          </p:nvSpPr>
          <p:spPr>
            <a:xfrm>
              <a:off x="209268" y="23816"/>
              <a:ext cx="124011" cy="76738"/>
            </a:xfrm>
            <a:custGeom>
              <a:avLst/>
              <a:gdLst>
                <a:gd name="connsiteX0" fmla="*/ 38100 w 126206"/>
                <a:gd name="connsiteY0" fmla="*/ 0 h 76200"/>
                <a:gd name="connsiteX1" fmla="*/ 38100 w 126206"/>
                <a:gd name="connsiteY1" fmla="*/ 0 h 76200"/>
                <a:gd name="connsiteX2" fmla="*/ 0 w 126206"/>
                <a:gd name="connsiteY2" fmla="*/ 76200 h 76200"/>
                <a:gd name="connsiteX3" fmla="*/ 126206 w 126206"/>
                <a:gd name="connsiteY3" fmla="*/ 73818 h 76200"/>
                <a:gd name="connsiteX4" fmla="*/ 126206 w 126206"/>
                <a:gd name="connsiteY4" fmla="*/ 2381 h 76200"/>
                <a:gd name="connsiteX5" fmla="*/ 38100 w 126206"/>
                <a:gd name="connsiteY5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6" h="76200">
                  <a:moveTo>
                    <a:pt x="38100" y="0"/>
                  </a:moveTo>
                  <a:lnTo>
                    <a:pt x="38100" y="0"/>
                  </a:lnTo>
                  <a:lnTo>
                    <a:pt x="0" y="76200"/>
                  </a:lnTo>
                  <a:lnTo>
                    <a:pt x="126206" y="73818"/>
                  </a:lnTo>
                  <a:lnTo>
                    <a:pt x="126206" y="2381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フリーフォーム 115">
              <a:extLst>
                <a:ext uri="{FF2B5EF4-FFF2-40B4-BE49-F238E27FC236}">
                  <a16:creationId xmlns:a16="http://schemas.microsoft.com/office/drawing/2014/main" xmlns="" id="{8DEE24E7-A858-410E-9203-353AFFDF256B}"/>
                </a:ext>
              </a:extLst>
            </p:cNvPr>
            <p:cNvSpPr/>
            <p:nvPr/>
          </p:nvSpPr>
          <p:spPr>
            <a:xfrm>
              <a:off x="360407" y="23816"/>
              <a:ext cx="166638" cy="74093"/>
            </a:xfrm>
            <a:custGeom>
              <a:avLst/>
              <a:gdLst>
                <a:gd name="connsiteX0" fmla="*/ 0 w 173831"/>
                <a:gd name="connsiteY0" fmla="*/ 7143 h 78581"/>
                <a:gd name="connsiteX1" fmla="*/ 7144 w 173831"/>
                <a:gd name="connsiteY1" fmla="*/ 78581 h 78581"/>
                <a:gd name="connsiteX2" fmla="*/ 173831 w 173831"/>
                <a:gd name="connsiteY2" fmla="*/ 76200 h 78581"/>
                <a:gd name="connsiteX3" fmla="*/ 88106 w 173831"/>
                <a:gd name="connsiteY3" fmla="*/ 0 h 78581"/>
                <a:gd name="connsiteX4" fmla="*/ 0 w 173831"/>
                <a:gd name="connsiteY4" fmla="*/ 7143 h 78581"/>
                <a:gd name="connsiteX0" fmla="*/ 0 w 173831"/>
                <a:gd name="connsiteY0" fmla="*/ 2381 h 73819"/>
                <a:gd name="connsiteX1" fmla="*/ 7144 w 173831"/>
                <a:gd name="connsiteY1" fmla="*/ 73819 h 73819"/>
                <a:gd name="connsiteX2" fmla="*/ 173831 w 173831"/>
                <a:gd name="connsiteY2" fmla="*/ 71438 h 73819"/>
                <a:gd name="connsiteX3" fmla="*/ 83344 w 173831"/>
                <a:gd name="connsiteY3" fmla="*/ 0 h 73819"/>
                <a:gd name="connsiteX4" fmla="*/ 0 w 173831"/>
                <a:gd name="connsiteY4" fmla="*/ 2381 h 73819"/>
                <a:gd name="connsiteX0" fmla="*/ 0 w 166687"/>
                <a:gd name="connsiteY0" fmla="*/ 0 h 73820"/>
                <a:gd name="connsiteX1" fmla="*/ 0 w 166687"/>
                <a:gd name="connsiteY1" fmla="*/ 73820 h 73820"/>
                <a:gd name="connsiteX2" fmla="*/ 166687 w 166687"/>
                <a:gd name="connsiteY2" fmla="*/ 71439 h 73820"/>
                <a:gd name="connsiteX3" fmla="*/ 76200 w 166687"/>
                <a:gd name="connsiteY3" fmla="*/ 1 h 73820"/>
                <a:gd name="connsiteX4" fmla="*/ 0 w 166687"/>
                <a:gd name="connsiteY4" fmla="*/ 0 h 7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687" h="73820">
                  <a:moveTo>
                    <a:pt x="0" y="0"/>
                  </a:moveTo>
                  <a:lnTo>
                    <a:pt x="0" y="73820"/>
                  </a:lnTo>
                  <a:lnTo>
                    <a:pt x="166687" y="71439"/>
                  </a:lnTo>
                  <a:lnTo>
                    <a:pt x="7620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円/楕円 116">
              <a:extLst>
                <a:ext uri="{FF2B5EF4-FFF2-40B4-BE49-F238E27FC236}">
                  <a16:creationId xmlns:a16="http://schemas.microsoft.com/office/drawing/2014/main" xmlns="" id="{0043EF20-8AE4-45B6-89AA-D8FC082F1B58}"/>
                </a:ext>
              </a:extLst>
            </p:cNvPr>
            <p:cNvSpPr/>
            <p:nvPr/>
          </p:nvSpPr>
          <p:spPr>
            <a:xfrm>
              <a:off x="131761" y="164063"/>
              <a:ext cx="127887" cy="12437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円/楕円 117">
              <a:extLst>
                <a:ext uri="{FF2B5EF4-FFF2-40B4-BE49-F238E27FC236}">
                  <a16:creationId xmlns:a16="http://schemas.microsoft.com/office/drawing/2014/main" xmlns="" id="{EB6C6CB4-6B03-4E45-9C28-195578238D06}"/>
                </a:ext>
              </a:extLst>
            </p:cNvPr>
            <p:cNvSpPr/>
            <p:nvPr/>
          </p:nvSpPr>
          <p:spPr>
            <a:xfrm>
              <a:off x="480541" y="166710"/>
              <a:ext cx="127887" cy="12701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413" name="テキスト ボックス 19">
            <a:extLst>
              <a:ext uri="{FF2B5EF4-FFF2-40B4-BE49-F238E27FC236}">
                <a16:creationId xmlns:a16="http://schemas.microsoft.com/office/drawing/2014/main" xmlns="" id="{39522566-3B18-48CD-AFD6-40FBB12496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6650" y="3111500"/>
            <a:ext cx="1368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>
                <a:solidFill>
                  <a:srgbClr val="3F3F3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Parked (home)</a:t>
            </a:r>
            <a:endParaRPr lang="ja-JP" altLang="en-US">
              <a:solidFill>
                <a:srgbClr val="3F3F3F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grpSp>
        <p:nvGrpSpPr>
          <p:cNvPr id="15414" name="グループ化 21">
            <a:extLst>
              <a:ext uri="{FF2B5EF4-FFF2-40B4-BE49-F238E27FC236}">
                <a16:creationId xmlns:a16="http://schemas.microsoft.com/office/drawing/2014/main" xmlns="" id="{9986E83F-E978-4708-A191-2CE83F93CEF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327150" y="3563938"/>
            <a:ext cx="307975" cy="176212"/>
            <a:chOff x="0" y="0"/>
            <a:chExt cx="751814" cy="293727"/>
          </a:xfrm>
        </p:grpSpPr>
        <p:sp>
          <p:nvSpPr>
            <p:cNvPr id="129" name="フリーフォーム 128">
              <a:extLst>
                <a:ext uri="{FF2B5EF4-FFF2-40B4-BE49-F238E27FC236}">
                  <a16:creationId xmlns:a16="http://schemas.microsoft.com/office/drawing/2014/main" xmlns="" id="{184829C6-69D8-4EA1-A3EA-F66C0D56B231}"/>
                </a:ext>
              </a:extLst>
            </p:cNvPr>
            <p:cNvSpPr/>
            <p:nvPr/>
          </p:nvSpPr>
          <p:spPr>
            <a:xfrm>
              <a:off x="0" y="0"/>
              <a:ext cx="751814" cy="246095"/>
            </a:xfrm>
            <a:custGeom>
              <a:avLst/>
              <a:gdLst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517439 w 749128"/>
                <a:gd name="connsiteY6" fmla="*/ 0 h 234263"/>
                <a:gd name="connsiteX7" fmla="*/ 262581 w 749128"/>
                <a:gd name="connsiteY7" fmla="*/ 0 h 234263"/>
                <a:gd name="connsiteX8" fmla="*/ 198223 w 749128"/>
                <a:gd name="connsiteY8" fmla="*/ 77230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517439 w 749128"/>
                <a:gd name="connsiteY6" fmla="*/ 0 h 234263"/>
                <a:gd name="connsiteX7" fmla="*/ 262581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517439 w 749128"/>
                <a:gd name="connsiteY6" fmla="*/ 0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453080 w 749128"/>
                <a:gd name="connsiteY6" fmla="*/ 7723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6837 h 239411"/>
                <a:gd name="connsiteX1" fmla="*/ 700216 w 749128"/>
                <a:gd name="connsiteY1" fmla="*/ 236837 h 239411"/>
                <a:gd name="connsiteX2" fmla="*/ 741405 w 749128"/>
                <a:gd name="connsiteY2" fmla="*/ 205945 h 239411"/>
                <a:gd name="connsiteX3" fmla="*/ 749128 w 749128"/>
                <a:gd name="connsiteY3" fmla="*/ 131290 h 239411"/>
                <a:gd name="connsiteX4" fmla="*/ 713088 w 749128"/>
                <a:gd name="connsiteY4" fmla="*/ 105546 h 239411"/>
                <a:gd name="connsiteX5" fmla="*/ 563777 w 749128"/>
                <a:gd name="connsiteY5" fmla="*/ 90101 h 239411"/>
                <a:gd name="connsiteX6" fmla="*/ 463378 w 749128"/>
                <a:gd name="connsiteY6" fmla="*/ 0 h 239411"/>
                <a:gd name="connsiteX7" fmla="*/ 231689 w 749128"/>
                <a:gd name="connsiteY7" fmla="*/ 5148 h 239411"/>
                <a:gd name="connsiteX8" fmla="*/ 172480 w 749128"/>
                <a:gd name="connsiteY8" fmla="*/ 87527 h 239411"/>
                <a:gd name="connsiteX9" fmla="*/ 33466 w 749128"/>
                <a:gd name="connsiteY9" fmla="*/ 87526 h 239411"/>
                <a:gd name="connsiteX10" fmla="*/ 12872 w 749128"/>
                <a:gd name="connsiteY10" fmla="*/ 120992 h 239411"/>
                <a:gd name="connsiteX11" fmla="*/ 0 w 749128"/>
                <a:gd name="connsiteY11" fmla="*/ 169905 h 239411"/>
                <a:gd name="connsiteX12" fmla="*/ 36041 w 749128"/>
                <a:gd name="connsiteY12" fmla="*/ 239411 h 239411"/>
                <a:gd name="connsiteX13" fmla="*/ 118419 w 749128"/>
                <a:gd name="connsiteY13" fmla="*/ 236837 h 239411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455655 w 749128"/>
                <a:gd name="connsiteY6" fmla="*/ 5149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455655 w 749128"/>
                <a:gd name="connsiteY6" fmla="*/ 2575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6837 h 239411"/>
                <a:gd name="connsiteX1" fmla="*/ 700216 w 749128"/>
                <a:gd name="connsiteY1" fmla="*/ 236837 h 239411"/>
                <a:gd name="connsiteX2" fmla="*/ 741405 w 749128"/>
                <a:gd name="connsiteY2" fmla="*/ 205945 h 239411"/>
                <a:gd name="connsiteX3" fmla="*/ 749128 w 749128"/>
                <a:gd name="connsiteY3" fmla="*/ 131290 h 239411"/>
                <a:gd name="connsiteX4" fmla="*/ 713088 w 749128"/>
                <a:gd name="connsiteY4" fmla="*/ 105546 h 239411"/>
                <a:gd name="connsiteX5" fmla="*/ 563777 w 749128"/>
                <a:gd name="connsiteY5" fmla="*/ 90101 h 239411"/>
                <a:gd name="connsiteX6" fmla="*/ 455655 w 749128"/>
                <a:gd name="connsiteY6" fmla="*/ 0 h 239411"/>
                <a:gd name="connsiteX7" fmla="*/ 231689 w 749128"/>
                <a:gd name="connsiteY7" fmla="*/ 5148 h 239411"/>
                <a:gd name="connsiteX8" fmla="*/ 172480 w 749128"/>
                <a:gd name="connsiteY8" fmla="*/ 87527 h 239411"/>
                <a:gd name="connsiteX9" fmla="*/ 33466 w 749128"/>
                <a:gd name="connsiteY9" fmla="*/ 87526 h 239411"/>
                <a:gd name="connsiteX10" fmla="*/ 12872 w 749128"/>
                <a:gd name="connsiteY10" fmla="*/ 120992 h 239411"/>
                <a:gd name="connsiteX11" fmla="*/ 0 w 749128"/>
                <a:gd name="connsiteY11" fmla="*/ 169905 h 239411"/>
                <a:gd name="connsiteX12" fmla="*/ 36041 w 749128"/>
                <a:gd name="connsiteY12" fmla="*/ 239411 h 239411"/>
                <a:gd name="connsiteX13" fmla="*/ 118419 w 749128"/>
                <a:gd name="connsiteY13" fmla="*/ 236837 h 239411"/>
                <a:gd name="connsiteX0" fmla="*/ 118419 w 749128"/>
                <a:gd name="connsiteY0" fmla="*/ 241987 h 244561"/>
                <a:gd name="connsiteX1" fmla="*/ 700216 w 749128"/>
                <a:gd name="connsiteY1" fmla="*/ 241987 h 244561"/>
                <a:gd name="connsiteX2" fmla="*/ 741405 w 749128"/>
                <a:gd name="connsiteY2" fmla="*/ 211095 h 244561"/>
                <a:gd name="connsiteX3" fmla="*/ 749128 w 749128"/>
                <a:gd name="connsiteY3" fmla="*/ 136440 h 244561"/>
                <a:gd name="connsiteX4" fmla="*/ 713088 w 749128"/>
                <a:gd name="connsiteY4" fmla="*/ 110696 h 244561"/>
                <a:gd name="connsiteX5" fmla="*/ 563777 w 749128"/>
                <a:gd name="connsiteY5" fmla="*/ 95251 h 244561"/>
                <a:gd name="connsiteX6" fmla="*/ 455655 w 749128"/>
                <a:gd name="connsiteY6" fmla="*/ 5150 h 244561"/>
                <a:gd name="connsiteX7" fmla="*/ 229115 w 749128"/>
                <a:gd name="connsiteY7" fmla="*/ 0 h 244561"/>
                <a:gd name="connsiteX8" fmla="*/ 172480 w 749128"/>
                <a:gd name="connsiteY8" fmla="*/ 92677 h 244561"/>
                <a:gd name="connsiteX9" fmla="*/ 33466 w 749128"/>
                <a:gd name="connsiteY9" fmla="*/ 92676 h 244561"/>
                <a:gd name="connsiteX10" fmla="*/ 12872 w 749128"/>
                <a:gd name="connsiteY10" fmla="*/ 126142 h 244561"/>
                <a:gd name="connsiteX11" fmla="*/ 0 w 749128"/>
                <a:gd name="connsiteY11" fmla="*/ 175055 h 244561"/>
                <a:gd name="connsiteX12" fmla="*/ 36041 w 749128"/>
                <a:gd name="connsiteY12" fmla="*/ 244561 h 244561"/>
                <a:gd name="connsiteX13" fmla="*/ 118419 w 749128"/>
                <a:gd name="connsiteY13" fmla="*/ 241987 h 244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9128" h="244561">
                  <a:moveTo>
                    <a:pt x="118419" y="241987"/>
                  </a:moveTo>
                  <a:lnTo>
                    <a:pt x="700216" y="241987"/>
                  </a:lnTo>
                  <a:lnTo>
                    <a:pt x="741405" y="211095"/>
                  </a:lnTo>
                  <a:lnTo>
                    <a:pt x="749128" y="136440"/>
                  </a:lnTo>
                  <a:lnTo>
                    <a:pt x="713088" y="110696"/>
                  </a:lnTo>
                  <a:lnTo>
                    <a:pt x="563777" y="95251"/>
                  </a:lnTo>
                  <a:lnTo>
                    <a:pt x="455655" y="5150"/>
                  </a:lnTo>
                  <a:lnTo>
                    <a:pt x="229115" y="0"/>
                  </a:lnTo>
                  <a:lnTo>
                    <a:pt x="172480" y="92677"/>
                  </a:lnTo>
                  <a:lnTo>
                    <a:pt x="33466" y="92676"/>
                  </a:lnTo>
                  <a:lnTo>
                    <a:pt x="12872" y="126142"/>
                  </a:lnTo>
                  <a:lnTo>
                    <a:pt x="0" y="175055"/>
                  </a:lnTo>
                  <a:lnTo>
                    <a:pt x="36041" y="244561"/>
                  </a:lnTo>
                  <a:lnTo>
                    <a:pt x="118419" y="24198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フリーフォーム 129">
              <a:extLst>
                <a:ext uri="{FF2B5EF4-FFF2-40B4-BE49-F238E27FC236}">
                  <a16:creationId xmlns:a16="http://schemas.microsoft.com/office/drawing/2014/main" xmlns="" id="{C94AD9A6-AE05-4624-B8E7-192CB549CE04}"/>
                </a:ext>
              </a:extLst>
            </p:cNvPr>
            <p:cNvSpPr/>
            <p:nvPr/>
          </p:nvSpPr>
          <p:spPr>
            <a:xfrm>
              <a:off x="209268" y="23815"/>
              <a:ext cx="124011" cy="76741"/>
            </a:xfrm>
            <a:custGeom>
              <a:avLst/>
              <a:gdLst>
                <a:gd name="connsiteX0" fmla="*/ 38100 w 126206"/>
                <a:gd name="connsiteY0" fmla="*/ 0 h 76200"/>
                <a:gd name="connsiteX1" fmla="*/ 38100 w 126206"/>
                <a:gd name="connsiteY1" fmla="*/ 0 h 76200"/>
                <a:gd name="connsiteX2" fmla="*/ 0 w 126206"/>
                <a:gd name="connsiteY2" fmla="*/ 76200 h 76200"/>
                <a:gd name="connsiteX3" fmla="*/ 126206 w 126206"/>
                <a:gd name="connsiteY3" fmla="*/ 73818 h 76200"/>
                <a:gd name="connsiteX4" fmla="*/ 126206 w 126206"/>
                <a:gd name="connsiteY4" fmla="*/ 2381 h 76200"/>
                <a:gd name="connsiteX5" fmla="*/ 38100 w 126206"/>
                <a:gd name="connsiteY5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6" h="76200">
                  <a:moveTo>
                    <a:pt x="38100" y="0"/>
                  </a:moveTo>
                  <a:lnTo>
                    <a:pt x="38100" y="0"/>
                  </a:lnTo>
                  <a:lnTo>
                    <a:pt x="0" y="76200"/>
                  </a:lnTo>
                  <a:lnTo>
                    <a:pt x="126206" y="73818"/>
                  </a:lnTo>
                  <a:lnTo>
                    <a:pt x="126206" y="2381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フリーフォーム 130">
              <a:extLst>
                <a:ext uri="{FF2B5EF4-FFF2-40B4-BE49-F238E27FC236}">
                  <a16:creationId xmlns:a16="http://schemas.microsoft.com/office/drawing/2014/main" xmlns="" id="{C3C528C4-22F5-4842-AD77-F1ED2744AF05}"/>
                </a:ext>
              </a:extLst>
            </p:cNvPr>
            <p:cNvSpPr/>
            <p:nvPr/>
          </p:nvSpPr>
          <p:spPr>
            <a:xfrm>
              <a:off x="360404" y="23815"/>
              <a:ext cx="166640" cy="74094"/>
            </a:xfrm>
            <a:custGeom>
              <a:avLst/>
              <a:gdLst>
                <a:gd name="connsiteX0" fmla="*/ 0 w 173831"/>
                <a:gd name="connsiteY0" fmla="*/ 7143 h 78581"/>
                <a:gd name="connsiteX1" fmla="*/ 7144 w 173831"/>
                <a:gd name="connsiteY1" fmla="*/ 78581 h 78581"/>
                <a:gd name="connsiteX2" fmla="*/ 173831 w 173831"/>
                <a:gd name="connsiteY2" fmla="*/ 76200 h 78581"/>
                <a:gd name="connsiteX3" fmla="*/ 88106 w 173831"/>
                <a:gd name="connsiteY3" fmla="*/ 0 h 78581"/>
                <a:gd name="connsiteX4" fmla="*/ 0 w 173831"/>
                <a:gd name="connsiteY4" fmla="*/ 7143 h 78581"/>
                <a:gd name="connsiteX0" fmla="*/ 0 w 173831"/>
                <a:gd name="connsiteY0" fmla="*/ 2381 h 73819"/>
                <a:gd name="connsiteX1" fmla="*/ 7144 w 173831"/>
                <a:gd name="connsiteY1" fmla="*/ 73819 h 73819"/>
                <a:gd name="connsiteX2" fmla="*/ 173831 w 173831"/>
                <a:gd name="connsiteY2" fmla="*/ 71438 h 73819"/>
                <a:gd name="connsiteX3" fmla="*/ 83344 w 173831"/>
                <a:gd name="connsiteY3" fmla="*/ 0 h 73819"/>
                <a:gd name="connsiteX4" fmla="*/ 0 w 173831"/>
                <a:gd name="connsiteY4" fmla="*/ 2381 h 73819"/>
                <a:gd name="connsiteX0" fmla="*/ 0 w 166687"/>
                <a:gd name="connsiteY0" fmla="*/ 0 h 73820"/>
                <a:gd name="connsiteX1" fmla="*/ 0 w 166687"/>
                <a:gd name="connsiteY1" fmla="*/ 73820 h 73820"/>
                <a:gd name="connsiteX2" fmla="*/ 166687 w 166687"/>
                <a:gd name="connsiteY2" fmla="*/ 71439 h 73820"/>
                <a:gd name="connsiteX3" fmla="*/ 76200 w 166687"/>
                <a:gd name="connsiteY3" fmla="*/ 1 h 73820"/>
                <a:gd name="connsiteX4" fmla="*/ 0 w 166687"/>
                <a:gd name="connsiteY4" fmla="*/ 0 h 7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687" h="73820">
                  <a:moveTo>
                    <a:pt x="0" y="0"/>
                  </a:moveTo>
                  <a:lnTo>
                    <a:pt x="0" y="73820"/>
                  </a:lnTo>
                  <a:lnTo>
                    <a:pt x="166687" y="71439"/>
                  </a:lnTo>
                  <a:lnTo>
                    <a:pt x="7620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円/楕円 131">
              <a:extLst>
                <a:ext uri="{FF2B5EF4-FFF2-40B4-BE49-F238E27FC236}">
                  <a16:creationId xmlns:a16="http://schemas.microsoft.com/office/drawing/2014/main" xmlns="" id="{F0880752-75EF-4CC0-ACBA-CBD91D5AE399}"/>
                </a:ext>
              </a:extLst>
            </p:cNvPr>
            <p:cNvSpPr/>
            <p:nvPr/>
          </p:nvSpPr>
          <p:spPr>
            <a:xfrm>
              <a:off x="131761" y="164064"/>
              <a:ext cx="127885" cy="12437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円/楕円 132">
              <a:extLst>
                <a:ext uri="{FF2B5EF4-FFF2-40B4-BE49-F238E27FC236}">
                  <a16:creationId xmlns:a16="http://schemas.microsoft.com/office/drawing/2014/main" xmlns="" id="{99364516-9EC0-474D-8661-4BE4B733DDE7}"/>
                </a:ext>
              </a:extLst>
            </p:cNvPr>
            <p:cNvSpPr/>
            <p:nvPr/>
          </p:nvSpPr>
          <p:spPr>
            <a:xfrm>
              <a:off x="480541" y="166710"/>
              <a:ext cx="127885" cy="12701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4" name="角丸四角形 133">
            <a:extLst>
              <a:ext uri="{FF2B5EF4-FFF2-40B4-BE49-F238E27FC236}">
                <a16:creationId xmlns:a16="http://schemas.microsoft.com/office/drawing/2014/main" xmlns="" id="{65AB77E3-18CE-40E9-8795-714543FA2787}"/>
              </a:ext>
            </a:extLst>
          </p:cNvPr>
          <p:cNvSpPr/>
          <p:nvPr/>
        </p:nvSpPr>
        <p:spPr>
          <a:xfrm>
            <a:off x="1136650" y="2159000"/>
            <a:ext cx="1287463" cy="742950"/>
          </a:xfrm>
          <a:prstGeom prst="roundRect">
            <a:avLst>
              <a:gd name="adj" fmla="val 11108"/>
            </a:avLst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416" name="テキスト ボックス 203">
            <a:extLst>
              <a:ext uri="{FF2B5EF4-FFF2-40B4-BE49-F238E27FC236}">
                <a16:creationId xmlns:a16="http://schemas.microsoft.com/office/drawing/2014/main" xmlns="" id="{67DFE30B-870B-456B-B2A4-C6BE49ACA2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0775" y="3968750"/>
            <a:ext cx="14366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>
                <a:solidFill>
                  <a:srgbClr val="3F3F3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Parked (public)</a:t>
            </a:r>
            <a:endParaRPr lang="ja-JP" altLang="en-US">
              <a:solidFill>
                <a:srgbClr val="3F3F3F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grpSp>
        <p:nvGrpSpPr>
          <p:cNvPr id="15417" name="グループ化 212">
            <a:extLst>
              <a:ext uri="{FF2B5EF4-FFF2-40B4-BE49-F238E27FC236}">
                <a16:creationId xmlns:a16="http://schemas.microsoft.com/office/drawing/2014/main" xmlns="" id="{C20AD61D-0E95-4D87-87BF-3CBDA612EAF5}"/>
              </a:ext>
            </a:extLst>
          </p:cNvPr>
          <p:cNvGrpSpPr>
            <a:grpSpLocks/>
          </p:cNvGrpSpPr>
          <p:nvPr/>
        </p:nvGrpSpPr>
        <p:grpSpPr bwMode="auto">
          <a:xfrm>
            <a:off x="1597025" y="3421063"/>
            <a:ext cx="531813" cy="296862"/>
            <a:chOff x="8483335" y="3817765"/>
            <a:chExt cx="646129" cy="475331"/>
          </a:xfrm>
        </p:grpSpPr>
        <p:sp>
          <p:nvSpPr>
            <p:cNvPr id="137" name="二等辺三角形 136">
              <a:extLst>
                <a:ext uri="{FF2B5EF4-FFF2-40B4-BE49-F238E27FC236}">
                  <a16:creationId xmlns:a16="http://schemas.microsoft.com/office/drawing/2014/main" xmlns="" id="{28294F6D-5CC6-41F3-83EC-6E99B3E66F9B}"/>
                </a:ext>
              </a:extLst>
            </p:cNvPr>
            <p:cNvSpPr/>
            <p:nvPr/>
          </p:nvSpPr>
          <p:spPr>
            <a:xfrm>
              <a:off x="8483335" y="3817765"/>
              <a:ext cx="646129" cy="221143"/>
            </a:xfrm>
            <a:prstGeom prst="triangl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ea typeface="Meiryo UI" panose="020B0604030504040204" pitchFamily="50" charset="-128"/>
                <a:cs typeface="Arial" pitchFamily="34" charset="0"/>
              </a:endParaRPr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xmlns="" id="{A0CAF1A0-15C0-47D1-BF0F-72E3A71ECB6B}"/>
                </a:ext>
              </a:extLst>
            </p:cNvPr>
            <p:cNvSpPr/>
            <p:nvPr/>
          </p:nvSpPr>
          <p:spPr>
            <a:xfrm>
              <a:off x="8591345" y="4038908"/>
              <a:ext cx="430110" cy="25418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ea typeface="Meiryo UI" panose="020B0604030504040204" pitchFamily="50" charset="-128"/>
                <a:cs typeface="Arial" pitchFamily="34" charset="0"/>
              </a:endParaRPr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xmlns="" id="{E056BC1F-BF45-4815-9BB0-6C3313B1C6EA}"/>
                </a:ext>
              </a:extLst>
            </p:cNvPr>
            <p:cNvSpPr/>
            <p:nvPr/>
          </p:nvSpPr>
          <p:spPr>
            <a:xfrm>
              <a:off x="8749501" y="4122791"/>
              <a:ext cx="113796" cy="17030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ea typeface="Meiryo UI" panose="020B0604030504040204" pitchFamily="50" charset="-128"/>
                <a:cs typeface="Arial" pitchFamily="34" charset="0"/>
              </a:endParaRPr>
            </a:p>
          </p:txBody>
        </p:sp>
      </p:grpSp>
      <p:grpSp>
        <p:nvGrpSpPr>
          <p:cNvPr id="15418" name="グループ化 216">
            <a:extLst>
              <a:ext uri="{FF2B5EF4-FFF2-40B4-BE49-F238E27FC236}">
                <a16:creationId xmlns:a16="http://schemas.microsoft.com/office/drawing/2014/main" xmlns="" id="{81FE95BC-E5CC-47CA-BD33-612AC00507DD}"/>
              </a:ext>
            </a:extLst>
          </p:cNvPr>
          <p:cNvGrpSpPr>
            <a:grpSpLocks/>
          </p:cNvGrpSpPr>
          <p:nvPr/>
        </p:nvGrpSpPr>
        <p:grpSpPr bwMode="auto">
          <a:xfrm>
            <a:off x="1128713" y="4273550"/>
            <a:ext cx="1073150" cy="442913"/>
            <a:chOff x="5505429" y="3789040"/>
            <a:chExt cx="1610040" cy="580858"/>
          </a:xfrm>
        </p:grpSpPr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xmlns="" id="{B3BE54C4-28C4-4D49-8F7D-960CD30717BF}"/>
                </a:ext>
              </a:extLst>
            </p:cNvPr>
            <p:cNvSpPr/>
            <p:nvPr/>
          </p:nvSpPr>
          <p:spPr>
            <a:xfrm>
              <a:off x="5676913" y="3886891"/>
              <a:ext cx="1040809" cy="41638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600">
                <a:solidFill>
                  <a:prstClr val="white"/>
                </a:solidFill>
                <a:latin typeface="Arial" pitchFamily="34" charset="0"/>
                <a:ea typeface="Meiryo UI" panose="020B0604030504040204" pitchFamily="50" charset="-128"/>
                <a:cs typeface="Arial" pitchFamily="34" charset="0"/>
              </a:endParaRPr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xmlns="" id="{D77AA99E-74FB-46BF-9DBB-1D2851C6A1F4}"/>
                </a:ext>
              </a:extLst>
            </p:cNvPr>
            <p:cNvSpPr/>
            <p:nvPr/>
          </p:nvSpPr>
          <p:spPr>
            <a:xfrm>
              <a:off x="5603079" y="3818187"/>
              <a:ext cx="1188477" cy="7078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600">
                <a:solidFill>
                  <a:prstClr val="white"/>
                </a:solidFill>
                <a:latin typeface="Arial" pitchFamily="34" charset="0"/>
                <a:ea typeface="Meiryo UI" panose="020B0604030504040204" pitchFamily="50" charset="-128"/>
                <a:cs typeface="Arial" pitchFamily="34" charset="0"/>
              </a:endParaRPr>
            </a:p>
          </p:txBody>
        </p:sp>
        <p:sp>
          <p:nvSpPr>
            <p:cNvPr id="168" name="正方形/長方形 167">
              <a:extLst>
                <a:ext uri="{FF2B5EF4-FFF2-40B4-BE49-F238E27FC236}">
                  <a16:creationId xmlns:a16="http://schemas.microsoft.com/office/drawing/2014/main" xmlns="" id="{3CDAB90C-1CA4-45C4-A46C-EE8AE355F721}"/>
                </a:ext>
              </a:extLst>
            </p:cNvPr>
            <p:cNvSpPr/>
            <p:nvPr/>
          </p:nvSpPr>
          <p:spPr>
            <a:xfrm>
              <a:off x="6886824" y="3789040"/>
              <a:ext cx="173865" cy="18320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600">
                <a:solidFill>
                  <a:prstClr val="white"/>
                </a:solidFill>
                <a:latin typeface="Arial" pitchFamily="34" charset="0"/>
                <a:ea typeface="Meiryo UI" panose="020B0604030504040204" pitchFamily="50" charset="-128"/>
                <a:cs typeface="Arial" pitchFamily="34" charset="0"/>
              </a:endParaRPr>
            </a:p>
          </p:txBody>
        </p:sp>
        <p:sp>
          <p:nvSpPr>
            <p:cNvPr id="169" name="正方形/長方形 168">
              <a:extLst>
                <a:ext uri="{FF2B5EF4-FFF2-40B4-BE49-F238E27FC236}">
                  <a16:creationId xmlns:a16="http://schemas.microsoft.com/office/drawing/2014/main" xmlns="" id="{C22213E8-2F95-455C-9356-0209422A5CD1}"/>
                </a:ext>
              </a:extLst>
            </p:cNvPr>
            <p:cNvSpPr/>
            <p:nvPr/>
          </p:nvSpPr>
          <p:spPr>
            <a:xfrm>
              <a:off x="6955893" y="3972249"/>
              <a:ext cx="35726" cy="32269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600">
                <a:solidFill>
                  <a:prstClr val="white"/>
                </a:solidFill>
                <a:latin typeface="Arial" pitchFamily="34" charset="0"/>
                <a:ea typeface="Meiryo UI" panose="020B0604030504040204" pitchFamily="50" charset="-128"/>
                <a:cs typeface="Arial" pitchFamily="34" charset="0"/>
              </a:endParaRPr>
            </a:p>
          </p:txBody>
        </p:sp>
        <p:sp>
          <p:nvSpPr>
            <p:cNvPr id="15439" name="テキスト ボックス 221">
              <a:extLst>
                <a:ext uri="{FF2B5EF4-FFF2-40B4-BE49-F238E27FC236}">
                  <a16:creationId xmlns:a16="http://schemas.microsoft.com/office/drawing/2014/main" xmlns="" id="{00F2DACD-27C9-4735-A6BA-440303CC7A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05429" y="3888920"/>
              <a:ext cx="1364952" cy="443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r>
                <a:rPr lang="en-US" altLang="ja-JP" sz="800">
                  <a:solidFill>
                    <a:srgbClr val="3F3F3F"/>
                  </a:solidFill>
                  <a:latin typeface="Arial" panose="020B0604020202020204" pitchFamily="34" charset="0"/>
                  <a:ea typeface="Meiryo UI" panose="020B0604030504040204" pitchFamily="50" charset="-128"/>
                  <a:cs typeface="Arial" panose="020B0604020202020204" pitchFamily="34" charset="0"/>
                </a:rPr>
                <a:t>Convenience store</a:t>
              </a:r>
              <a:endParaRPr lang="ja-JP" altLang="en-US" sz="800">
                <a:solidFill>
                  <a:srgbClr val="3F3F3F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171" name="正方形/長方形 170">
              <a:extLst>
                <a:ext uri="{FF2B5EF4-FFF2-40B4-BE49-F238E27FC236}">
                  <a16:creationId xmlns:a16="http://schemas.microsoft.com/office/drawing/2014/main" xmlns="" id="{9DEFC375-15B9-4483-8432-88CAAB66F345}"/>
                </a:ext>
              </a:extLst>
            </p:cNvPr>
            <p:cNvSpPr/>
            <p:nvPr/>
          </p:nvSpPr>
          <p:spPr>
            <a:xfrm>
              <a:off x="5603079" y="4297030"/>
              <a:ext cx="1512390" cy="7286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ja-JP" altLang="en-US" sz="1600">
                <a:solidFill>
                  <a:prstClr val="white"/>
                </a:solidFill>
                <a:latin typeface="Arial" pitchFamily="34" charset="0"/>
                <a:ea typeface="Meiryo UI" panose="020B0604030504040204" pitchFamily="50" charset="-128"/>
                <a:cs typeface="Arial" pitchFamily="34" charset="0"/>
              </a:endParaRPr>
            </a:p>
          </p:txBody>
        </p:sp>
      </p:grpSp>
      <p:grpSp>
        <p:nvGrpSpPr>
          <p:cNvPr id="15419" name="グループ化 205">
            <a:extLst>
              <a:ext uri="{FF2B5EF4-FFF2-40B4-BE49-F238E27FC236}">
                <a16:creationId xmlns:a16="http://schemas.microsoft.com/office/drawing/2014/main" xmlns="" id="{571843C6-6712-4362-82B7-344BC5C1605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793875" y="4484688"/>
            <a:ext cx="306388" cy="176212"/>
            <a:chOff x="0" y="0"/>
            <a:chExt cx="751814" cy="293727"/>
          </a:xfrm>
        </p:grpSpPr>
        <p:sp>
          <p:nvSpPr>
            <p:cNvPr id="173" name="フリーフォーム 172">
              <a:extLst>
                <a:ext uri="{FF2B5EF4-FFF2-40B4-BE49-F238E27FC236}">
                  <a16:creationId xmlns:a16="http://schemas.microsoft.com/office/drawing/2014/main" xmlns="" id="{863B7840-4D39-43FE-A310-5F44488D5E2E}"/>
                </a:ext>
              </a:extLst>
            </p:cNvPr>
            <p:cNvSpPr/>
            <p:nvPr/>
          </p:nvSpPr>
          <p:spPr>
            <a:xfrm>
              <a:off x="0" y="0"/>
              <a:ext cx="751814" cy="246095"/>
            </a:xfrm>
            <a:custGeom>
              <a:avLst/>
              <a:gdLst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517439 w 749128"/>
                <a:gd name="connsiteY6" fmla="*/ 0 h 234263"/>
                <a:gd name="connsiteX7" fmla="*/ 262581 w 749128"/>
                <a:gd name="connsiteY7" fmla="*/ 0 h 234263"/>
                <a:gd name="connsiteX8" fmla="*/ 198223 w 749128"/>
                <a:gd name="connsiteY8" fmla="*/ 77230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517439 w 749128"/>
                <a:gd name="connsiteY6" fmla="*/ 0 h 234263"/>
                <a:gd name="connsiteX7" fmla="*/ 262581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517439 w 749128"/>
                <a:gd name="connsiteY6" fmla="*/ 0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453080 w 749128"/>
                <a:gd name="connsiteY6" fmla="*/ 7723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6837 h 239411"/>
                <a:gd name="connsiteX1" fmla="*/ 700216 w 749128"/>
                <a:gd name="connsiteY1" fmla="*/ 236837 h 239411"/>
                <a:gd name="connsiteX2" fmla="*/ 741405 w 749128"/>
                <a:gd name="connsiteY2" fmla="*/ 205945 h 239411"/>
                <a:gd name="connsiteX3" fmla="*/ 749128 w 749128"/>
                <a:gd name="connsiteY3" fmla="*/ 131290 h 239411"/>
                <a:gd name="connsiteX4" fmla="*/ 713088 w 749128"/>
                <a:gd name="connsiteY4" fmla="*/ 105546 h 239411"/>
                <a:gd name="connsiteX5" fmla="*/ 563777 w 749128"/>
                <a:gd name="connsiteY5" fmla="*/ 90101 h 239411"/>
                <a:gd name="connsiteX6" fmla="*/ 463378 w 749128"/>
                <a:gd name="connsiteY6" fmla="*/ 0 h 239411"/>
                <a:gd name="connsiteX7" fmla="*/ 231689 w 749128"/>
                <a:gd name="connsiteY7" fmla="*/ 5148 h 239411"/>
                <a:gd name="connsiteX8" fmla="*/ 172480 w 749128"/>
                <a:gd name="connsiteY8" fmla="*/ 87527 h 239411"/>
                <a:gd name="connsiteX9" fmla="*/ 33466 w 749128"/>
                <a:gd name="connsiteY9" fmla="*/ 87526 h 239411"/>
                <a:gd name="connsiteX10" fmla="*/ 12872 w 749128"/>
                <a:gd name="connsiteY10" fmla="*/ 120992 h 239411"/>
                <a:gd name="connsiteX11" fmla="*/ 0 w 749128"/>
                <a:gd name="connsiteY11" fmla="*/ 169905 h 239411"/>
                <a:gd name="connsiteX12" fmla="*/ 36041 w 749128"/>
                <a:gd name="connsiteY12" fmla="*/ 239411 h 239411"/>
                <a:gd name="connsiteX13" fmla="*/ 118419 w 749128"/>
                <a:gd name="connsiteY13" fmla="*/ 236837 h 239411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455655 w 749128"/>
                <a:gd name="connsiteY6" fmla="*/ 5149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1689 h 234263"/>
                <a:gd name="connsiteX1" fmla="*/ 700216 w 749128"/>
                <a:gd name="connsiteY1" fmla="*/ 231689 h 234263"/>
                <a:gd name="connsiteX2" fmla="*/ 741405 w 749128"/>
                <a:gd name="connsiteY2" fmla="*/ 200797 h 234263"/>
                <a:gd name="connsiteX3" fmla="*/ 749128 w 749128"/>
                <a:gd name="connsiteY3" fmla="*/ 126142 h 234263"/>
                <a:gd name="connsiteX4" fmla="*/ 713088 w 749128"/>
                <a:gd name="connsiteY4" fmla="*/ 100398 h 234263"/>
                <a:gd name="connsiteX5" fmla="*/ 563777 w 749128"/>
                <a:gd name="connsiteY5" fmla="*/ 84953 h 234263"/>
                <a:gd name="connsiteX6" fmla="*/ 455655 w 749128"/>
                <a:gd name="connsiteY6" fmla="*/ 2575 h 234263"/>
                <a:gd name="connsiteX7" fmla="*/ 231689 w 749128"/>
                <a:gd name="connsiteY7" fmla="*/ 0 h 234263"/>
                <a:gd name="connsiteX8" fmla="*/ 172480 w 749128"/>
                <a:gd name="connsiteY8" fmla="*/ 82379 h 234263"/>
                <a:gd name="connsiteX9" fmla="*/ 33466 w 749128"/>
                <a:gd name="connsiteY9" fmla="*/ 82378 h 234263"/>
                <a:gd name="connsiteX10" fmla="*/ 12872 w 749128"/>
                <a:gd name="connsiteY10" fmla="*/ 115844 h 234263"/>
                <a:gd name="connsiteX11" fmla="*/ 0 w 749128"/>
                <a:gd name="connsiteY11" fmla="*/ 164757 h 234263"/>
                <a:gd name="connsiteX12" fmla="*/ 36041 w 749128"/>
                <a:gd name="connsiteY12" fmla="*/ 234263 h 234263"/>
                <a:gd name="connsiteX13" fmla="*/ 118419 w 749128"/>
                <a:gd name="connsiteY13" fmla="*/ 231689 h 234263"/>
                <a:gd name="connsiteX0" fmla="*/ 118419 w 749128"/>
                <a:gd name="connsiteY0" fmla="*/ 236837 h 239411"/>
                <a:gd name="connsiteX1" fmla="*/ 700216 w 749128"/>
                <a:gd name="connsiteY1" fmla="*/ 236837 h 239411"/>
                <a:gd name="connsiteX2" fmla="*/ 741405 w 749128"/>
                <a:gd name="connsiteY2" fmla="*/ 205945 h 239411"/>
                <a:gd name="connsiteX3" fmla="*/ 749128 w 749128"/>
                <a:gd name="connsiteY3" fmla="*/ 131290 h 239411"/>
                <a:gd name="connsiteX4" fmla="*/ 713088 w 749128"/>
                <a:gd name="connsiteY4" fmla="*/ 105546 h 239411"/>
                <a:gd name="connsiteX5" fmla="*/ 563777 w 749128"/>
                <a:gd name="connsiteY5" fmla="*/ 90101 h 239411"/>
                <a:gd name="connsiteX6" fmla="*/ 455655 w 749128"/>
                <a:gd name="connsiteY6" fmla="*/ 0 h 239411"/>
                <a:gd name="connsiteX7" fmla="*/ 231689 w 749128"/>
                <a:gd name="connsiteY7" fmla="*/ 5148 h 239411"/>
                <a:gd name="connsiteX8" fmla="*/ 172480 w 749128"/>
                <a:gd name="connsiteY8" fmla="*/ 87527 h 239411"/>
                <a:gd name="connsiteX9" fmla="*/ 33466 w 749128"/>
                <a:gd name="connsiteY9" fmla="*/ 87526 h 239411"/>
                <a:gd name="connsiteX10" fmla="*/ 12872 w 749128"/>
                <a:gd name="connsiteY10" fmla="*/ 120992 h 239411"/>
                <a:gd name="connsiteX11" fmla="*/ 0 w 749128"/>
                <a:gd name="connsiteY11" fmla="*/ 169905 h 239411"/>
                <a:gd name="connsiteX12" fmla="*/ 36041 w 749128"/>
                <a:gd name="connsiteY12" fmla="*/ 239411 h 239411"/>
                <a:gd name="connsiteX13" fmla="*/ 118419 w 749128"/>
                <a:gd name="connsiteY13" fmla="*/ 236837 h 239411"/>
                <a:gd name="connsiteX0" fmla="*/ 118419 w 749128"/>
                <a:gd name="connsiteY0" fmla="*/ 241987 h 244561"/>
                <a:gd name="connsiteX1" fmla="*/ 700216 w 749128"/>
                <a:gd name="connsiteY1" fmla="*/ 241987 h 244561"/>
                <a:gd name="connsiteX2" fmla="*/ 741405 w 749128"/>
                <a:gd name="connsiteY2" fmla="*/ 211095 h 244561"/>
                <a:gd name="connsiteX3" fmla="*/ 749128 w 749128"/>
                <a:gd name="connsiteY3" fmla="*/ 136440 h 244561"/>
                <a:gd name="connsiteX4" fmla="*/ 713088 w 749128"/>
                <a:gd name="connsiteY4" fmla="*/ 110696 h 244561"/>
                <a:gd name="connsiteX5" fmla="*/ 563777 w 749128"/>
                <a:gd name="connsiteY5" fmla="*/ 95251 h 244561"/>
                <a:gd name="connsiteX6" fmla="*/ 455655 w 749128"/>
                <a:gd name="connsiteY6" fmla="*/ 5150 h 244561"/>
                <a:gd name="connsiteX7" fmla="*/ 229115 w 749128"/>
                <a:gd name="connsiteY7" fmla="*/ 0 h 244561"/>
                <a:gd name="connsiteX8" fmla="*/ 172480 w 749128"/>
                <a:gd name="connsiteY8" fmla="*/ 92677 h 244561"/>
                <a:gd name="connsiteX9" fmla="*/ 33466 w 749128"/>
                <a:gd name="connsiteY9" fmla="*/ 92676 h 244561"/>
                <a:gd name="connsiteX10" fmla="*/ 12872 w 749128"/>
                <a:gd name="connsiteY10" fmla="*/ 126142 h 244561"/>
                <a:gd name="connsiteX11" fmla="*/ 0 w 749128"/>
                <a:gd name="connsiteY11" fmla="*/ 175055 h 244561"/>
                <a:gd name="connsiteX12" fmla="*/ 36041 w 749128"/>
                <a:gd name="connsiteY12" fmla="*/ 244561 h 244561"/>
                <a:gd name="connsiteX13" fmla="*/ 118419 w 749128"/>
                <a:gd name="connsiteY13" fmla="*/ 241987 h 244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9128" h="244561">
                  <a:moveTo>
                    <a:pt x="118419" y="241987"/>
                  </a:moveTo>
                  <a:lnTo>
                    <a:pt x="700216" y="241987"/>
                  </a:lnTo>
                  <a:lnTo>
                    <a:pt x="741405" y="211095"/>
                  </a:lnTo>
                  <a:lnTo>
                    <a:pt x="749128" y="136440"/>
                  </a:lnTo>
                  <a:lnTo>
                    <a:pt x="713088" y="110696"/>
                  </a:lnTo>
                  <a:lnTo>
                    <a:pt x="563777" y="95251"/>
                  </a:lnTo>
                  <a:lnTo>
                    <a:pt x="455655" y="5150"/>
                  </a:lnTo>
                  <a:lnTo>
                    <a:pt x="229115" y="0"/>
                  </a:lnTo>
                  <a:lnTo>
                    <a:pt x="172480" y="92677"/>
                  </a:lnTo>
                  <a:lnTo>
                    <a:pt x="33466" y="92676"/>
                  </a:lnTo>
                  <a:lnTo>
                    <a:pt x="12872" y="126142"/>
                  </a:lnTo>
                  <a:lnTo>
                    <a:pt x="0" y="175055"/>
                  </a:lnTo>
                  <a:lnTo>
                    <a:pt x="36041" y="244561"/>
                  </a:lnTo>
                  <a:lnTo>
                    <a:pt x="118419" y="24198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" name="フリーフォーム 173">
              <a:extLst>
                <a:ext uri="{FF2B5EF4-FFF2-40B4-BE49-F238E27FC236}">
                  <a16:creationId xmlns:a16="http://schemas.microsoft.com/office/drawing/2014/main" xmlns="" id="{CE03DC55-A486-4938-AF47-0D88716D6848}"/>
                </a:ext>
              </a:extLst>
            </p:cNvPr>
            <p:cNvSpPr/>
            <p:nvPr/>
          </p:nvSpPr>
          <p:spPr>
            <a:xfrm>
              <a:off x="206458" y="23815"/>
              <a:ext cx="128547" cy="76741"/>
            </a:xfrm>
            <a:custGeom>
              <a:avLst/>
              <a:gdLst>
                <a:gd name="connsiteX0" fmla="*/ 38100 w 126206"/>
                <a:gd name="connsiteY0" fmla="*/ 0 h 76200"/>
                <a:gd name="connsiteX1" fmla="*/ 38100 w 126206"/>
                <a:gd name="connsiteY1" fmla="*/ 0 h 76200"/>
                <a:gd name="connsiteX2" fmla="*/ 0 w 126206"/>
                <a:gd name="connsiteY2" fmla="*/ 76200 h 76200"/>
                <a:gd name="connsiteX3" fmla="*/ 126206 w 126206"/>
                <a:gd name="connsiteY3" fmla="*/ 73818 h 76200"/>
                <a:gd name="connsiteX4" fmla="*/ 126206 w 126206"/>
                <a:gd name="connsiteY4" fmla="*/ 2381 h 76200"/>
                <a:gd name="connsiteX5" fmla="*/ 38100 w 126206"/>
                <a:gd name="connsiteY5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6" h="76200">
                  <a:moveTo>
                    <a:pt x="38100" y="0"/>
                  </a:moveTo>
                  <a:lnTo>
                    <a:pt x="38100" y="0"/>
                  </a:lnTo>
                  <a:lnTo>
                    <a:pt x="0" y="76200"/>
                  </a:lnTo>
                  <a:lnTo>
                    <a:pt x="126206" y="73818"/>
                  </a:lnTo>
                  <a:lnTo>
                    <a:pt x="126206" y="2381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5" name="フリーフォーム 174">
              <a:extLst>
                <a:ext uri="{FF2B5EF4-FFF2-40B4-BE49-F238E27FC236}">
                  <a16:creationId xmlns:a16="http://schemas.microsoft.com/office/drawing/2014/main" xmlns="" id="{916157D8-4609-4A6D-B3CE-C966EEDBF268}"/>
                </a:ext>
              </a:extLst>
            </p:cNvPr>
            <p:cNvSpPr/>
            <p:nvPr/>
          </p:nvSpPr>
          <p:spPr>
            <a:xfrm>
              <a:off x="362274" y="23815"/>
              <a:ext cx="163607" cy="74094"/>
            </a:xfrm>
            <a:custGeom>
              <a:avLst/>
              <a:gdLst>
                <a:gd name="connsiteX0" fmla="*/ 0 w 173831"/>
                <a:gd name="connsiteY0" fmla="*/ 7143 h 78581"/>
                <a:gd name="connsiteX1" fmla="*/ 7144 w 173831"/>
                <a:gd name="connsiteY1" fmla="*/ 78581 h 78581"/>
                <a:gd name="connsiteX2" fmla="*/ 173831 w 173831"/>
                <a:gd name="connsiteY2" fmla="*/ 76200 h 78581"/>
                <a:gd name="connsiteX3" fmla="*/ 88106 w 173831"/>
                <a:gd name="connsiteY3" fmla="*/ 0 h 78581"/>
                <a:gd name="connsiteX4" fmla="*/ 0 w 173831"/>
                <a:gd name="connsiteY4" fmla="*/ 7143 h 78581"/>
                <a:gd name="connsiteX0" fmla="*/ 0 w 173831"/>
                <a:gd name="connsiteY0" fmla="*/ 2381 h 73819"/>
                <a:gd name="connsiteX1" fmla="*/ 7144 w 173831"/>
                <a:gd name="connsiteY1" fmla="*/ 73819 h 73819"/>
                <a:gd name="connsiteX2" fmla="*/ 173831 w 173831"/>
                <a:gd name="connsiteY2" fmla="*/ 71438 h 73819"/>
                <a:gd name="connsiteX3" fmla="*/ 83344 w 173831"/>
                <a:gd name="connsiteY3" fmla="*/ 0 h 73819"/>
                <a:gd name="connsiteX4" fmla="*/ 0 w 173831"/>
                <a:gd name="connsiteY4" fmla="*/ 2381 h 73819"/>
                <a:gd name="connsiteX0" fmla="*/ 0 w 166687"/>
                <a:gd name="connsiteY0" fmla="*/ 0 h 73820"/>
                <a:gd name="connsiteX1" fmla="*/ 0 w 166687"/>
                <a:gd name="connsiteY1" fmla="*/ 73820 h 73820"/>
                <a:gd name="connsiteX2" fmla="*/ 166687 w 166687"/>
                <a:gd name="connsiteY2" fmla="*/ 71439 h 73820"/>
                <a:gd name="connsiteX3" fmla="*/ 76200 w 166687"/>
                <a:gd name="connsiteY3" fmla="*/ 1 h 73820"/>
                <a:gd name="connsiteX4" fmla="*/ 0 w 166687"/>
                <a:gd name="connsiteY4" fmla="*/ 0 h 73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687" h="73820">
                  <a:moveTo>
                    <a:pt x="0" y="0"/>
                  </a:moveTo>
                  <a:lnTo>
                    <a:pt x="0" y="73820"/>
                  </a:lnTo>
                  <a:lnTo>
                    <a:pt x="166687" y="71439"/>
                  </a:lnTo>
                  <a:lnTo>
                    <a:pt x="7620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6" name="円/楕円 175">
              <a:extLst>
                <a:ext uri="{FF2B5EF4-FFF2-40B4-BE49-F238E27FC236}">
                  <a16:creationId xmlns:a16="http://schemas.microsoft.com/office/drawing/2014/main" xmlns="" id="{586AAE4B-4876-420B-ADE3-CA66F36307E1}"/>
                </a:ext>
              </a:extLst>
            </p:cNvPr>
            <p:cNvSpPr/>
            <p:nvPr/>
          </p:nvSpPr>
          <p:spPr>
            <a:xfrm>
              <a:off x="132444" y="164064"/>
              <a:ext cx="128550" cy="12437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7" name="円/楕円 176">
              <a:extLst>
                <a:ext uri="{FF2B5EF4-FFF2-40B4-BE49-F238E27FC236}">
                  <a16:creationId xmlns:a16="http://schemas.microsoft.com/office/drawing/2014/main" xmlns="" id="{990A2EE7-5704-4CF8-9EF1-A49389713263}"/>
                </a:ext>
              </a:extLst>
            </p:cNvPr>
            <p:cNvSpPr/>
            <p:nvPr/>
          </p:nvSpPr>
          <p:spPr>
            <a:xfrm>
              <a:off x="483030" y="166710"/>
              <a:ext cx="124653" cy="12701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420" name="テキスト ボックス 43">
            <a:extLst>
              <a:ext uri="{FF2B5EF4-FFF2-40B4-BE49-F238E27FC236}">
                <a16:creationId xmlns:a16="http://schemas.microsoft.com/office/drawing/2014/main" xmlns="" id="{2B607542-5E1C-4D5F-94C1-DC89CAD58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8563" y="2109788"/>
            <a:ext cx="9763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200">
                <a:solidFill>
                  <a:srgbClr val="3F3F3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Single ECU</a:t>
            </a:r>
            <a:endParaRPr lang="ja-JP" altLang="en-US" sz="1200">
              <a:solidFill>
                <a:srgbClr val="3F3F3F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pic>
        <p:nvPicPr>
          <p:cNvPr id="15421" name="Picture 102">
            <a:extLst>
              <a:ext uri="{FF2B5EF4-FFF2-40B4-BE49-F238E27FC236}">
                <a16:creationId xmlns:a16="http://schemas.microsoft.com/office/drawing/2014/main" xmlns="" id="{18B9D042-A4CC-4745-A121-C05F43D7D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900" y="2665413"/>
            <a:ext cx="78740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22" name="テキスト ボックス 47">
            <a:extLst>
              <a:ext uri="{FF2B5EF4-FFF2-40B4-BE49-F238E27FC236}">
                <a16:creationId xmlns:a16="http://schemas.microsoft.com/office/drawing/2014/main" xmlns="" id="{515EAFE4-79AD-45A0-968D-ACBD5EF88F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5888" y="3117850"/>
            <a:ext cx="54451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900">
                <a:solidFill>
                  <a:srgbClr val="3F3F3F"/>
                </a:solidFill>
                <a:latin typeface="Arial" panose="020B0604020202020204" pitchFamily="34" charset="0"/>
                <a:ea typeface="HG丸ｺﾞｼｯｸM-PRO" panose="020F0600000000000000" pitchFamily="50" charset="-128"/>
                <a:cs typeface="Arial" panose="020B0604020202020204" pitchFamily="34" charset="0"/>
              </a:rPr>
              <a:t>A-ECU</a:t>
            </a:r>
            <a:endParaRPr lang="ja-JP" altLang="en-US" sz="900">
              <a:solidFill>
                <a:srgbClr val="3F3F3F"/>
              </a:solidFill>
              <a:latin typeface="Arial" panose="020B0604020202020204" pitchFamily="34" charset="0"/>
              <a:ea typeface="HG丸ｺﾞｼｯｸM-PRO" panose="020F06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81" name="メモ 180">
            <a:extLst>
              <a:ext uri="{FF2B5EF4-FFF2-40B4-BE49-F238E27FC236}">
                <a16:creationId xmlns:a16="http://schemas.microsoft.com/office/drawing/2014/main" xmlns="" id="{75D59D12-9186-4F6A-8A4E-6B503A3FBD9B}"/>
              </a:ext>
            </a:extLst>
          </p:cNvPr>
          <p:cNvSpPr/>
          <p:nvPr/>
        </p:nvSpPr>
        <p:spPr>
          <a:xfrm>
            <a:off x="4019550" y="2159000"/>
            <a:ext cx="749300" cy="414338"/>
          </a:xfrm>
          <a:prstGeom prst="foldedCorner">
            <a:avLst/>
          </a:prstGeom>
          <a:solidFill>
            <a:schemeClr val="accent6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dirty="0">
                <a:solidFill>
                  <a:srgbClr val="FF0000"/>
                </a:solidFill>
                <a:latin typeface="Arial" pitchFamily="34" charset="0"/>
                <a:ea typeface="HG丸ｺﾞｼｯｸM-PRO" panose="020F0600000000000000" pitchFamily="50" charset="-128"/>
                <a:cs typeface="Arial" pitchFamily="34" charset="0"/>
              </a:rPr>
              <a:t>Differential update</a:t>
            </a:r>
            <a:endParaRPr lang="ja-JP" altLang="en-US" sz="900" dirty="0">
              <a:solidFill>
                <a:srgbClr val="FF0000"/>
              </a:solidFill>
              <a:latin typeface="Arial" pitchFamily="34" charset="0"/>
              <a:ea typeface="HG丸ｺﾞｼｯｸM-PRO" panose="020F0600000000000000" pitchFamily="50" charset="-128"/>
              <a:cs typeface="Arial" pitchFamily="34" charset="0"/>
            </a:endParaRPr>
          </a:p>
        </p:txBody>
      </p:sp>
      <p:sp>
        <p:nvSpPr>
          <p:cNvPr id="15424" name="テキスト ボックス 86">
            <a:extLst>
              <a:ext uri="{FF2B5EF4-FFF2-40B4-BE49-F238E27FC236}">
                <a16:creationId xmlns:a16="http://schemas.microsoft.com/office/drawing/2014/main" xmlns="" id="{378457AD-0D18-41DB-B7F5-C6FEC47C62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250" y="5078413"/>
            <a:ext cx="1060450" cy="338137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l" eaLnBrk="1" hangingPunct="1"/>
            <a:r>
              <a:rPr lang="en-US" altLang="ja-JP" sz="1600">
                <a:solidFill>
                  <a:srgbClr val="FFFFFF"/>
                </a:solidFill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Switching</a:t>
            </a:r>
            <a:endParaRPr lang="ja-JP" altLang="en-US" sz="1600">
              <a:solidFill>
                <a:srgbClr val="FFFFFF"/>
              </a:solidFill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86" name="メモ 185">
            <a:extLst>
              <a:ext uri="{FF2B5EF4-FFF2-40B4-BE49-F238E27FC236}">
                <a16:creationId xmlns:a16="http://schemas.microsoft.com/office/drawing/2014/main" xmlns="" id="{589D5142-1ABD-4332-B43A-7FED8917CB8D}"/>
              </a:ext>
            </a:extLst>
          </p:cNvPr>
          <p:cNvSpPr/>
          <p:nvPr/>
        </p:nvSpPr>
        <p:spPr>
          <a:xfrm>
            <a:off x="2754313" y="3657600"/>
            <a:ext cx="865187" cy="600075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50" dirty="0">
                <a:solidFill>
                  <a:srgbClr val="FF0000"/>
                </a:solidFill>
                <a:latin typeface="Arial" pitchFamily="34" charset="0"/>
                <a:ea typeface="HG丸ｺﾞｼｯｸM-PRO" panose="020F0600000000000000" pitchFamily="50" charset="-128"/>
                <a:cs typeface="Arial" pitchFamily="34" charset="0"/>
              </a:rPr>
              <a:t>Overwrite with function shutdown</a:t>
            </a:r>
            <a:endParaRPr lang="ja-JP" altLang="en-US" sz="950" dirty="0">
              <a:solidFill>
                <a:srgbClr val="FF0000"/>
              </a:solidFill>
              <a:latin typeface="Arial" pitchFamily="34" charset="0"/>
              <a:ea typeface="HG丸ｺﾞｼｯｸM-PRO" panose="020F0600000000000000" pitchFamily="50" charset="-128"/>
              <a:cs typeface="Arial" pitchFamily="34" charset="0"/>
            </a:endParaRPr>
          </a:p>
        </p:txBody>
      </p:sp>
      <p:sp>
        <p:nvSpPr>
          <p:cNvPr id="187" name="メモ 186">
            <a:extLst>
              <a:ext uri="{FF2B5EF4-FFF2-40B4-BE49-F238E27FC236}">
                <a16:creationId xmlns:a16="http://schemas.microsoft.com/office/drawing/2014/main" xmlns="" id="{49BD00EA-35B6-4A51-8ED8-7EC61A583017}"/>
              </a:ext>
            </a:extLst>
          </p:cNvPr>
          <p:cNvSpPr/>
          <p:nvPr/>
        </p:nvSpPr>
        <p:spPr>
          <a:xfrm>
            <a:off x="2741613" y="2916238"/>
            <a:ext cx="865187" cy="600075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rgbClr val="FF0000"/>
                </a:solidFill>
                <a:latin typeface="Arial" pitchFamily="34" charset="0"/>
                <a:ea typeface="HG丸ｺﾞｼｯｸM-PRO" panose="020F0600000000000000" pitchFamily="50" charset="-128"/>
                <a:cs typeface="Arial" pitchFamily="34" charset="0"/>
              </a:rPr>
              <a:t>Overwrite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rgbClr val="FF0000"/>
                </a:solidFill>
                <a:latin typeface="Arial" pitchFamily="34" charset="0"/>
                <a:ea typeface="HG丸ｺﾞｼｯｸM-PRO" panose="020F0600000000000000" pitchFamily="50" charset="-128"/>
                <a:cs typeface="Arial" pitchFamily="34" charset="0"/>
              </a:rPr>
              <a:t>(by function)</a:t>
            </a:r>
            <a:endParaRPr lang="ja-JP" altLang="en-US" sz="1100" dirty="0">
              <a:solidFill>
                <a:srgbClr val="FF0000"/>
              </a:solidFill>
              <a:latin typeface="Arial" pitchFamily="34" charset="0"/>
              <a:ea typeface="HG丸ｺﾞｼｯｸM-PRO" panose="020F0600000000000000" pitchFamily="50" charset="-128"/>
              <a:cs typeface="Arial" pitchFamily="34" charset="0"/>
            </a:endParaRPr>
          </a:p>
        </p:txBody>
      </p:sp>
      <p:sp>
        <p:nvSpPr>
          <p:cNvPr id="190" name="メモ 189">
            <a:extLst>
              <a:ext uri="{FF2B5EF4-FFF2-40B4-BE49-F238E27FC236}">
                <a16:creationId xmlns:a16="http://schemas.microsoft.com/office/drawing/2014/main" xmlns="" id="{6E8F2D75-2369-46A3-A5D9-25AB6AE84BF1}"/>
              </a:ext>
            </a:extLst>
          </p:cNvPr>
          <p:cNvSpPr/>
          <p:nvPr/>
        </p:nvSpPr>
        <p:spPr>
          <a:xfrm>
            <a:off x="2727325" y="5508625"/>
            <a:ext cx="865188" cy="600075"/>
          </a:xfrm>
          <a:prstGeom prst="foldedCorne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dirty="0">
                <a:solidFill>
                  <a:srgbClr val="FF0000"/>
                </a:solidFill>
                <a:latin typeface="Arial" pitchFamily="34" charset="0"/>
                <a:ea typeface="HG丸ｺﾞｼｯｸM-PRO" panose="020F0600000000000000" pitchFamily="50" charset="-128"/>
                <a:cs typeface="Arial" pitchFamily="34" charset="0"/>
              </a:rPr>
              <a:t>IG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dirty="0">
                <a:solidFill>
                  <a:srgbClr val="FF0000"/>
                </a:solidFill>
                <a:latin typeface="Arial" pitchFamily="34" charset="0"/>
                <a:ea typeface="HG丸ｺﾞｼｯｸM-PRO" panose="020F0600000000000000" pitchFamily="50" charset="-128"/>
                <a:cs typeface="Arial" pitchFamily="34" charset="0"/>
              </a:rPr>
              <a:t>OFF</a:t>
            </a:r>
            <a:r>
              <a:rPr lang="ja-JP" altLang="en-US" sz="900" dirty="0">
                <a:solidFill>
                  <a:srgbClr val="FF0000"/>
                </a:solidFill>
                <a:latin typeface="Arial" pitchFamily="34" charset="0"/>
                <a:ea typeface="HG丸ｺﾞｼｯｸM-PRO" panose="020F0600000000000000" pitchFamily="50" charset="-128"/>
                <a:cs typeface="Arial" pitchFamily="34" charset="0"/>
              </a:rPr>
              <a:t> → </a:t>
            </a:r>
            <a:r>
              <a:rPr lang="en-US" altLang="ja-JP" sz="900" dirty="0">
                <a:solidFill>
                  <a:srgbClr val="FF0000"/>
                </a:solidFill>
                <a:latin typeface="Arial" pitchFamily="34" charset="0"/>
                <a:ea typeface="HG丸ｺﾞｼｯｸM-PRO" panose="020F0600000000000000" pitchFamily="50" charset="-128"/>
                <a:cs typeface="Arial" pitchFamily="34" charset="0"/>
              </a:rPr>
              <a:t>ON after update</a:t>
            </a:r>
            <a:endParaRPr lang="ja-JP" altLang="en-US" sz="900" dirty="0">
              <a:solidFill>
                <a:srgbClr val="FF0000"/>
              </a:solidFill>
              <a:latin typeface="Arial" pitchFamily="34" charset="0"/>
              <a:ea typeface="HG丸ｺﾞｼｯｸM-PRO" panose="020F0600000000000000" pitchFamily="50" charset="-128"/>
              <a:cs typeface="Arial" pitchFamily="34" charset="0"/>
            </a:endParaRPr>
          </a:p>
        </p:txBody>
      </p:sp>
      <p:sp>
        <p:nvSpPr>
          <p:cNvPr id="15429" name="スライド番号プレースホルダー 60">
            <a:extLst>
              <a:ext uri="{FF2B5EF4-FFF2-40B4-BE49-F238E27FC236}">
                <a16:creationId xmlns:a16="http://schemas.microsoft.com/office/drawing/2014/main" xmlns="" id="{2E57401C-B92F-4C01-A606-26131A1B080B}"/>
              </a:ext>
            </a:extLst>
          </p:cNvPr>
          <p:cNvSpPr txBox="1">
            <a:spLocks/>
          </p:cNvSpPr>
          <p:nvPr/>
        </p:nvSpPr>
        <p:spPr bwMode="auto">
          <a:xfrm>
            <a:off x="8208963" y="6411913"/>
            <a:ext cx="9001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r>
              <a:rPr lang="en-US" altLang="ja-JP" sz="1200" b="1"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3</a:t>
            </a:r>
            <a:endParaRPr lang="ja-JP" altLang="en-US" sz="1200" b="1"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ユーザー定義 1">
      <a:dk1>
        <a:srgbClr val="3F3F3F"/>
      </a:dk1>
      <a:lt1>
        <a:sysClr val="window" lastClr="FFFFFF"/>
      </a:lt1>
      <a:dk2>
        <a:srgbClr val="17365D"/>
      </a:dk2>
      <a:lt2>
        <a:srgbClr val="EEECE1"/>
      </a:lt2>
      <a:accent1>
        <a:srgbClr val="4F81BD"/>
      </a:accent1>
      <a:accent2>
        <a:srgbClr val="FFC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三浦定義2017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15365</TotalTime>
  <Words>406</Words>
  <Application>Microsoft Office PowerPoint</Application>
  <PresentationFormat>On-screen Show (4:3)</PresentationFormat>
  <Paragraphs>128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テーマ</vt:lpstr>
      <vt:lpstr>PowerPoint Presentation</vt:lpstr>
      <vt:lpstr>PowerPoint Presentation</vt:lpstr>
      <vt:lpstr>PowerPoint Presentation</vt:lpstr>
    </vt:vector>
  </TitlesOfParts>
  <Company>豊田通商株式会社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情報電子部</dc:creator>
  <cp:lastModifiedBy>Schenkenberger, Jens</cp:lastModifiedBy>
  <cp:revision>690</cp:revision>
  <dcterms:created xsi:type="dcterms:W3CDTF">2004-06-03T04:22:09Z</dcterms:created>
  <dcterms:modified xsi:type="dcterms:W3CDTF">2017-11-09T08:36:43Z</dcterms:modified>
</cp:coreProperties>
</file>