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5672" autoAdjust="0"/>
  </p:normalViewPr>
  <p:slideViewPr>
    <p:cSldViewPr>
      <p:cViewPr>
        <p:scale>
          <a:sx n="100" d="100"/>
          <a:sy n="100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6F375-1B54-4366-8035-9BFC589EB6D9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3668C-32FD-4C23-9372-44AF700F708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82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29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5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94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694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04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8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64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12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10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27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338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1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68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87AFA-5AB2-4D86-898F-5EBE0937353A}" type="datetimeFigureOut">
              <a:rPr kumimoji="1" lang="ja-JP" altLang="en-US" smtClean="0"/>
              <a:pPr/>
              <a:t>2017/10/12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E3BE-A6B2-4D10-890E-4A1134D9430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55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Japan’s proposal for 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GTR2 </a:t>
            </a: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084168" y="2577741"/>
            <a:ext cx="2952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 smtClean="0"/>
              <a:t>17-18 Oct.</a:t>
            </a:r>
            <a:r>
              <a:rPr lang="en-US" altLang="ja-JP" sz="2800" dirty="0" smtClean="0">
                <a:solidFill>
                  <a:prstClr val="black"/>
                </a:solidFill>
              </a:rPr>
              <a:t>2017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>
                <a:solidFill>
                  <a:prstClr val="black"/>
                </a:solidFill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</p:spTree>
    <p:extLst>
      <p:ext uri="{BB962C8B-B14F-4D97-AF65-F5344CB8AC3E}">
        <p14:creationId xmlns:p14="http://schemas.microsoft.com/office/powerpoint/2010/main" val="21350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665729" y="1772816"/>
            <a:ext cx="8207361" cy="3285753"/>
            <a:chOff x="467544" y="2708920"/>
            <a:chExt cx="8207361" cy="3285753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4737176" y="2708920"/>
              <a:ext cx="3937729" cy="3285753"/>
              <a:chOff x="4737176" y="2708920"/>
              <a:chExt cx="3937729" cy="3285753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37176" y="2708920"/>
                <a:ext cx="3937729" cy="3285753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833906" y="4567665"/>
                <a:ext cx="183006" cy="40178"/>
                <a:chOff x="5796134" y="3638134"/>
                <a:chExt cx="216025" cy="48102"/>
              </a:xfrm>
            </p:grpSpPr>
            <p:cxnSp>
              <p:nvCxnSpPr>
                <p:cNvPr id="7" name="直線コネクタ 6"/>
                <p:cNvCxnSpPr/>
                <p:nvPr/>
              </p:nvCxnSpPr>
              <p:spPr>
                <a:xfrm>
                  <a:off x="5796134" y="3638134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コネクタ 7"/>
                <p:cNvCxnSpPr/>
                <p:nvPr/>
              </p:nvCxnSpPr>
              <p:spPr>
                <a:xfrm>
                  <a:off x="5796135" y="3686236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6537768" y="4567665"/>
                <a:ext cx="183006" cy="40178"/>
                <a:chOff x="5796134" y="3638134"/>
                <a:chExt cx="216025" cy="48102"/>
              </a:xfrm>
            </p:grpSpPr>
            <p:cxnSp>
              <p:nvCxnSpPr>
                <p:cNvPr id="12" name="直線コネクタ 11"/>
                <p:cNvCxnSpPr/>
                <p:nvPr/>
              </p:nvCxnSpPr>
              <p:spPr>
                <a:xfrm>
                  <a:off x="5796134" y="3638134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コネクタ 12"/>
                <p:cNvCxnSpPr/>
                <p:nvPr/>
              </p:nvCxnSpPr>
              <p:spPr>
                <a:xfrm>
                  <a:off x="5796135" y="3686236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7157048" y="4567665"/>
                <a:ext cx="183006" cy="40178"/>
                <a:chOff x="5796134" y="3638134"/>
                <a:chExt cx="216025" cy="48102"/>
              </a:xfrm>
            </p:grpSpPr>
            <p:cxnSp>
              <p:nvCxnSpPr>
                <p:cNvPr id="15" name="直線コネクタ 14"/>
                <p:cNvCxnSpPr/>
                <p:nvPr/>
              </p:nvCxnSpPr>
              <p:spPr>
                <a:xfrm>
                  <a:off x="5796134" y="3638134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/>
                <p:cNvCxnSpPr/>
                <p:nvPr/>
              </p:nvCxnSpPr>
              <p:spPr>
                <a:xfrm>
                  <a:off x="5796135" y="3686236"/>
                  <a:ext cx="21602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7544" y="2708920"/>
              <a:ext cx="3937729" cy="3285753"/>
            </a:xfrm>
            <a:prstGeom prst="rect">
              <a:avLst/>
            </a:prstGeom>
          </p:spPr>
        </p:pic>
      </p:grpSp>
      <p:sp>
        <p:nvSpPr>
          <p:cNvPr id="19" name="テキスト ボックス 18"/>
          <p:cNvSpPr txBox="1"/>
          <p:nvPr/>
        </p:nvSpPr>
        <p:spPr>
          <a:xfrm>
            <a:off x="2222000" y="241824"/>
            <a:ext cx="563523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/>
              <a:t>Proposal for performance</a:t>
            </a:r>
            <a:r>
              <a:rPr lang="en-GB" altLang="ja-JP" b="1" dirty="0" smtClean="0"/>
              <a:t> requirements</a:t>
            </a:r>
            <a:r>
              <a:rPr lang="ja-JP" altLang="en-US" b="1" dirty="0" smtClean="0"/>
              <a:t>　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1520" y="836712"/>
            <a:ext cx="100811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Proposal</a:t>
            </a:r>
            <a:endParaRPr lang="en-US" altLang="ja-JP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75656" y="836712"/>
            <a:ext cx="7668344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EPPR-21-03 </a:t>
            </a:r>
            <a:r>
              <a:rPr lang="en-US" altLang="ja-JP" dirty="0"/>
              <a:t>GTR 2 revision - Table B.1 - 7 of Part B 1: Alternate performance requirements are revised as follows</a:t>
            </a:r>
            <a:r>
              <a:rPr lang="en-US" altLang="ja-JP" dirty="0" smtClean="0"/>
              <a:t>.</a:t>
            </a:r>
          </a:p>
          <a:p>
            <a:r>
              <a:rPr lang="ja-JP" altLang="en-US" dirty="0" smtClean="0"/>
              <a:t>　　・</a:t>
            </a:r>
            <a:r>
              <a:rPr lang="en-US" altLang="ja-JP" b="1" dirty="0" smtClean="0"/>
              <a:t>Delete fixed deterioration factor.</a:t>
            </a:r>
            <a:endParaRPr lang="en-US" altLang="ja-JP" b="1" dirty="0">
              <a:effectLst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6182" y="5643607"/>
            <a:ext cx="136815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Justification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75656" y="5602014"/>
            <a:ext cx="756084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The fixed deterioration </a:t>
            </a:r>
            <a:r>
              <a:rPr lang="en-US" altLang="ja-JP" dirty="0" smtClean="0"/>
              <a:t>factor </a:t>
            </a:r>
            <a:r>
              <a:rPr lang="en-US" altLang="ja-JP" dirty="0"/>
              <a:t>is equivalent to deterioration durability and should not be included in the </a:t>
            </a:r>
            <a:r>
              <a:rPr lang="en-US" altLang="ja-JP" dirty="0" smtClean="0"/>
              <a:t>performance 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It </a:t>
            </a:r>
            <a:r>
              <a:rPr lang="en-US" altLang="ja-JP" dirty="0"/>
              <a:t>should be described in </a:t>
            </a:r>
            <a:r>
              <a:rPr lang="en-US" altLang="ja-JP" dirty="0" smtClean="0"/>
              <a:t>another GTR </a:t>
            </a:r>
            <a:r>
              <a:rPr lang="en-US" altLang="ja-JP" dirty="0"/>
              <a:t>of </a:t>
            </a:r>
            <a:r>
              <a:rPr lang="en-US" altLang="ja-JP" dirty="0" smtClean="0"/>
              <a:t>durability (to be developed in the future).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000913" y="5085184"/>
            <a:ext cx="353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/>
              <a:t>Table B.1.-7: Alternate performance</a:t>
            </a:r>
            <a:endParaRPr kumimoji="1" lang="ja-JP" altLang="en-US" dirty="0"/>
          </a:p>
        </p:txBody>
      </p:sp>
      <p:sp>
        <p:nvSpPr>
          <p:cNvPr id="27" name="右矢印 26"/>
          <p:cNvSpPr/>
          <p:nvPr/>
        </p:nvSpPr>
        <p:spPr>
          <a:xfrm>
            <a:off x="4769410" y="3717032"/>
            <a:ext cx="540418" cy="455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/>
        </p:nvSpPr>
        <p:spPr>
          <a:xfrm>
            <a:off x="6643234" y="3465004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7246962" y="3452611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5921930" y="3452611"/>
            <a:ext cx="43204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380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88</Words>
  <Application>Microsoft Office PowerPoint</Application>
  <PresentationFormat>画面に合わせる 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SUZUKI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自工会</dc:creator>
  <cp:lastModifiedBy>toba</cp:lastModifiedBy>
  <cp:revision>92</cp:revision>
  <cp:lastPrinted>2017-09-11T07:38:07Z</cp:lastPrinted>
  <dcterms:created xsi:type="dcterms:W3CDTF">2017-03-15T05:57:28Z</dcterms:created>
  <dcterms:modified xsi:type="dcterms:W3CDTF">2017-10-12T08:02:42Z</dcterms:modified>
</cp:coreProperties>
</file>