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7" r:id="rId2"/>
    <p:sldId id="276" r:id="rId3"/>
    <p:sldId id="279" r:id="rId4"/>
    <p:sldId id="270" r:id="rId5"/>
    <p:sldId id="277" r:id="rId6"/>
    <p:sldId id="278" r:id="rId7"/>
    <p:sldId id="275" r:id="rId8"/>
    <p:sldId id="273" r:id="rId9"/>
    <p:sldId id="281" r:id="rId10"/>
    <p:sldId id="265" r:id="rId11"/>
    <p:sldId id="266" r:id="rId12"/>
    <p:sldId id="263" r:id="rId13"/>
    <p:sldId id="269" r:id="rId14"/>
    <p:sldId id="280" r:id="rId15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CC"/>
    <a:srgbClr val="0000FF"/>
    <a:srgbClr val="CC6600"/>
    <a:srgbClr val="8E6C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50" autoAdjust="0"/>
    <p:restoredTop sz="96362" autoAdjust="0"/>
  </p:normalViewPr>
  <p:slideViewPr>
    <p:cSldViewPr>
      <p:cViewPr varScale="1">
        <p:scale>
          <a:sx n="118" d="100"/>
          <a:sy n="118" d="100"/>
        </p:scale>
        <p:origin x="76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0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628758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 smtClean="0"/>
              <a:t>Cliquez pour modifier les styles du texte du masque</a:t>
            </a:r>
          </a:p>
          <a:p>
            <a:pPr lvl="1"/>
            <a:r>
              <a:rPr lang="fr-FR" altLang="ja-JP" dirty="0" smtClean="0"/>
              <a:t>Deuxième niveau</a:t>
            </a:r>
          </a:p>
          <a:p>
            <a:pPr lvl="2"/>
            <a:r>
              <a:rPr lang="fr-FR" altLang="ja-JP" dirty="0" smtClean="0"/>
              <a:t>Troisième niveau</a:t>
            </a:r>
          </a:p>
          <a:p>
            <a:pPr lvl="3"/>
            <a:r>
              <a:rPr lang="fr-FR" altLang="ja-JP" dirty="0" smtClean="0"/>
              <a:t>Quatrième niveau</a:t>
            </a:r>
          </a:p>
          <a:p>
            <a:pPr lvl="4"/>
            <a:r>
              <a:rPr lang="fr-FR" altLang="ja-JP" dirty="0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r>
              <a:rPr lang="ja-JP" altLang="fr-FR"/>
              <a:t>YvdS - 28 May 06</a:t>
            </a:r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8" name="Image 7" descr="oica_logolarge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381000"/>
            <a:ext cx="1447800" cy="78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31963"/>
            <a:ext cx="6858000" cy="2090737"/>
          </a:xfrm>
        </p:spPr>
        <p:txBody>
          <a:bodyPr anchor="t" anchorCtr="0">
            <a:noAutofit/>
          </a:bodyPr>
          <a:lstStyle/>
          <a:p>
            <a:r>
              <a:rPr lang="en-GB" noProof="0" dirty="0" smtClean="0"/>
              <a:t>ACSF-C2</a:t>
            </a:r>
            <a:br>
              <a:rPr lang="en-GB" noProof="0" dirty="0" smtClean="0"/>
            </a:br>
            <a:r>
              <a:rPr lang="en-GB" noProof="0" dirty="0" smtClean="0"/>
              <a:t>2-actions system</a:t>
            </a:r>
            <a:r>
              <a:rPr lang="en-GB" sz="4800" noProof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4800" noProof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4800" b="1" noProof="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356100"/>
            <a:ext cx="6858000" cy="1143000"/>
          </a:xfrm>
        </p:spPr>
        <p:txBody>
          <a:bodyPr>
            <a:normAutofit fontScale="85000" lnSpcReduction="20000"/>
          </a:bodyPr>
          <a:lstStyle/>
          <a:p>
            <a:r>
              <a:rPr lang="en-GB" sz="2800" noProof="0" dirty="0" smtClean="0"/>
              <a:t>Industry input to ACSF IG</a:t>
            </a:r>
          </a:p>
          <a:p>
            <a:r>
              <a:rPr lang="en-GB" sz="2800" noProof="0" dirty="0" smtClean="0"/>
              <a:t>16</a:t>
            </a:r>
            <a:r>
              <a:rPr lang="en-GB" sz="2800" baseline="30000" noProof="0" dirty="0" smtClean="0"/>
              <a:t>th</a:t>
            </a:r>
            <a:r>
              <a:rPr lang="en-GB" sz="2800" noProof="0" dirty="0" smtClean="0"/>
              <a:t> meeting</a:t>
            </a:r>
          </a:p>
          <a:p>
            <a:r>
              <a:rPr lang="en-GB" sz="2800" noProof="0" dirty="0" smtClean="0"/>
              <a:t>January 2018, Tokyo</a:t>
            </a:r>
          </a:p>
        </p:txBody>
      </p:sp>
      <p:sp>
        <p:nvSpPr>
          <p:cNvPr id="6" name="Textfeld 2"/>
          <p:cNvSpPr txBox="1">
            <a:spLocks noChangeArrowheads="1"/>
          </p:cNvSpPr>
          <p:nvPr/>
        </p:nvSpPr>
        <p:spPr bwMode="auto">
          <a:xfrm>
            <a:off x="6372200" y="323215"/>
            <a:ext cx="2273081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u="sng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Informal Document: </a:t>
            </a:r>
            <a:r>
              <a:rPr lang="en-US" sz="11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ACSF-16-04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0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755577" y="1412776"/>
            <a:ext cx="8208912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noProof="0" dirty="0" smtClean="0"/>
              <a:t>What happens if the driver has wrong perception of the system installed in the vehicle?</a:t>
            </a:r>
            <a:endParaRPr lang="en-GB" sz="2400" noProof="0" dirty="0"/>
          </a:p>
        </p:txBody>
      </p:sp>
      <p:graphicFrame>
        <p:nvGraphicFramePr>
          <p:cNvPr id="6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30810"/>
              </p:ext>
            </p:extLst>
          </p:nvPr>
        </p:nvGraphicFramePr>
        <p:xfrm>
          <a:off x="3454489" y="4022487"/>
          <a:ext cx="4439816" cy="20882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99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199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>
                          <a:solidFill>
                            <a:srgbClr val="00B050"/>
                          </a:solidFill>
                        </a:rPr>
                        <a:t>OK</a:t>
                      </a:r>
                      <a:endParaRPr lang="fr-FR" sz="28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>
                          <a:solidFill>
                            <a:srgbClr val="00B050"/>
                          </a:solidFill>
                        </a:rPr>
                        <a:t>B</a:t>
                      </a:r>
                      <a:endParaRPr lang="fr-FR" sz="28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rgbClr val="00B050"/>
                          </a:solidFill>
                        </a:rPr>
                        <a:t>A</a:t>
                      </a:r>
                      <a:endParaRPr lang="fr-FR" sz="32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2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  <a:endParaRPr lang="fr-FR" sz="28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" name="ZoneTexte 5"/>
          <p:cNvSpPr txBox="1"/>
          <p:nvPr/>
        </p:nvSpPr>
        <p:spPr>
          <a:xfrm>
            <a:off x="862201" y="4701726"/>
            <a:ext cx="1619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vehicle is equipped with </a:t>
            </a:r>
            <a:endParaRPr lang="en-US" dirty="0"/>
          </a:p>
        </p:txBody>
      </p:sp>
      <p:sp>
        <p:nvSpPr>
          <p:cNvPr id="8" name="ZoneTexte 6"/>
          <p:cNvSpPr txBox="1"/>
          <p:nvPr/>
        </p:nvSpPr>
        <p:spPr>
          <a:xfrm>
            <a:off x="2710624" y="451706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C1</a:t>
            </a:r>
            <a:endParaRPr lang="fr-FR" dirty="0"/>
          </a:p>
        </p:txBody>
      </p:sp>
      <p:sp>
        <p:nvSpPr>
          <p:cNvPr id="9" name="ZoneTexte 7"/>
          <p:cNvSpPr txBox="1"/>
          <p:nvPr/>
        </p:nvSpPr>
        <p:spPr>
          <a:xfrm>
            <a:off x="2710624" y="534805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C2</a:t>
            </a:r>
            <a:endParaRPr lang="fr-FR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249" y="5377131"/>
            <a:ext cx="536194" cy="48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948" y="2351003"/>
            <a:ext cx="487449" cy="66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0"/>
          <p:cNvSpPr txBox="1"/>
          <p:nvPr/>
        </p:nvSpPr>
        <p:spPr>
          <a:xfrm>
            <a:off x="4102561" y="351631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C1</a:t>
            </a:r>
            <a:endParaRPr lang="fr-FR" dirty="0"/>
          </a:p>
        </p:txBody>
      </p:sp>
      <p:sp>
        <p:nvSpPr>
          <p:cNvPr id="13" name="ZoneTexte 11"/>
          <p:cNvSpPr txBox="1"/>
          <p:nvPr/>
        </p:nvSpPr>
        <p:spPr>
          <a:xfrm>
            <a:off x="6694849" y="353209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C2</a:t>
            </a:r>
            <a:endParaRPr lang="fr-FR" dirty="0"/>
          </a:p>
        </p:txBody>
      </p:sp>
      <p:sp>
        <p:nvSpPr>
          <p:cNvPr id="14" name="ZoneTexte 12"/>
          <p:cNvSpPr txBox="1"/>
          <p:nvPr/>
        </p:nvSpPr>
        <p:spPr>
          <a:xfrm>
            <a:off x="4266418" y="3115177"/>
            <a:ext cx="314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driver believes to have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Mode confusion issue </a:t>
            </a:r>
            <a:endParaRPr lang="fr-FR" sz="4000" dirty="0"/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518864" y="476672"/>
            <a:ext cx="8157592" cy="576064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GB" sz="3600" kern="0" dirty="0"/>
          </a:p>
        </p:txBody>
      </p:sp>
    </p:spTree>
    <p:extLst>
      <p:ext uri="{BB962C8B-B14F-4D97-AF65-F5344CB8AC3E}">
        <p14:creationId xmlns:p14="http://schemas.microsoft.com/office/powerpoint/2010/main" val="45481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96864" y="1412776"/>
            <a:ext cx="8847136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</a:rPr>
              <a:t>Scenario </a:t>
            </a:r>
            <a:r>
              <a:rPr lang="en-GB" noProof="0" dirty="0" smtClean="0">
                <a:solidFill>
                  <a:srgbClr val="00B050"/>
                </a:solidFill>
              </a:rPr>
              <a:t>A</a:t>
            </a:r>
            <a:r>
              <a:rPr lang="en-GB" sz="2400" noProof="0" dirty="0" smtClean="0"/>
              <a:t> : The driver believes to be in a C1 while being in a </a:t>
            </a:r>
            <a:r>
              <a:rPr lang="en-GB" sz="2400" b="1" noProof="0" dirty="0" smtClean="0"/>
              <a:t>C2 equipped vehicle</a:t>
            </a:r>
            <a:r>
              <a:rPr lang="en-GB" sz="2400" noProof="0" dirty="0" smtClean="0"/>
              <a:t>.</a:t>
            </a:r>
          </a:p>
          <a:p>
            <a:pPr marL="452438" indent="-52388">
              <a:buNone/>
            </a:pPr>
            <a:r>
              <a:rPr lang="en-GB" sz="2000" noProof="0" dirty="0" smtClean="0"/>
              <a:t>The driver uses the command to initiate the procedure and </a:t>
            </a:r>
            <a:r>
              <a:rPr lang="en-GB" sz="2000" noProof="0" dirty="0" smtClean="0">
                <a:sym typeface="Wingdings" panose="05000000000000000000" pitchFamily="2" charset="2"/>
              </a:rPr>
              <a:t>nothing happens (the system </a:t>
            </a:r>
            <a:r>
              <a:rPr lang="en-GB" sz="2000" noProof="0" dirty="0" smtClean="0"/>
              <a:t>waits for a second action).</a:t>
            </a:r>
          </a:p>
          <a:p>
            <a:pPr marL="452438" lvl="1" indent="-52388">
              <a:buNone/>
            </a:pPr>
            <a:r>
              <a:rPr lang="en-GB" sz="1800" noProof="0" dirty="0" smtClean="0">
                <a:sym typeface="Wingdings" panose="05000000000000000000" pitchFamily="2" charset="2"/>
              </a:rPr>
              <a:t> </a:t>
            </a:r>
            <a:r>
              <a:rPr lang="en-GB" sz="1800" noProof="0" dirty="0" smtClean="0"/>
              <a:t>No safety issue</a:t>
            </a:r>
          </a:p>
          <a:p>
            <a:pPr marL="0" indent="0">
              <a:buNone/>
            </a:pPr>
            <a:endParaRPr lang="en-GB" noProof="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</a:rPr>
              <a:t>Scenario </a:t>
            </a:r>
            <a:r>
              <a:rPr lang="en-GB" noProof="0" dirty="0" smtClean="0">
                <a:solidFill>
                  <a:srgbClr val="00B050"/>
                </a:solidFill>
              </a:rPr>
              <a:t>B</a:t>
            </a:r>
            <a:r>
              <a:rPr lang="en-GB" sz="2400" noProof="0" dirty="0" smtClean="0"/>
              <a:t> : The driver believes to be in a C2 while being in a </a:t>
            </a:r>
            <a:r>
              <a:rPr lang="en-GB" sz="2400" b="1" noProof="0" dirty="0" smtClean="0"/>
              <a:t>C1 equipped vehicle</a:t>
            </a:r>
            <a:r>
              <a:rPr lang="en-GB" sz="2400" noProof="0" dirty="0" smtClean="0"/>
              <a:t>.</a:t>
            </a:r>
          </a:p>
          <a:p>
            <a:pPr marL="400050" indent="0">
              <a:buNone/>
            </a:pPr>
            <a:r>
              <a:rPr lang="en-GB" sz="2000" noProof="0" dirty="0" smtClean="0"/>
              <a:t>The driver uses the direction indicator to initiate the procedure and </a:t>
            </a:r>
          </a:p>
          <a:p>
            <a:pPr marL="40005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noProof="0" dirty="0" smtClean="0">
                <a:sym typeface="Wingdings" panose="05000000000000000000" pitchFamily="2" charset="2"/>
              </a:rPr>
              <a:t>the system starts a manoeuver only if the situation is deemed not critical.</a:t>
            </a:r>
          </a:p>
          <a:p>
            <a:pPr marL="400050" lvl="1" indent="0">
              <a:buNone/>
            </a:pPr>
            <a:r>
              <a:rPr lang="en-GB" sz="1800" noProof="0" dirty="0" smtClean="0">
                <a:sym typeface="Wingdings" panose="05000000000000000000" pitchFamily="2" charset="2"/>
              </a:rPr>
              <a:t> </a:t>
            </a:r>
            <a:r>
              <a:rPr lang="en-GB" sz="1800" dirty="0"/>
              <a:t>No safety issue</a:t>
            </a:r>
            <a:endParaRPr lang="en-GB" sz="1800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Mode confusion </a:t>
            </a:r>
            <a:r>
              <a:rPr lang="en-GB" sz="4000" dirty="0" smtClean="0"/>
              <a:t>issue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412164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noProof="0" dirty="0" smtClean="0"/>
              <a:t>Technical Proposal</a:t>
            </a:r>
            <a:r>
              <a:rPr lang="en-GB" sz="4000" noProof="0" dirty="0"/>
              <a:t/>
            </a:r>
            <a:br>
              <a:rPr lang="en-GB" sz="4000" noProof="0" dirty="0"/>
            </a:br>
            <a:endParaRPr lang="en-GB" sz="4000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1972" y="1844824"/>
            <a:ext cx="8229600" cy="4608512"/>
          </a:xfrm>
        </p:spPr>
        <p:txBody>
          <a:bodyPr/>
          <a:lstStyle/>
          <a:p>
            <a:r>
              <a:rPr lang="en-GB" sz="2000" noProof="0" dirty="0" smtClean="0"/>
              <a:t>“3m x 3m” </a:t>
            </a:r>
            <a:r>
              <a:rPr lang="en-GB" sz="2000" noProof="0" dirty="0"/>
              <a:t>blind spot </a:t>
            </a:r>
            <a:r>
              <a:rPr lang="en-GB" sz="2000" noProof="0" dirty="0" smtClean="0"/>
              <a:t>detection area </a:t>
            </a:r>
            <a:r>
              <a:rPr lang="en-GB" sz="2000" noProof="0" dirty="0"/>
              <a:t>(</a:t>
            </a:r>
            <a:r>
              <a:rPr lang="en-GB" sz="2000" noProof="0" dirty="0" smtClean="0"/>
              <a:t>ISO17387 – see sketches) for M1/N1</a:t>
            </a:r>
          </a:p>
          <a:p>
            <a:pPr marL="57150" indent="0">
              <a:buNone/>
            </a:pPr>
            <a:endParaRPr lang="en-GB" sz="2000" noProof="0" dirty="0" smtClean="0"/>
          </a:p>
          <a:p>
            <a:r>
              <a:rPr lang="en-GB" sz="2000" noProof="0" dirty="0"/>
              <a:t>“</a:t>
            </a:r>
            <a:r>
              <a:rPr lang="en-GB" sz="2000" noProof="0" dirty="0" smtClean="0"/>
              <a:t>3m x 3m</a:t>
            </a:r>
            <a:r>
              <a:rPr lang="en-GB" sz="2000" noProof="0" dirty="0"/>
              <a:t>” blind spot detection area </a:t>
            </a:r>
            <a:r>
              <a:rPr lang="en-GB" sz="2000" i="1" noProof="0" dirty="0" smtClean="0"/>
              <a:t>inspired</a:t>
            </a:r>
            <a:r>
              <a:rPr lang="en-GB" sz="2000" noProof="0" dirty="0" smtClean="0"/>
              <a:t> from ISO17387 </a:t>
            </a:r>
            <a:r>
              <a:rPr lang="en-GB" sz="2000" noProof="0" dirty="0"/>
              <a:t>– see sketches) for </a:t>
            </a:r>
            <a:r>
              <a:rPr lang="en-GB" sz="2000" noProof="0" dirty="0" smtClean="0"/>
              <a:t>M2M3/N2N3 *</a:t>
            </a:r>
          </a:p>
          <a:p>
            <a:pPr marL="57150" indent="0">
              <a:buNone/>
            </a:pPr>
            <a:endParaRPr lang="en-GB" sz="2000" noProof="0" dirty="0" smtClean="0"/>
          </a:p>
          <a:p>
            <a:r>
              <a:rPr lang="en-GB" sz="2000" noProof="0" dirty="0" smtClean="0"/>
              <a:t>If approaching vehicle detected </a:t>
            </a:r>
            <a:r>
              <a:rPr lang="en-GB" sz="2000" noProof="0" dirty="0"/>
              <a:t>in blind spot, then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noProof="0" dirty="0"/>
              <a:t>Warn the driver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noProof="0" dirty="0" smtClean="0"/>
              <a:t>Lane change procedure suppressed automatically.</a:t>
            </a:r>
          </a:p>
          <a:p>
            <a:pPr marL="457200" lvl="1" indent="0">
              <a:buNone/>
            </a:pPr>
            <a:endParaRPr lang="en-GB" sz="2000" noProof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1600" noProof="0" dirty="0" smtClean="0"/>
              <a:t>*  </a:t>
            </a:r>
            <a:r>
              <a:rPr lang="en-GB" sz="1600" dirty="0" smtClean="0"/>
              <a:t>For </a:t>
            </a:r>
            <a:r>
              <a:rPr lang="en-GB" sz="1600" noProof="0" dirty="0" smtClean="0"/>
              <a:t>vehicles fitted with class IV mirrors, </a:t>
            </a:r>
            <a:r>
              <a:rPr lang="en-GB" sz="1600" dirty="0"/>
              <a:t>n</a:t>
            </a:r>
            <a:r>
              <a:rPr lang="en-GB" sz="1600" noProof="0" dirty="0" smtClean="0"/>
              <a:t>o Blind Spot sensor is needed since mirrors cover the whole zone</a:t>
            </a:r>
          </a:p>
        </p:txBody>
      </p:sp>
    </p:spTree>
    <p:extLst>
      <p:ext uri="{BB962C8B-B14F-4D97-AF65-F5344CB8AC3E}">
        <p14:creationId xmlns:p14="http://schemas.microsoft.com/office/powerpoint/2010/main" val="184385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GB" sz="6600" noProof="0" dirty="0" smtClean="0"/>
              <a:t>ANNEX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4140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 smtClean="0"/>
              <a:t>Radar vs. US </a:t>
            </a:r>
            <a:r>
              <a:rPr lang="fr-FR" sz="3600" dirty="0" err="1" smtClean="0"/>
              <a:t>sensors</a:t>
            </a:r>
            <a:endParaRPr lang="fr-FR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51519" y="1535113"/>
            <a:ext cx="4317767" cy="453727"/>
          </a:xfrm>
        </p:spPr>
        <p:txBody>
          <a:bodyPr/>
          <a:lstStyle/>
          <a:p>
            <a:pPr algn="ctr"/>
            <a:r>
              <a:rPr lang="fr-FR" sz="1800" dirty="0" err="1"/>
              <a:t>Ultra-sonic</a:t>
            </a:r>
            <a:r>
              <a:rPr lang="fr-FR" sz="1800" dirty="0"/>
              <a:t> </a:t>
            </a:r>
            <a:r>
              <a:rPr lang="fr-FR" sz="1800" dirty="0" err="1"/>
              <a:t>sensor</a:t>
            </a:r>
            <a:r>
              <a:rPr lang="fr-FR" sz="1800" dirty="0"/>
              <a:t> </a:t>
            </a:r>
            <a:r>
              <a:rPr lang="fr-FR" sz="1800" dirty="0" err="1"/>
              <a:t>capabilities</a:t>
            </a:r>
            <a:endParaRPr lang="fr-FR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51519" y="2174874"/>
            <a:ext cx="4317767" cy="442247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fr-FR" sz="1600" dirty="0"/>
              <a:t>Range:	</a:t>
            </a:r>
            <a:r>
              <a:rPr lang="fr-FR" sz="1600" dirty="0" smtClean="0"/>
              <a:t>0-5 m</a:t>
            </a:r>
          </a:p>
          <a:p>
            <a:pPr>
              <a:spcBef>
                <a:spcPts val="600"/>
              </a:spcBef>
            </a:pPr>
            <a:r>
              <a:rPr lang="fr-FR" sz="1600" dirty="0" err="1" smtClean="0"/>
              <a:t>Sensor</a:t>
            </a:r>
            <a:r>
              <a:rPr lang="fr-FR" sz="1600" dirty="0" smtClean="0"/>
              <a:t>-to-</a:t>
            </a:r>
            <a:r>
              <a:rPr lang="fr-FR" sz="1600" dirty="0" err="1" smtClean="0"/>
              <a:t>target</a:t>
            </a:r>
            <a:r>
              <a:rPr lang="fr-FR" sz="1600" dirty="0" smtClean="0"/>
              <a:t/>
            </a:r>
            <a:br>
              <a:rPr lang="fr-FR" sz="1600" dirty="0" smtClean="0"/>
            </a:br>
            <a:r>
              <a:rPr lang="fr-FR" sz="1600" dirty="0" smtClean="0"/>
              <a:t>relative </a:t>
            </a:r>
            <a:r>
              <a:rPr lang="fr-FR" sz="1600" dirty="0"/>
              <a:t>speed</a:t>
            </a:r>
            <a:r>
              <a:rPr lang="fr-FR" sz="1600" dirty="0" smtClean="0"/>
              <a:t>:	&lt; 10km/h</a:t>
            </a:r>
          </a:p>
          <a:p>
            <a:pPr>
              <a:spcBef>
                <a:spcPts val="600"/>
              </a:spcBef>
            </a:pPr>
            <a:r>
              <a:rPr lang="fr-FR" sz="1600" dirty="0" smtClean="0"/>
              <a:t>Angle </a:t>
            </a:r>
            <a:r>
              <a:rPr lang="fr-FR" sz="1600" dirty="0"/>
              <a:t>of </a:t>
            </a:r>
            <a:r>
              <a:rPr lang="fr-FR" sz="1600" dirty="0" err="1"/>
              <a:t>detection</a:t>
            </a:r>
            <a:r>
              <a:rPr lang="fr-FR" sz="1600" dirty="0" smtClean="0"/>
              <a:t>: ~ </a:t>
            </a:r>
            <a:r>
              <a:rPr lang="fr-FR" sz="1600" dirty="0"/>
              <a:t>120°</a:t>
            </a:r>
          </a:p>
          <a:p>
            <a:pPr>
              <a:spcBef>
                <a:spcPts val="600"/>
              </a:spcBef>
            </a:pPr>
            <a:r>
              <a:rPr lang="fr-FR" sz="1600" dirty="0"/>
              <a:t>Target </a:t>
            </a:r>
            <a:r>
              <a:rPr lang="fr-FR" sz="1600" dirty="0" err="1"/>
              <a:t>movement</a:t>
            </a:r>
            <a:r>
              <a:rPr lang="fr-FR" sz="1600" dirty="0"/>
              <a:t>: </a:t>
            </a:r>
            <a:r>
              <a:rPr lang="fr-FR" sz="1600" dirty="0" err="1"/>
              <a:t>stationary</a:t>
            </a:r>
            <a:r>
              <a:rPr lang="fr-FR" sz="1600" dirty="0"/>
              <a:t> and </a:t>
            </a:r>
            <a:r>
              <a:rPr lang="fr-FR" sz="1600" dirty="0" err="1"/>
              <a:t>moving</a:t>
            </a:r>
            <a:endParaRPr lang="fr-FR" sz="1600" dirty="0"/>
          </a:p>
          <a:p>
            <a:pPr>
              <a:spcBef>
                <a:spcPts val="600"/>
              </a:spcBef>
            </a:pPr>
            <a:r>
              <a:rPr lang="fr-FR" sz="1600" dirty="0"/>
              <a:t>Target nature: </a:t>
            </a:r>
            <a:r>
              <a:rPr lang="fr-FR" sz="1600" dirty="0" err="1"/>
              <a:t>any</a:t>
            </a:r>
            <a:r>
              <a:rPr lang="fr-FR" sz="1600" dirty="0"/>
              <a:t> </a:t>
            </a:r>
            <a:r>
              <a:rPr lang="fr-FR" sz="1600" dirty="0" err="1"/>
              <a:t>solid</a:t>
            </a:r>
            <a:r>
              <a:rPr lang="fr-FR" sz="1600" dirty="0"/>
              <a:t>, no distinction</a:t>
            </a:r>
          </a:p>
          <a:p>
            <a:pPr>
              <a:spcBef>
                <a:spcPts val="600"/>
              </a:spcBef>
            </a:pPr>
            <a:r>
              <a:rPr lang="fr-FR" sz="1600" dirty="0"/>
              <a:t>HMI: ON/OFF </a:t>
            </a:r>
            <a:r>
              <a:rPr lang="fr-FR" sz="1600" dirty="0" err="1"/>
              <a:t>detection</a:t>
            </a:r>
            <a:endParaRPr lang="fr-FR" sz="1600" dirty="0"/>
          </a:p>
          <a:p>
            <a:pPr>
              <a:spcBef>
                <a:spcPts val="600"/>
              </a:spcBef>
            </a:pPr>
            <a:r>
              <a:rPr lang="fr-FR" sz="1600" dirty="0" err="1"/>
              <a:t>Sensitivity</a:t>
            </a:r>
            <a:r>
              <a:rPr lang="fr-FR" sz="1600" dirty="0"/>
              <a:t> to </a:t>
            </a:r>
            <a:r>
              <a:rPr lang="fr-FR" sz="1600" dirty="0" err="1"/>
              <a:t>wheather</a:t>
            </a:r>
            <a:r>
              <a:rPr lang="fr-FR" sz="1600" dirty="0"/>
              <a:t> conditions: </a:t>
            </a:r>
            <a:r>
              <a:rPr lang="fr-FR" sz="1600" dirty="0" err="1"/>
              <a:t>low</a:t>
            </a:r>
            <a:endParaRPr lang="fr-FR" sz="1600" dirty="0"/>
          </a:p>
          <a:p>
            <a:pPr>
              <a:spcBef>
                <a:spcPts val="600"/>
              </a:spcBef>
            </a:pPr>
            <a:endParaRPr lang="fr-FR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19463" cy="453727"/>
          </a:xfrm>
        </p:spPr>
        <p:txBody>
          <a:bodyPr/>
          <a:lstStyle/>
          <a:p>
            <a:pPr algn="ctr"/>
            <a:r>
              <a:rPr lang="fr-FR" sz="1800" dirty="0"/>
              <a:t>Radar </a:t>
            </a:r>
            <a:r>
              <a:rPr lang="fr-FR" sz="1800" dirty="0" err="1" smtClean="0"/>
              <a:t>sensor</a:t>
            </a:r>
            <a:r>
              <a:rPr lang="fr-FR" sz="1800" dirty="0" smtClean="0"/>
              <a:t> </a:t>
            </a:r>
            <a:r>
              <a:rPr lang="fr-FR" sz="1800" dirty="0" err="1" smtClean="0"/>
              <a:t>capabilities</a:t>
            </a:r>
            <a:endParaRPr lang="fr-FR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319463" cy="442247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fr-FR" sz="1600" dirty="0"/>
              <a:t>Range:	</a:t>
            </a:r>
            <a:r>
              <a:rPr lang="fr-FR" sz="1600" dirty="0" smtClean="0"/>
              <a:t>55m (</a:t>
            </a:r>
            <a:r>
              <a:rPr lang="fr-FR" sz="1600" dirty="0" err="1" smtClean="0"/>
              <a:t>motorbikes</a:t>
            </a:r>
            <a:r>
              <a:rPr lang="fr-FR" sz="1600" dirty="0" smtClean="0"/>
              <a:t>)</a:t>
            </a:r>
            <a:endParaRPr lang="fr-FR" sz="1600" dirty="0"/>
          </a:p>
          <a:p>
            <a:pPr>
              <a:spcBef>
                <a:spcPts val="600"/>
              </a:spcBef>
            </a:pPr>
            <a:r>
              <a:rPr lang="fr-FR" sz="1600" dirty="0" err="1" smtClean="0"/>
              <a:t>Sensor</a:t>
            </a:r>
            <a:r>
              <a:rPr lang="fr-FR" sz="1600" dirty="0" smtClean="0"/>
              <a:t>-to-</a:t>
            </a:r>
            <a:r>
              <a:rPr lang="fr-FR" sz="1600" dirty="0" err="1" smtClean="0"/>
              <a:t>target</a:t>
            </a:r>
            <a:r>
              <a:rPr lang="fr-FR" sz="1600" dirty="0" smtClean="0"/>
              <a:t/>
            </a:r>
            <a:br>
              <a:rPr lang="fr-FR" sz="1600" dirty="0" smtClean="0"/>
            </a:br>
            <a:r>
              <a:rPr lang="fr-FR" sz="1600" dirty="0" smtClean="0"/>
              <a:t>relative speed:	0-max speed</a:t>
            </a:r>
          </a:p>
          <a:p>
            <a:pPr>
              <a:spcBef>
                <a:spcPts val="600"/>
              </a:spcBef>
            </a:pPr>
            <a:r>
              <a:rPr lang="fr-FR" sz="1600" dirty="0" smtClean="0"/>
              <a:t>Angle </a:t>
            </a:r>
            <a:r>
              <a:rPr lang="fr-FR" sz="1600" dirty="0"/>
              <a:t>of </a:t>
            </a:r>
            <a:r>
              <a:rPr lang="fr-FR" sz="1600" dirty="0" err="1" smtClean="0"/>
              <a:t>detection</a:t>
            </a:r>
            <a:r>
              <a:rPr lang="fr-FR" sz="1600" dirty="0" smtClean="0"/>
              <a:t>: 150</a:t>
            </a:r>
            <a:r>
              <a:rPr lang="fr-FR" sz="1600" dirty="0"/>
              <a:t>°</a:t>
            </a:r>
          </a:p>
          <a:p>
            <a:pPr>
              <a:spcBef>
                <a:spcPts val="600"/>
              </a:spcBef>
            </a:pPr>
            <a:r>
              <a:rPr lang="fr-FR" sz="1600" dirty="0"/>
              <a:t>Target </a:t>
            </a:r>
            <a:r>
              <a:rPr lang="fr-FR" sz="1600" dirty="0" err="1"/>
              <a:t>movement</a:t>
            </a:r>
            <a:r>
              <a:rPr lang="fr-FR" sz="1600" dirty="0"/>
              <a:t>: </a:t>
            </a:r>
            <a:r>
              <a:rPr lang="fr-FR" sz="1600" dirty="0" err="1"/>
              <a:t>stationary</a:t>
            </a:r>
            <a:r>
              <a:rPr lang="fr-FR" sz="1600" dirty="0"/>
              <a:t> and </a:t>
            </a:r>
            <a:r>
              <a:rPr lang="fr-FR" sz="1600" dirty="0" err="1"/>
              <a:t>moving</a:t>
            </a:r>
            <a:endParaRPr lang="fr-FR" sz="1600" dirty="0"/>
          </a:p>
          <a:p>
            <a:pPr>
              <a:spcBef>
                <a:spcPts val="600"/>
              </a:spcBef>
            </a:pPr>
            <a:r>
              <a:rPr lang="fr-FR" sz="1600" dirty="0"/>
              <a:t>Target nature: </a:t>
            </a:r>
            <a:r>
              <a:rPr lang="fr-FR" sz="1600" dirty="0" err="1"/>
              <a:t>any</a:t>
            </a:r>
            <a:r>
              <a:rPr lang="fr-FR" sz="1600" dirty="0"/>
              <a:t> </a:t>
            </a:r>
            <a:r>
              <a:rPr lang="fr-FR" sz="1600" dirty="0" err="1"/>
              <a:t>solid</a:t>
            </a:r>
            <a:r>
              <a:rPr lang="fr-FR" sz="1600" dirty="0"/>
              <a:t>, no distinction</a:t>
            </a:r>
          </a:p>
          <a:p>
            <a:pPr>
              <a:spcBef>
                <a:spcPts val="600"/>
              </a:spcBef>
            </a:pPr>
            <a:r>
              <a:rPr lang="fr-FR" sz="1600" dirty="0"/>
              <a:t>HMI: </a:t>
            </a:r>
            <a:r>
              <a:rPr lang="fr-FR" sz="1600" dirty="0" err="1"/>
              <a:t>can</a:t>
            </a:r>
            <a:r>
              <a:rPr lang="fr-FR" sz="1600" dirty="0"/>
              <a:t> transmit distance and speed</a:t>
            </a:r>
          </a:p>
          <a:p>
            <a:pPr>
              <a:spcBef>
                <a:spcPts val="600"/>
              </a:spcBef>
            </a:pPr>
            <a:r>
              <a:rPr lang="fr-FR" sz="1600" dirty="0" err="1"/>
              <a:t>Sensitivity</a:t>
            </a:r>
            <a:r>
              <a:rPr lang="fr-FR" sz="1600" dirty="0"/>
              <a:t> to </a:t>
            </a:r>
            <a:r>
              <a:rPr lang="fr-FR" sz="1600" dirty="0" err="1"/>
              <a:t>weather</a:t>
            </a:r>
            <a:r>
              <a:rPr lang="fr-FR" sz="1600" dirty="0"/>
              <a:t> conditions: </a:t>
            </a:r>
            <a:r>
              <a:rPr lang="fr-FR" sz="1600" dirty="0" err="1"/>
              <a:t>low</a:t>
            </a:r>
            <a:endParaRPr lang="fr-FR" sz="1600" dirty="0"/>
          </a:p>
          <a:p>
            <a:pPr>
              <a:spcBef>
                <a:spcPts val="600"/>
              </a:spcBef>
            </a:pP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422323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noProof="0" dirty="0" smtClean="0"/>
              <a:t>Content</a:t>
            </a:r>
            <a:endParaRPr lang="en-GB" sz="4000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/>
          <a:lstStyle/>
          <a:p>
            <a:r>
              <a:rPr lang="en-GB" sz="2400" noProof="0" dirty="0" smtClean="0"/>
              <a:t>Industry interest</a:t>
            </a:r>
          </a:p>
          <a:p>
            <a:r>
              <a:rPr lang="en-GB" sz="2400" noProof="0" dirty="0" smtClean="0"/>
              <a:t>Description of ACSF-C2</a:t>
            </a:r>
          </a:p>
          <a:p>
            <a:r>
              <a:rPr lang="en-GB" sz="2400" noProof="0" dirty="0" smtClean="0"/>
              <a:t>Comparison of Concepts</a:t>
            </a:r>
          </a:p>
          <a:p>
            <a:r>
              <a:rPr lang="en-GB" sz="2400" noProof="0" dirty="0" smtClean="0"/>
              <a:t>Philosophy of </a:t>
            </a:r>
            <a:r>
              <a:rPr lang="en-GB" sz="2400" dirty="0"/>
              <a:t>ACSF C2</a:t>
            </a:r>
            <a:br>
              <a:rPr lang="en-GB" sz="2400" dirty="0"/>
            </a:br>
            <a:r>
              <a:rPr lang="en-GB" sz="2000" dirty="0"/>
              <a:t>Why only short range sensor is needed ?</a:t>
            </a:r>
            <a:endParaRPr lang="en-GB" sz="2400" noProof="0" dirty="0" smtClean="0"/>
          </a:p>
          <a:p>
            <a:r>
              <a:rPr lang="en-GB" sz="2400" noProof="0" dirty="0" smtClean="0"/>
              <a:t>Blind zone detection</a:t>
            </a:r>
          </a:p>
          <a:p>
            <a:r>
              <a:rPr lang="en-GB" sz="2400" noProof="0" dirty="0" smtClean="0"/>
              <a:t>Mode confusion issue</a:t>
            </a:r>
          </a:p>
          <a:p>
            <a:r>
              <a:rPr lang="en-GB" sz="2400" noProof="0" dirty="0" smtClean="0"/>
              <a:t>Technical Proposal</a:t>
            </a: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209197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noProof="0" dirty="0" smtClean="0"/>
              <a:t>Industry interest</a:t>
            </a:r>
            <a:endParaRPr lang="en-GB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Wingdings" pitchFamily="2" charset="2"/>
              <a:buChar char="Ø"/>
            </a:pPr>
            <a:r>
              <a:rPr lang="en-GB" sz="1800" noProof="0" dirty="0">
                <a:ea typeface="+mn-ea"/>
                <a:cs typeface="+mn-cs"/>
              </a:rPr>
              <a:t>At GRRF-85 of December, the text of </a:t>
            </a:r>
            <a:r>
              <a:rPr lang="en-GB" sz="1800" noProof="0" dirty="0" smtClean="0">
                <a:ea typeface="+mn-ea"/>
                <a:cs typeface="+mn-cs"/>
              </a:rPr>
              <a:t>ACSF-C (former ACSF-C1) </a:t>
            </a:r>
            <a:r>
              <a:rPr lang="en-GB" sz="1800" noProof="0" dirty="0">
                <a:ea typeface="+mn-ea"/>
                <a:cs typeface="+mn-cs"/>
              </a:rPr>
              <a:t>was adopted</a:t>
            </a:r>
            <a:r>
              <a:rPr lang="en-GB" sz="1800" noProof="0" dirty="0" smtClean="0">
                <a:ea typeface="+mn-ea"/>
                <a:cs typeface="+mn-cs"/>
              </a:rPr>
              <a:t>.</a:t>
            </a:r>
          </a:p>
          <a:p>
            <a:pPr marL="0" lvl="1" indent="0">
              <a:buNone/>
            </a:pPr>
            <a:endParaRPr lang="en-GB" sz="1800" noProof="0" dirty="0">
              <a:ea typeface="+mn-ea"/>
              <a:cs typeface="+mn-cs"/>
            </a:endParaRPr>
          </a:p>
          <a:p>
            <a:pPr marL="342900" lvl="1" indent="-342900">
              <a:buFont typeface="Wingdings" pitchFamily="2" charset="2"/>
              <a:buChar char="Ø"/>
            </a:pPr>
            <a:r>
              <a:rPr lang="en-GB" sz="1800" noProof="0" dirty="0">
                <a:ea typeface="+mn-ea"/>
                <a:cs typeface="+mn-cs"/>
              </a:rPr>
              <a:t>Industry still have a strong interest for </a:t>
            </a:r>
            <a:r>
              <a:rPr lang="en-GB" sz="1800" noProof="0" dirty="0" smtClean="0">
                <a:ea typeface="+mn-ea"/>
                <a:cs typeface="+mn-cs"/>
              </a:rPr>
              <a:t>ACSF-C2</a:t>
            </a:r>
            <a:r>
              <a:rPr lang="en-GB" sz="1800" noProof="0" dirty="0">
                <a:ea typeface="+mn-ea"/>
                <a:cs typeface="+mn-cs"/>
              </a:rPr>
              <a:t>, e.g. regarding:</a:t>
            </a:r>
          </a:p>
          <a:p>
            <a:pPr lvl="1"/>
            <a:r>
              <a:rPr lang="en-GB" sz="1800" noProof="0" dirty="0"/>
              <a:t>C2 is a more natural HMI, closer to manual lane change: the driver </a:t>
            </a:r>
            <a:r>
              <a:rPr lang="en-GB" sz="1800" noProof="0" dirty="0" smtClean="0"/>
              <a:t>has full control </a:t>
            </a:r>
            <a:r>
              <a:rPr lang="en-GB" sz="1800" noProof="0" dirty="0"/>
              <a:t>on the timing of the 2 steps of a </a:t>
            </a:r>
            <a:r>
              <a:rPr lang="en-GB" sz="1800" noProof="0" dirty="0" smtClean="0"/>
              <a:t>LC. This permits to increase the maximum time between the LCP and the LCM.</a:t>
            </a:r>
            <a:endParaRPr lang="en-GB" sz="1800" noProof="0" dirty="0"/>
          </a:p>
          <a:p>
            <a:pPr lvl="1"/>
            <a:r>
              <a:rPr lang="en-GB" sz="1800" noProof="0" dirty="0"/>
              <a:t>Automatic deactivation of direction indicator causes unnecessary technical problems </a:t>
            </a:r>
            <a:r>
              <a:rPr lang="en-GB" sz="1800" noProof="0" dirty="0" smtClean="0"/>
              <a:t>that can </a:t>
            </a:r>
            <a:r>
              <a:rPr lang="en-GB" sz="1800" noProof="0" dirty="0"/>
              <a:t>be corrected with </a:t>
            </a:r>
            <a:r>
              <a:rPr lang="en-GB" sz="1800" noProof="0" dirty="0" smtClean="0"/>
              <a:t>ACSF-C2.</a:t>
            </a:r>
            <a:endParaRPr lang="en-GB" sz="1800" noProof="0" dirty="0"/>
          </a:p>
          <a:p>
            <a:pPr lvl="1"/>
            <a:r>
              <a:rPr lang="en-GB" sz="1800" noProof="0" dirty="0"/>
              <a:t>Current </a:t>
            </a:r>
            <a:r>
              <a:rPr lang="en-GB" sz="1800" noProof="0" dirty="0" smtClean="0"/>
              <a:t>ACSF-C </a:t>
            </a:r>
            <a:r>
              <a:rPr lang="en-GB" sz="1800" noProof="0" dirty="0"/>
              <a:t>requirements are </a:t>
            </a:r>
            <a:r>
              <a:rPr lang="en-GB" sz="1800" noProof="0" dirty="0" smtClean="0"/>
              <a:t>design </a:t>
            </a:r>
            <a:r>
              <a:rPr lang="en-GB" sz="1800" noProof="0" dirty="0"/>
              <a:t>restrictive regarding </a:t>
            </a:r>
            <a:r>
              <a:rPr lang="en-GB" sz="1800" noProof="0" dirty="0" smtClean="0"/>
              <a:t>HMI</a:t>
            </a:r>
            <a:endParaRPr lang="en-GB" sz="1800" noProof="0" dirty="0"/>
          </a:p>
          <a:p>
            <a:pPr lvl="1"/>
            <a:r>
              <a:rPr lang="en-GB" sz="1800" noProof="0" dirty="0"/>
              <a:t>HCVs have a particular interest for </a:t>
            </a:r>
            <a:r>
              <a:rPr lang="en-GB" sz="1800" noProof="0" dirty="0" smtClean="0"/>
              <a:t>ACSF-C2</a:t>
            </a:r>
            <a:endParaRPr lang="en-GB" sz="1800" noProof="0" dirty="0"/>
          </a:p>
          <a:p>
            <a:pPr marL="342900" lvl="1" indent="-342900">
              <a:buFont typeface="Wingdings" pitchFamily="2" charset="2"/>
              <a:buChar char="Ø"/>
            </a:pPr>
            <a:endParaRPr lang="en-GB" sz="1800" noProof="0" dirty="0" smtClean="0">
              <a:ea typeface="+mn-ea"/>
              <a:cs typeface="+mn-cs"/>
            </a:endParaRPr>
          </a:p>
          <a:p>
            <a:pPr marL="342900" lvl="1" indent="-342900">
              <a:buFont typeface="Wingdings" pitchFamily="2" charset="2"/>
              <a:buChar char="Ø"/>
            </a:pPr>
            <a:r>
              <a:rPr lang="en-GB" sz="1800" b="1" noProof="0" dirty="0" smtClean="0">
                <a:ea typeface="+mn-ea"/>
                <a:cs typeface="+mn-cs"/>
              </a:rPr>
              <a:t>Industry </a:t>
            </a:r>
            <a:r>
              <a:rPr lang="en-GB" sz="1800" b="1" noProof="0" dirty="0">
                <a:ea typeface="+mn-ea"/>
                <a:cs typeface="+mn-cs"/>
              </a:rPr>
              <a:t>expectations from ACSF IG is to </a:t>
            </a:r>
            <a:r>
              <a:rPr lang="en-GB" sz="1800" b="1" noProof="0" dirty="0">
                <a:solidFill>
                  <a:srgbClr val="C00000"/>
                </a:solidFill>
                <a:ea typeface="+mn-ea"/>
                <a:cs typeface="+mn-cs"/>
              </a:rPr>
              <a:t>start the drafting phase</a:t>
            </a:r>
            <a:r>
              <a:rPr lang="en-GB" sz="1800" b="1" noProof="0" dirty="0">
                <a:ea typeface="+mn-ea"/>
                <a:cs typeface="+mn-cs"/>
              </a:rPr>
              <a:t> to cover C2.</a:t>
            </a:r>
          </a:p>
        </p:txBody>
      </p:sp>
    </p:spTree>
    <p:extLst>
      <p:ext uri="{BB962C8B-B14F-4D97-AF65-F5344CB8AC3E}">
        <p14:creationId xmlns:p14="http://schemas.microsoft.com/office/powerpoint/2010/main" val="209053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Description of ACSF C2</a:t>
            </a:r>
            <a:endParaRPr lang="en-GB" sz="3600" noProof="0" dirty="0"/>
          </a:p>
        </p:txBody>
      </p:sp>
      <p:sp>
        <p:nvSpPr>
          <p:cNvPr id="4" name="Rechteck 6"/>
          <p:cNvSpPr/>
          <p:nvPr/>
        </p:nvSpPr>
        <p:spPr>
          <a:xfrm>
            <a:off x="301190" y="3235231"/>
            <a:ext cx="8724638" cy="920694"/>
          </a:xfrm>
          <a:prstGeom prst="rect">
            <a:avLst/>
          </a:prstGeom>
          <a:solidFill>
            <a:srgbClr val="A6A6A6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" name="Gerade Verbindung 10"/>
          <p:cNvCxnSpPr/>
          <p:nvPr/>
        </p:nvCxnSpPr>
        <p:spPr>
          <a:xfrm>
            <a:off x="311858" y="3716527"/>
            <a:ext cx="8724638" cy="0"/>
          </a:xfrm>
          <a:prstGeom prst="line">
            <a:avLst/>
          </a:prstGeom>
          <a:ln w="190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12"/>
          <p:cNvCxnSpPr/>
          <p:nvPr/>
        </p:nvCxnSpPr>
        <p:spPr>
          <a:xfrm>
            <a:off x="311858" y="4116111"/>
            <a:ext cx="8724637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562"/>
          <p:cNvSpPr/>
          <p:nvPr/>
        </p:nvSpPr>
        <p:spPr>
          <a:xfrm>
            <a:off x="6430343" y="3520166"/>
            <a:ext cx="2606152" cy="0"/>
          </a:xfrm>
          <a:custGeom>
            <a:avLst/>
            <a:gdLst>
              <a:gd name="connsiteX0" fmla="*/ 0 w 278295"/>
              <a:gd name="connsiteY0" fmla="*/ 0 h 55680"/>
              <a:gd name="connsiteX1" fmla="*/ 47708 w 278295"/>
              <a:gd name="connsiteY1" fmla="*/ 7952 h 55680"/>
              <a:gd name="connsiteX2" fmla="*/ 143123 w 278295"/>
              <a:gd name="connsiteY2" fmla="*/ 31806 h 55680"/>
              <a:gd name="connsiteX3" fmla="*/ 206734 w 278295"/>
              <a:gd name="connsiteY3" fmla="*/ 39757 h 55680"/>
              <a:gd name="connsiteX4" fmla="*/ 246490 w 278295"/>
              <a:gd name="connsiteY4" fmla="*/ 47708 h 55680"/>
              <a:gd name="connsiteX5" fmla="*/ 278295 w 278295"/>
              <a:gd name="connsiteY5" fmla="*/ 55659 h 55680"/>
              <a:gd name="connsiteX0" fmla="*/ 0 w 278295"/>
              <a:gd name="connsiteY0" fmla="*/ 0 h 55680"/>
              <a:gd name="connsiteX1" fmla="*/ 143123 w 278295"/>
              <a:gd name="connsiteY1" fmla="*/ 31806 h 55680"/>
              <a:gd name="connsiteX2" fmla="*/ 206734 w 278295"/>
              <a:gd name="connsiteY2" fmla="*/ 39757 h 55680"/>
              <a:gd name="connsiteX3" fmla="*/ 246490 w 278295"/>
              <a:gd name="connsiteY3" fmla="*/ 47708 h 55680"/>
              <a:gd name="connsiteX4" fmla="*/ 278295 w 278295"/>
              <a:gd name="connsiteY4" fmla="*/ 55659 h 55680"/>
              <a:gd name="connsiteX0" fmla="*/ 0 w 278295"/>
              <a:gd name="connsiteY0" fmla="*/ 0 h 55680"/>
              <a:gd name="connsiteX1" fmla="*/ 206734 w 278295"/>
              <a:gd name="connsiteY1" fmla="*/ 39757 h 55680"/>
              <a:gd name="connsiteX2" fmla="*/ 246490 w 278295"/>
              <a:gd name="connsiteY2" fmla="*/ 47708 h 55680"/>
              <a:gd name="connsiteX3" fmla="*/ 278295 w 278295"/>
              <a:gd name="connsiteY3" fmla="*/ 55659 h 55680"/>
              <a:gd name="connsiteX0" fmla="*/ 0 w 2239752"/>
              <a:gd name="connsiteY0" fmla="*/ 0 h 591253"/>
              <a:gd name="connsiteX1" fmla="*/ 2075290 w 2239752"/>
              <a:gd name="connsiteY1" fmla="*/ 548641 h 591253"/>
              <a:gd name="connsiteX2" fmla="*/ 2115046 w 2239752"/>
              <a:gd name="connsiteY2" fmla="*/ 556592 h 591253"/>
              <a:gd name="connsiteX3" fmla="*/ 2146851 w 2239752"/>
              <a:gd name="connsiteY3" fmla="*/ 564543 h 591253"/>
              <a:gd name="connsiteX0" fmla="*/ 0 w 2146851"/>
              <a:gd name="connsiteY0" fmla="*/ 0 h 600575"/>
              <a:gd name="connsiteX1" fmla="*/ 1852653 w 2146851"/>
              <a:gd name="connsiteY1" fmla="*/ 1 h 600575"/>
              <a:gd name="connsiteX2" fmla="*/ 2115046 w 2146851"/>
              <a:gd name="connsiteY2" fmla="*/ 556592 h 600575"/>
              <a:gd name="connsiteX3" fmla="*/ 2146851 w 2146851"/>
              <a:gd name="connsiteY3" fmla="*/ 564543 h 600575"/>
              <a:gd name="connsiteX0" fmla="*/ 0 w 3108959"/>
              <a:gd name="connsiteY0" fmla="*/ 0 h 558982"/>
              <a:gd name="connsiteX1" fmla="*/ 1852653 w 3108959"/>
              <a:gd name="connsiteY1" fmla="*/ 1 h 558982"/>
              <a:gd name="connsiteX2" fmla="*/ 2115046 w 3108959"/>
              <a:gd name="connsiteY2" fmla="*/ 556592 h 558982"/>
              <a:gd name="connsiteX3" fmla="*/ 3108959 w 3108959"/>
              <a:gd name="connsiteY3" fmla="*/ 214686 h 558982"/>
              <a:gd name="connsiteX0" fmla="*/ 0 w 5498374"/>
              <a:gd name="connsiteY0" fmla="*/ 0 h 214686"/>
              <a:gd name="connsiteX1" fmla="*/ 1852653 w 5498374"/>
              <a:gd name="connsiteY1" fmla="*/ 1 h 214686"/>
              <a:gd name="connsiteX2" fmla="*/ 5486399 w 5498374"/>
              <a:gd name="connsiteY2" fmla="*/ 23855 h 214686"/>
              <a:gd name="connsiteX3" fmla="*/ 3108959 w 5498374"/>
              <a:gd name="connsiteY3" fmla="*/ 214686 h 214686"/>
              <a:gd name="connsiteX0" fmla="*/ 0 w 8317064"/>
              <a:gd name="connsiteY0" fmla="*/ 0 h 23855"/>
              <a:gd name="connsiteX1" fmla="*/ 1852653 w 8317064"/>
              <a:gd name="connsiteY1" fmla="*/ 1 h 23855"/>
              <a:gd name="connsiteX2" fmla="*/ 5486399 w 8317064"/>
              <a:gd name="connsiteY2" fmla="*/ 23855 h 23855"/>
              <a:gd name="connsiteX3" fmla="*/ 8317064 w 8317064"/>
              <a:gd name="connsiteY3" fmla="*/ 15903 h 23855"/>
              <a:gd name="connsiteX0" fmla="*/ 0 w 8317064"/>
              <a:gd name="connsiteY0" fmla="*/ 0 h 15904"/>
              <a:gd name="connsiteX1" fmla="*/ 1852653 w 8317064"/>
              <a:gd name="connsiteY1" fmla="*/ 1 h 15904"/>
              <a:gd name="connsiteX2" fmla="*/ 4556097 w 8317064"/>
              <a:gd name="connsiteY2" fmla="*/ 15904 h 15904"/>
              <a:gd name="connsiteX3" fmla="*/ 8317064 w 8317064"/>
              <a:gd name="connsiteY3" fmla="*/ 15903 h 15904"/>
              <a:gd name="connsiteX0" fmla="*/ 0 w 8317064"/>
              <a:gd name="connsiteY0" fmla="*/ 31804 h 31804"/>
              <a:gd name="connsiteX1" fmla="*/ 1852653 w 8317064"/>
              <a:gd name="connsiteY1" fmla="*/ 0 h 31804"/>
              <a:gd name="connsiteX2" fmla="*/ 4556097 w 8317064"/>
              <a:gd name="connsiteY2" fmla="*/ 15903 h 31804"/>
              <a:gd name="connsiteX3" fmla="*/ 8317064 w 8317064"/>
              <a:gd name="connsiteY3" fmla="*/ 15902 h 31804"/>
              <a:gd name="connsiteX0" fmla="*/ 0 w 8317064"/>
              <a:gd name="connsiteY0" fmla="*/ 15902 h 15903"/>
              <a:gd name="connsiteX1" fmla="*/ 1844702 w 8317064"/>
              <a:gd name="connsiteY1" fmla="*/ 15903 h 15903"/>
              <a:gd name="connsiteX2" fmla="*/ 4556097 w 8317064"/>
              <a:gd name="connsiteY2" fmla="*/ 1 h 15903"/>
              <a:gd name="connsiteX3" fmla="*/ 8317064 w 8317064"/>
              <a:gd name="connsiteY3" fmla="*/ 0 h 15903"/>
              <a:gd name="connsiteX0" fmla="*/ 0 w 8317064"/>
              <a:gd name="connsiteY0" fmla="*/ 15902 h 15903"/>
              <a:gd name="connsiteX1" fmla="*/ 1844702 w 8317064"/>
              <a:gd name="connsiteY1" fmla="*/ 15903 h 15903"/>
              <a:gd name="connsiteX2" fmla="*/ 3156666 w 8317064"/>
              <a:gd name="connsiteY2" fmla="*/ 7952 h 15903"/>
              <a:gd name="connsiteX3" fmla="*/ 4556097 w 8317064"/>
              <a:gd name="connsiteY3" fmla="*/ 1 h 15903"/>
              <a:gd name="connsiteX4" fmla="*/ 8317064 w 8317064"/>
              <a:gd name="connsiteY4" fmla="*/ 0 h 15903"/>
              <a:gd name="connsiteX0" fmla="*/ 0 w 8317064"/>
              <a:gd name="connsiteY0" fmla="*/ 32981 h 247667"/>
              <a:gd name="connsiteX1" fmla="*/ 1844702 w 8317064"/>
              <a:gd name="connsiteY1" fmla="*/ 32982 h 247667"/>
              <a:gd name="connsiteX2" fmla="*/ 3156666 w 8317064"/>
              <a:gd name="connsiteY2" fmla="*/ 247667 h 247667"/>
              <a:gd name="connsiteX3" fmla="*/ 4556097 w 8317064"/>
              <a:gd name="connsiteY3" fmla="*/ 17080 h 247667"/>
              <a:gd name="connsiteX4" fmla="*/ 8317064 w 8317064"/>
              <a:gd name="connsiteY4" fmla="*/ 17079 h 247667"/>
              <a:gd name="connsiteX0" fmla="*/ 0 w 8317064"/>
              <a:gd name="connsiteY0" fmla="*/ 32981 h 247693"/>
              <a:gd name="connsiteX1" fmla="*/ 1844702 w 8317064"/>
              <a:gd name="connsiteY1" fmla="*/ 32982 h 247693"/>
              <a:gd name="connsiteX2" fmla="*/ 3156666 w 8317064"/>
              <a:gd name="connsiteY2" fmla="*/ 247667 h 247693"/>
              <a:gd name="connsiteX3" fmla="*/ 4556097 w 8317064"/>
              <a:gd name="connsiteY3" fmla="*/ 17080 h 247693"/>
              <a:gd name="connsiteX4" fmla="*/ 8317064 w 8317064"/>
              <a:gd name="connsiteY4" fmla="*/ 17079 h 247693"/>
              <a:gd name="connsiteX0" fmla="*/ 0 w 8317064"/>
              <a:gd name="connsiteY0" fmla="*/ 16161 h 230868"/>
              <a:gd name="connsiteX1" fmla="*/ 1844702 w 8317064"/>
              <a:gd name="connsiteY1" fmla="*/ 16162 h 230868"/>
              <a:gd name="connsiteX2" fmla="*/ 3156666 w 8317064"/>
              <a:gd name="connsiteY2" fmla="*/ 230847 h 230868"/>
              <a:gd name="connsiteX3" fmla="*/ 4556097 w 8317064"/>
              <a:gd name="connsiteY3" fmla="*/ 260 h 230868"/>
              <a:gd name="connsiteX4" fmla="*/ 8317064 w 8317064"/>
              <a:gd name="connsiteY4" fmla="*/ 259 h 230868"/>
              <a:gd name="connsiteX0" fmla="*/ 0 w 8317064"/>
              <a:gd name="connsiteY0" fmla="*/ 16161 h 230868"/>
              <a:gd name="connsiteX1" fmla="*/ 1844702 w 8317064"/>
              <a:gd name="connsiteY1" fmla="*/ 16162 h 230868"/>
              <a:gd name="connsiteX2" fmla="*/ 3156666 w 8317064"/>
              <a:gd name="connsiteY2" fmla="*/ 230847 h 230868"/>
              <a:gd name="connsiteX3" fmla="*/ 4556097 w 8317064"/>
              <a:gd name="connsiteY3" fmla="*/ 260 h 230868"/>
              <a:gd name="connsiteX4" fmla="*/ 8317064 w 8317064"/>
              <a:gd name="connsiteY4" fmla="*/ 259 h 230868"/>
              <a:gd name="connsiteX0" fmla="*/ 0 w 8317064"/>
              <a:gd name="connsiteY0" fmla="*/ 16161 h 230868"/>
              <a:gd name="connsiteX1" fmla="*/ 1844702 w 8317064"/>
              <a:gd name="connsiteY1" fmla="*/ 16162 h 230868"/>
              <a:gd name="connsiteX2" fmla="*/ 3156666 w 8317064"/>
              <a:gd name="connsiteY2" fmla="*/ 230847 h 230868"/>
              <a:gd name="connsiteX3" fmla="*/ 4556097 w 8317064"/>
              <a:gd name="connsiteY3" fmla="*/ 260 h 230868"/>
              <a:gd name="connsiteX4" fmla="*/ 8317064 w 8317064"/>
              <a:gd name="connsiteY4" fmla="*/ 259 h 230868"/>
              <a:gd name="connsiteX0" fmla="*/ 0 w 8317064"/>
              <a:gd name="connsiteY0" fmla="*/ 28859 h 187921"/>
              <a:gd name="connsiteX1" fmla="*/ 1844702 w 8317064"/>
              <a:gd name="connsiteY1" fmla="*/ 28860 h 187921"/>
              <a:gd name="connsiteX2" fmla="*/ 3156666 w 8317064"/>
              <a:gd name="connsiteY2" fmla="*/ 187886 h 187921"/>
              <a:gd name="connsiteX3" fmla="*/ 4556097 w 8317064"/>
              <a:gd name="connsiteY3" fmla="*/ 12958 h 187921"/>
              <a:gd name="connsiteX4" fmla="*/ 8317064 w 8317064"/>
              <a:gd name="connsiteY4" fmla="*/ 12957 h 187921"/>
              <a:gd name="connsiteX0" fmla="*/ 0 w 8317064"/>
              <a:gd name="connsiteY0" fmla="*/ 28859 h 187921"/>
              <a:gd name="connsiteX1" fmla="*/ 1844702 w 8317064"/>
              <a:gd name="connsiteY1" fmla="*/ 28860 h 187921"/>
              <a:gd name="connsiteX2" fmla="*/ 3156666 w 8317064"/>
              <a:gd name="connsiteY2" fmla="*/ 187886 h 187921"/>
              <a:gd name="connsiteX3" fmla="*/ 4556097 w 8317064"/>
              <a:gd name="connsiteY3" fmla="*/ 12958 h 187921"/>
              <a:gd name="connsiteX4" fmla="*/ 8317064 w 8317064"/>
              <a:gd name="connsiteY4" fmla="*/ 12957 h 187921"/>
              <a:gd name="connsiteX0" fmla="*/ 0 w 8317064"/>
              <a:gd name="connsiteY0" fmla="*/ 28859 h 187921"/>
              <a:gd name="connsiteX1" fmla="*/ 1844702 w 8317064"/>
              <a:gd name="connsiteY1" fmla="*/ 28860 h 187921"/>
              <a:gd name="connsiteX2" fmla="*/ 3156666 w 8317064"/>
              <a:gd name="connsiteY2" fmla="*/ 187886 h 187921"/>
              <a:gd name="connsiteX3" fmla="*/ 4556097 w 8317064"/>
              <a:gd name="connsiteY3" fmla="*/ 12958 h 187921"/>
              <a:gd name="connsiteX4" fmla="*/ 8317064 w 8317064"/>
              <a:gd name="connsiteY4" fmla="*/ 12957 h 187921"/>
              <a:gd name="connsiteX0" fmla="*/ 0 w 8317064"/>
              <a:gd name="connsiteY0" fmla="*/ 25915 h 145229"/>
              <a:gd name="connsiteX1" fmla="*/ 1844702 w 8317064"/>
              <a:gd name="connsiteY1" fmla="*/ 25916 h 145229"/>
              <a:gd name="connsiteX2" fmla="*/ 3156666 w 8317064"/>
              <a:gd name="connsiteY2" fmla="*/ 145185 h 145229"/>
              <a:gd name="connsiteX3" fmla="*/ 4556097 w 8317064"/>
              <a:gd name="connsiteY3" fmla="*/ 10014 h 145229"/>
              <a:gd name="connsiteX4" fmla="*/ 8317064 w 8317064"/>
              <a:gd name="connsiteY4" fmla="*/ 10013 h 145229"/>
              <a:gd name="connsiteX0" fmla="*/ 0 w 8317064"/>
              <a:gd name="connsiteY0" fmla="*/ 25915 h 145185"/>
              <a:gd name="connsiteX1" fmla="*/ 1844702 w 8317064"/>
              <a:gd name="connsiteY1" fmla="*/ 25916 h 145185"/>
              <a:gd name="connsiteX2" fmla="*/ 3156666 w 8317064"/>
              <a:gd name="connsiteY2" fmla="*/ 145185 h 145185"/>
              <a:gd name="connsiteX3" fmla="*/ 4556097 w 8317064"/>
              <a:gd name="connsiteY3" fmla="*/ 10014 h 145185"/>
              <a:gd name="connsiteX4" fmla="*/ 8317064 w 8317064"/>
              <a:gd name="connsiteY4" fmla="*/ 10013 h 145185"/>
              <a:gd name="connsiteX0" fmla="*/ 0 w 8317064"/>
              <a:gd name="connsiteY0" fmla="*/ 16345 h 135615"/>
              <a:gd name="connsiteX1" fmla="*/ 1844702 w 8317064"/>
              <a:gd name="connsiteY1" fmla="*/ 16346 h 135615"/>
              <a:gd name="connsiteX2" fmla="*/ 3156666 w 8317064"/>
              <a:gd name="connsiteY2" fmla="*/ 135615 h 135615"/>
              <a:gd name="connsiteX3" fmla="*/ 4556097 w 8317064"/>
              <a:gd name="connsiteY3" fmla="*/ 444 h 135615"/>
              <a:gd name="connsiteX4" fmla="*/ 8317064 w 8317064"/>
              <a:gd name="connsiteY4" fmla="*/ 443 h 135615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02 h 15903"/>
              <a:gd name="connsiteX1" fmla="*/ 1844702 w 8317064"/>
              <a:gd name="connsiteY1" fmla="*/ 15903 h 15903"/>
              <a:gd name="connsiteX2" fmla="*/ 4556097 w 8317064"/>
              <a:gd name="connsiteY2" fmla="*/ 1 h 15903"/>
              <a:gd name="connsiteX3" fmla="*/ 8317064 w 8317064"/>
              <a:gd name="connsiteY3" fmla="*/ 0 h 15903"/>
              <a:gd name="connsiteX0" fmla="*/ 0 w 6472362"/>
              <a:gd name="connsiteY0" fmla="*/ 15903 h 15903"/>
              <a:gd name="connsiteX1" fmla="*/ 2711395 w 6472362"/>
              <a:gd name="connsiteY1" fmla="*/ 1 h 15903"/>
              <a:gd name="connsiteX2" fmla="*/ 6472362 w 6472362"/>
              <a:gd name="connsiteY2" fmla="*/ 0 h 15903"/>
              <a:gd name="connsiteX0" fmla="*/ 0 w 3760967"/>
              <a:gd name="connsiteY0" fmla="*/ 1 h 1"/>
              <a:gd name="connsiteX1" fmla="*/ 3760967 w 3760967"/>
              <a:gd name="connsiteY1" fmla="*/ 0 h 1"/>
              <a:gd name="connsiteX0" fmla="*/ 0 w 10025"/>
              <a:gd name="connsiteY0" fmla="*/ 0 h 53"/>
              <a:gd name="connsiteX1" fmla="*/ 10025 w 10025"/>
              <a:gd name="connsiteY1" fmla="*/ 53 h 53"/>
              <a:gd name="connsiteX0" fmla="*/ 0 w 9982"/>
              <a:gd name="connsiteY0" fmla="*/ 1375 h 1375"/>
              <a:gd name="connsiteX1" fmla="*/ 9982 w 9982"/>
              <a:gd name="connsiteY1" fmla="*/ 0 h 1375"/>
              <a:gd name="connsiteX0" fmla="*/ 0 w 15000"/>
              <a:gd name="connsiteY0" fmla="*/ 10000 h 10000"/>
              <a:gd name="connsiteX1" fmla="*/ 15000 w 15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000" h="10000">
                <a:moveTo>
                  <a:pt x="0" y="10000"/>
                </a:moveTo>
                <a:lnTo>
                  <a:pt x="15000" y="0"/>
                </a:lnTo>
              </a:path>
            </a:pathLst>
          </a:custGeom>
          <a:noFill/>
          <a:ln w="19050">
            <a:solidFill>
              <a:srgbClr val="FC2610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rcRect l="33221" t="31629" r="50204" b="56840"/>
          <a:stretch>
            <a:fillRect/>
          </a:stretch>
        </p:blipFill>
        <p:spPr bwMode="auto">
          <a:xfrm>
            <a:off x="7012863" y="3783479"/>
            <a:ext cx="511465" cy="22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145"/>
          <p:cNvSpPr/>
          <p:nvPr/>
        </p:nvSpPr>
        <p:spPr>
          <a:xfrm flipV="1">
            <a:off x="507212" y="3887635"/>
            <a:ext cx="1976555" cy="45719"/>
          </a:xfrm>
          <a:custGeom>
            <a:avLst/>
            <a:gdLst>
              <a:gd name="connsiteX0" fmla="*/ 0 w 278295"/>
              <a:gd name="connsiteY0" fmla="*/ 0 h 55680"/>
              <a:gd name="connsiteX1" fmla="*/ 47708 w 278295"/>
              <a:gd name="connsiteY1" fmla="*/ 7952 h 55680"/>
              <a:gd name="connsiteX2" fmla="*/ 143123 w 278295"/>
              <a:gd name="connsiteY2" fmla="*/ 31806 h 55680"/>
              <a:gd name="connsiteX3" fmla="*/ 206734 w 278295"/>
              <a:gd name="connsiteY3" fmla="*/ 39757 h 55680"/>
              <a:gd name="connsiteX4" fmla="*/ 246490 w 278295"/>
              <a:gd name="connsiteY4" fmla="*/ 47708 h 55680"/>
              <a:gd name="connsiteX5" fmla="*/ 278295 w 278295"/>
              <a:gd name="connsiteY5" fmla="*/ 55659 h 55680"/>
              <a:gd name="connsiteX0" fmla="*/ 0 w 278295"/>
              <a:gd name="connsiteY0" fmla="*/ 0 h 55680"/>
              <a:gd name="connsiteX1" fmla="*/ 143123 w 278295"/>
              <a:gd name="connsiteY1" fmla="*/ 31806 h 55680"/>
              <a:gd name="connsiteX2" fmla="*/ 206734 w 278295"/>
              <a:gd name="connsiteY2" fmla="*/ 39757 h 55680"/>
              <a:gd name="connsiteX3" fmla="*/ 246490 w 278295"/>
              <a:gd name="connsiteY3" fmla="*/ 47708 h 55680"/>
              <a:gd name="connsiteX4" fmla="*/ 278295 w 278295"/>
              <a:gd name="connsiteY4" fmla="*/ 55659 h 55680"/>
              <a:gd name="connsiteX0" fmla="*/ 0 w 278295"/>
              <a:gd name="connsiteY0" fmla="*/ 0 h 55680"/>
              <a:gd name="connsiteX1" fmla="*/ 206734 w 278295"/>
              <a:gd name="connsiteY1" fmla="*/ 39757 h 55680"/>
              <a:gd name="connsiteX2" fmla="*/ 246490 w 278295"/>
              <a:gd name="connsiteY2" fmla="*/ 47708 h 55680"/>
              <a:gd name="connsiteX3" fmla="*/ 278295 w 278295"/>
              <a:gd name="connsiteY3" fmla="*/ 55659 h 55680"/>
              <a:gd name="connsiteX0" fmla="*/ 0 w 2239752"/>
              <a:gd name="connsiteY0" fmla="*/ 0 h 591253"/>
              <a:gd name="connsiteX1" fmla="*/ 2075290 w 2239752"/>
              <a:gd name="connsiteY1" fmla="*/ 548641 h 591253"/>
              <a:gd name="connsiteX2" fmla="*/ 2115046 w 2239752"/>
              <a:gd name="connsiteY2" fmla="*/ 556592 h 591253"/>
              <a:gd name="connsiteX3" fmla="*/ 2146851 w 2239752"/>
              <a:gd name="connsiteY3" fmla="*/ 564543 h 591253"/>
              <a:gd name="connsiteX0" fmla="*/ 0 w 2146851"/>
              <a:gd name="connsiteY0" fmla="*/ 0 h 600575"/>
              <a:gd name="connsiteX1" fmla="*/ 1852653 w 2146851"/>
              <a:gd name="connsiteY1" fmla="*/ 1 h 600575"/>
              <a:gd name="connsiteX2" fmla="*/ 2115046 w 2146851"/>
              <a:gd name="connsiteY2" fmla="*/ 556592 h 600575"/>
              <a:gd name="connsiteX3" fmla="*/ 2146851 w 2146851"/>
              <a:gd name="connsiteY3" fmla="*/ 564543 h 600575"/>
              <a:gd name="connsiteX0" fmla="*/ 0 w 3108959"/>
              <a:gd name="connsiteY0" fmla="*/ 0 h 558982"/>
              <a:gd name="connsiteX1" fmla="*/ 1852653 w 3108959"/>
              <a:gd name="connsiteY1" fmla="*/ 1 h 558982"/>
              <a:gd name="connsiteX2" fmla="*/ 2115046 w 3108959"/>
              <a:gd name="connsiteY2" fmla="*/ 556592 h 558982"/>
              <a:gd name="connsiteX3" fmla="*/ 3108959 w 3108959"/>
              <a:gd name="connsiteY3" fmla="*/ 214686 h 558982"/>
              <a:gd name="connsiteX0" fmla="*/ 0 w 5498374"/>
              <a:gd name="connsiteY0" fmla="*/ 0 h 214686"/>
              <a:gd name="connsiteX1" fmla="*/ 1852653 w 5498374"/>
              <a:gd name="connsiteY1" fmla="*/ 1 h 214686"/>
              <a:gd name="connsiteX2" fmla="*/ 5486399 w 5498374"/>
              <a:gd name="connsiteY2" fmla="*/ 23855 h 214686"/>
              <a:gd name="connsiteX3" fmla="*/ 3108959 w 5498374"/>
              <a:gd name="connsiteY3" fmla="*/ 214686 h 214686"/>
              <a:gd name="connsiteX0" fmla="*/ 0 w 8317064"/>
              <a:gd name="connsiteY0" fmla="*/ 0 h 23855"/>
              <a:gd name="connsiteX1" fmla="*/ 1852653 w 8317064"/>
              <a:gd name="connsiteY1" fmla="*/ 1 h 23855"/>
              <a:gd name="connsiteX2" fmla="*/ 5486399 w 8317064"/>
              <a:gd name="connsiteY2" fmla="*/ 23855 h 23855"/>
              <a:gd name="connsiteX3" fmla="*/ 8317064 w 8317064"/>
              <a:gd name="connsiteY3" fmla="*/ 15903 h 23855"/>
              <a:gd name="connsiteX0" fmla="*/ 0 w 8317064"/>
              <a:gd name="connsiteY0" fmla="*/ 0 h 15904"/>
              <a:gd name="connsiteX1" fmla="*/ 1852653 w 8317064"/>
              <a:gd name="connsiteY1" fmla="*/ 1 h 15904"/>
              <a:gd name="connsiteX2" fmla="*/ 4556097 w 8317064"/>
              <a:gd name="connsiteY2" fmla="*/ 15904 h 15904"/>
              <a:gd name="connsiteX3" fmla="*/ 8317064 w 8317064"/>
              <a:gd name="connsiteY3" fmla="*/ 15903 h 15904"/>
              <a:gd name="connsiteX0" fmla="*/ 0 w 8317064"/>
              <a:gd name="connsiteY0" fmla="*/ 31804 h 31804"/>
              <a:gd name="connsiteX1" fmla="*/ 1852653 w 8317064"/>
              <a:gd name="connsiteY1" fmla="*/ 0 h 31804"/>
              <a:gd name="connsiteX2" fmla="*/ 4556097 w 8317064"/>
              <a:gd name="connsiteY2" fmla="*/ 15903 h 31804"/>
              <a:gd name="connsiteX3" fmla="*/ 8317064 w 8317064"/>
              <a:gd name="connsiteY3" fmla="*/ 15902 h 31804"/>
              <a:gd name="connsiteX0" fmla="*/ 0 w 8317064"/>
              <a:gd name="connsiteY0" fmla="*/ 15902 h 15903"/>
              <a:gd name="connsiteX1" fmla="*/ 1844702 w 8317064"/>
              <a:gd name="connsiteY1" fmla="*/ 15903 h 15903"/>
              <a:gd name="connsiteX2" fmla="*/ 4556097 w 8317064"/>
              <a:gd name="connsiteY2" fmla="*/ 1 h 15903"/>
              <a:gd name="connsiteX3" fmla="*/ 8317064 w 8317064"/>
              <a:gd name="connsiteY3" fmla="*/ 0 h 15903"/>
              <a:gd name="connsiteX0" fmla="*/ 0 w 8317064"/>
              <a:gd name="connsiteY0" fmla="*/ 15902 h 15903"/>
              <a:gd name="connsiteX1" fmla="*/ 1844702 w 8317064"/>
              <a:gd name="connsiteY1" fmla="*/ 15903 h 15903"/>
              <a:gd name="connsiteX2" fmla="*/ 3156666 w 8317064"/>
              <a:gd name="connsiteY2" fmla="*/ 7952 h 15903"/>
              <a:gd name="connsiteX3" fmla="*/ 4556097 w 8317064"/>
              <a:gd name="connsiteY3" fmla="*/ 1 h 15903"/>
              <a:gd name="connsiteX4" fmla="*/ 8317064 w 8317064"/>
              <a:gd name="connsiteY4" fmla="*/ 0 h 15903"/>
              <a:gd name="connsiteX0" fmla="*/ 0 w 8317064"/>
              <a:gd name="connsiteY0" fmla="*/ 32981 h 247667"/>
              <a:gd name="connsiteX1" fmla="*/ 1844702 w 8317064"/>
              <a:gd name="connsiteY1" fmla="*/ 32982 h 247667"/>
              <a:gd name="connsiteX2" fmla="*/ 3156666 w 8317064"/>
              <a:gd name="connsiteY2" fmla="*/ 247667 h 247667"/>
              <a:gd name="connsiteX3" fmla="*/ 4556097 w 8317064"/>
              <a:gd name="connsiteY3" fmla="*/ 17080 h 247667"/>
              <a:gd name="connsiteX4" fmla="*/ 8317064 w 8317064"/>
              <a:gd name="connsiteY4" fmla="*/ 17079 h 247667"/>
              <a:gd name="connsiteX0" fmla="*/ 0 w 8317064"/>
              <a:gd name="connsiteY0" fmla="*/ 32981 h 247693"/>
              <a:gd name="connsiteX1" fmla="*/ 1844702 w 8317064"/>
              <a:gd name="connsiteY1" fmla="*/ 32982 h 247693"/>
              <a:gd name="connsiteX2" fmla="*/ 3156666 w 8317064"/>
              <a:gd name="connsiteY2" fmla="*/ 247667 h 247693"/>
              <a:gd name="connsiteX3" fmla="*/ 4556097 w 8317064"/>
              <a:gd name="connsiteY3" fmla="*/ 17080 h 247693"/>
              <a:gd name="connsiteX4" fmla="*/ 8317064 w 8317064"/>
              <a:gd name="connsiteY4" fmla="*/ 17079 h 247693"/>
              <a:gd name="connsiteX0" fmla="*/ 0 w 8317064"/>
              <a:gd name="connsiteY0" fmla="*/ 16161 h 230868"/>
              <a:gd name="connsiteX1" fmla="*/ 1844702 w 8317064"/>
              <a:gd name="connsiteY1" fmla="*/ 16162 h 230868"/>
              <a:gd name="connsiteX2" fmla="*/ 3156666 w 8317064"/>
              <a:gd name="connsiteY2" fmla="*/ 230847 h 230868"/>
              <a:gd name="connsiteX3" fmla="*/ 4556097 w 8317064"/>
              <a:gd name="connsiteY3" fmla="*/ 260 h 230868"/>
              <a:gd name="connsiteX4" fmla="*/ 8317064 w 8317064"/>
              <a:gd name="connsiteY4" fmla="*/ 259 h 230868"/>
              <a:gd name="connsiteX0" fmla="*/ 0 w 8317064"/>
              <a:gd name="connsiteY0" fmla="*/ 16161 h 230868"/>
              <a:gd name="connsiteX1" fmla="*/ 1844702 w 8317064"/>
              <a:gd name="connsiteY1" fmla="*/ 16162 h 230868"/>
              <a:gd name="connsiteX2" fmla="*/ 3156666 w 8317064"/>
              <a:gd name="connsiteY2" fmla="*/ 230847 h 230868"/>
              <a:gd name="connsiteX3" fmla="*/ 4556097 w 8317064"/>
              <a:gd name="connsiteY3" fmla="*/ 260 h 230868"/>
              <a:gd name="connsiteX4" fmla="*/ 8317064 w 8317064"/>
              <a:gd name="connsiteY4" fmla="*/ 259 h 230868"/>
              <a:gd name="connsiteX0" fmla="*/ 0 w 8317064"/>
              <a:gd name="connsiteY0" fmla="*/ 16161 h 230868"/>
              <a:gd name="connsiteX1" fmla="*/ 1844702 w 8317064"/>
              <a:gd name="connsiteY1" fmla="*/ 16162 h 230868"/>
              <a:gd name="connsiteX2" fmla="*/ 3156666 w 8317064"/>
              <a:gd name="connsiteY2" fmla="*/ 230847 h 230868"/>
              <a:gd name="connsiteX3" fmla="*/ 4556097 w 8317064"/>
              <a:gd name="connsiteY3" fmla="*/ 260 h 230868"/>
              <a:gd name="connsiteX4" fmla="*/ 8317064 w 8317064"/>
              <a:gd name="connsiteY4" fmla="*/ 259 h 230868"/>
              <a:gd name="connsiteX0" fmla="*/ 0 w 8317064"/>
              <a:gd name="connsiteY0" fmla="*/ 28859 h 187921"/>
              <a:gd name="connsiteX1" fmla="*/ 1844702 w 8317064"/>
              <a:gd name="connsiteY1" fmla="*/ 28860 h 187921"/>
              <a:gd name="connsiteX2" fmla="*/ 3156666 w 8317064"/>
              <a:gd name="connsiteY2" fmla="*/ 187886 h 187921"/>
              <a:gd name="connsiteX3" fmla="*/ 4556097 w 8317064"/>
              <a:gd name="connsiteY3" fmla="*/ 12958 h 187921"/>
              <a:gd name="connsiteX4" fmla="*/ 8317064 w 8317064"/>
              <a:gd name="connsiteY4" fmla="*/ 12957 h 187921"/>
              <a:gd name="connsiteX0" fmla="*/ 0 w 8317064"/>
              <a:gd name="connsiteY0" fmla="*/ 28859 h 187921"/>
              <a:gd name="connsiteX1" fmla="*/ 1844702 w 8317064"/>
              <a:gd name="connsiteY1" fmla="*/ 28860 h 187921"/>
              <a:gd name="connsiteX2" fmla="*/ 3156666 w 8317064"/>
              <a:gd name="connsiteY2" fmla="*/ 187886 h 187921"/>
              <a:gd name="connsiteX3" fmla="*/ 4556097 w 8317064"/>
              <a:gd name="connsiteY3" fmla="*/ 12958 h 187921"/>
              <a:gd name="connsiteX4" fmla="*/ 8317064 w 8317064"/>
              <a:gd name="connsiteY4" fmla="*/ 12957 h 187921"/>
              <a:gd name="connsiteX0" fmla="*/ 0 w 8317064"/>
              <a:gd name="connsiteY0" fmla="*/ 28859 h 187921"/>
              <a:gd name="connsiteX1" fmla="*/ 1844702 w 8317064"/>
              <a:gd name="connsiteY1" fmla="*/ 28860 h 187921"/>
              <a:gd name="connsiteX2" fmla="*/ 3156666 w 8317064"/>
              <a:gd name="connsiteY2" fmla="*/ 187886 h 187921"/>
              <a:gd name="connsiteX3" fmla="*/ 4556097 w 8317064"/>
              <a:gd name="connsiteY3" fmla="*/ 12958 h 187921"/>
              <a:gd name="connsiteX4" fmla="*/ 8317064 w 8317064"/>
              <a:gd name="connsiteY4" fmla="*/ 12957 h 187921"/>
              <a:gd name="connsiteX0" fmla="*/ 0 w 8317064"/>
              <a:gd name="connsiteY0" fmla="*/ 25915 h 145229"/>
              <a:gd name="connsiteX1" fmla="*/ 1844702 w 8317064"/>
              <a:gd name="connsiteY1" fmla="*/ 25916 h 145229"/>
              <a:gd name="connsiteX2" fmla="*/ 3156666 w 8317064"/>
              <a:gd name="connsiteY2" fmla="*/ 145185 h 145229"/>
              <a:gd name="connsiteX3" fmla="*/ 4556097 w 8317064"/>
              <a:gd name="connsiteY3" fmla="*/ 10014 h 145229"/>
              <a:gd name="connsiteX4" fmla="*/ 8317064 w 8317064"/>
              <a:gd name="connsiteY4" fmla="*/ 10013 h 145229"/>
              <a:gd name="connsiteX0" fmla="*/ 0 w 8317064"/>
              <a:gd name="connsiteY0" fmla="*/ 25915 h 145185"/>
              <a:gd name="connsiteX1" fmla="*/ 1844702 w 8317064"/>
              <a:gd name="connsiteY1" fmla="*/ 25916 h 145185"/>
              <a:gd name="connsiteX2" fmla="*/ 3156666 w 8317064"/>
              <a:gd name="connsiteY2" fmla="*/ 145185 h 145185"/>
              <a:gd name="connsiteX3" fmla="*/ 4556097 w 8317064"/>
              <a:gd name="connsiteY3" fmla="*/ 10014 h 145185"/>
              <a:gd name="connsiteX4" fmla="*/ 8317064 w 8317064"/>
              <a:gd name="connsiteY4" fmla="*/ 10013 h 145185"/>
              <a:gd name="connsiteX0" fmla="*/ 0 w 8317064"/>
              <a:gd name="connsiteY0" fmla="*/ 16345 h 135615"/>
              <a:gd name="connsiteX1" fmla="*/ 1844702 w 8317064"/>
              <a:gd name="connsiteY1" fmla="*/ 16346 h 135615"/>
              <a:gd name="connsiteX2" fmla="*/ 3156666 w 8317064"/>
              <a:gd name="connsiteY2" fmla="*/ 135615 h 135615"/>
              <a:gd name="connsiteX3" fmla="*/ 4556097 w 8317064"/>
              <a:gd name="connsiteY3" fmla="*/ 444 h 135615"/>
              <a:gd name="connsiteX4" fmla="*/ 8317064 w 8317064"/>
              <a:gd name="connsiteY4" fmla="*/ 443 h 135615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02 h 15903"/>
              <a:gd name="connsiteX1" fmla="*/ 1844702 w 8317064"/>
              <a:gd name="connsiteY1" fmla="*/ 15903 h 15903"/>
              <a:gd name="connsiteX2" fmla="*/ 4556097 w 8317064"/>
              <a:gd name="connsiteY2" fmla="*/ 1 h 15903"/>
              <a:gd name="connsiteX3" fmla="*/ 8317064 w 8317064"/>
              <a:gd name="connsiteY3" fmla="*/ 0 h 15903"/>
              <a:gd name="connsiteX0" fmla="*/ 0 w 6472362"/>
              <a:gd name="connsiteY0" fmla="*/ 15903 h 15903"/>
              <a:gd name="connsiteX1" fmla="*/ 2711395 w 6472362"/>
              <a:gd name="connsiteY1" fmla="*/ 1 h 15903"/>
              <a:gd name="connsiteX2" fmla="*/ 6472362 w 6472362"/>
              <a:gd name="connsiteY2" fmla="*/ 0 h 15903"/>
              <a:gd name="connsiteX0" fmla="*/ 0 w 3760967"/>
              <a:gd name="connsiteY0" fmla="*/ 1 h 1"/>
              <a:gd name="connsiteX1" fmla="*/ 3760967 w 3760967"/>
              <a:gd name="connsiteY1" fmla="*/ 0 h 1"/>
              <a:gd name="connsiteX0" fmla="*/ 0 w 10025"/>
              <a:gd name="connsiteY0" fmla="*/ 0 h 53"/>
              <a:gd name="connsiteX1" fmla="*/ 10025 w 10025"/>
              <a:gd name="connsiteY1" fmla="*/ 53 h 53"/>
              <a:gd name="connsiteX0" fmla="*/ 0 w 9982"/>
              <a:gd name="connsiteY0" fmla="*/ 1375 h 1375"/>
              <a:gd name="connsiteX1" fmla="*/ 9982 w 9982"/>
              <a:gd name="connsiteY1" fmla="*/ 0 h 1375"/>
              <a:gd name="connsiteX0" fmla="*/ 0 w 15000"/>
              <a:gd name="connsiteY0" fmla="*/ 10000 h 10000"/>
              <a:gd name="connsiteX1" fmla="*/ 15000 w 15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000" h="10000">
                <a:moveTo>
                  <a:pt x="0" y="10000"/>
                </a:moveTo>
                <a:lnTo>
                  <a:pt x="15000" y="0"/>
                </a:lnTo>
              </a:path>
            </a:pathLst>
          </a:custGeom>
          <a:noFill/>
          <a:ln w="19050">
            <a:solidFill>
              <a:srgbClr val="FC2610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" name="Group 7"/>
          <p:cNvGrpSpPr/>
          <p:nvPr/>
        </p:nvGrpSpPr>
        <p:grpSpPr>
          <a:xfrm>
            <a:off x="2514331" y="3759901"/>
            <a:ext cx="545501" cy="270779"/>
            <a:chOff x="2038308" y="4167486"/>
            <a:chExt cx="545501" cy="270779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3221" t="31629" r="50204" b="56840"/>
            <a:stretch>
              <a:fillRect/>
            </a:stretch>
          </p:blipFill>
          <p:spPr bwMode="auto">
            <a:xfrm>
              <a:off x="2060399" y="4216403"/>
              <a:ext cx="510283" cy="221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Explosion 1 13"/>
            <p:cNvSpPr/>
            <p:nvPr/>
          </p:nvSpPr>
          <p:spPr>
            <a:xfrm>
              <a:off x="2038308" y="4196748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Explosion 1 14"/>
            <p:cNvSpPr/>
            <p:nvPr/>
          </p:nvSpPr>
          <p:spPr>
            <a:xfrm>
              <a:off x="2311712" y="4167486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Explosion 1 15"/>
            <p:cNvSpPr/>
            <p:nvPr/>
          </p:nvSpPr>
          <p:spPr>
            <a:xfrm>
              <a:off x="2483483" y="4196748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7" name="Group 211"/>
          <p:cNvGrpSpPr/>
          <p:nvPr/>
        </p:nvGrpSpPr>
        <p:grpSpPr>
          <a:xfrm rot="21236591">
            <a:off x="4201454" y="3655269"/>
            <a:ext cx="545501" cy="270779"/>
            <a:chOff x="2038308" y="4167486"/>
            <a:chExt cx="545501" cy="270779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3221" t="31629" r="50204" b="56840"/>
            <a:stretch>
              <a:fillRect/>
            </a:stretch>
          </p:blipFill>
          <p:spPr bwMode="auto">
            <a:xfrm>
              <a:off x="2060399" y="4216403"/>
              <a:ext cx="510283" cy="221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Explosion 1 18"/>
            <p:cNvSpPr/>
            <p:nvPr/>
          </p:nvSpPr>
          <p:spPr>
            <a:xfrm>
              <a:off x="2038308" y="4196748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Explosion 1 19"/>
            <p:cNvSpPr/>
            <p:nvPr/>
          </p:nvSpPr>
          <p:spPr>
            <a:xfrm>
              <a:off x="2311712" y="4167486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Explosion 1 20"/>
            <p:cNvSpPr/>
            <p:nvPr/>
          </p:nvSpPr>
          <p:spPr>
            <a:xfrm>
              <a:off x="2483483" y="4196748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22" name="Picture 2_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221" t="31629" r="50204" b="56840"/>
          <a:stretch>
            <a:fillRect/>
          </a:stretch>
        </p:blipFill>
        <p:spPr bwMode="auto">
          <a:xfrm>
            <a:off x="1384436" y="3804734"/>
            <a:ext cx="510283" cy="22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2522691" y="2215897"/>
            <a:ext cx="26436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Lane Change Procedure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0" name="Elbow Connector 40"/>
          <p:cNvCxnSpPr>
            <a:stCxn id="27" idx="1"/>
          </p:cNvCxnSpPr>
          <p:nvPr/>
        </p:nvCxnSpPr>
        <p:spPr>
          <a:xfrm rot="10800000" flipV="1">
            <a:off x="1582259" y="2415952"/>
            <a:ext cx="940433" cy="179676"/>
          </a:xfrm>
          <a:prstGeom prst="bentConnector3">
            <a:avLst>
              <a:gd name="adj1" fmla="val 99966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264"/>
          <p:cNvCxnSpPr>
            <a:stCxn id="27" idx="3"/>
          </p:cNvCxnSpPr>
          <p:nvPr/>
        </p:nvCxnSpPr>
        <p:spPr>
          <a:xfrm>
            <a:off x="5166363" y="2415952"/>
            <a:ext cx="989813" cy="1089669"/>
          </a:xfrm>
          <a:prstGeom prst="bentConnector2">
            <a:avLst/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10_"/>
          <p:cNvCxnSpPr/>
          <p:nvPr/>
        </p:nvCxnSpPr>
        <p:spPr>
          <a:xfrm>
            <a:off x="311858" y="3281660"/>
            <a:ext cx="8724638" cy="0"/>
          </a:xfrm>
          <a:prstGeom prst="line">
            <a:avLst/>
          </a:prstGeom>
          <a:ln w="190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216"/>
          <p:cNvGrpSpPr/>
          <p:nvPr/>
        </p:nvGrpSpPr>
        <p:grpSpPr>
          <a:xfrm rot="21031742">
            <a:off x="5808138" y="3451327"/>
            <a:ext cx="545501" cy="270779"/>
            <a:chOff x="2038308" y="4167486"/>
            <a:chExt cx="545501" cy="270779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3221" t="31629" r="50204" b="56840"/>
            <a:stretch>
              <a:fillRect/>
            </a:stretch>
          </p:blipFill>
          <p:spPr bwMode="auto">
            <a:xfrm>
              <a:off x="2060399" y="4216403"/>
              <a:ext cx="510283" cy="221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Explosion 1 34"/>
            <p:cNvSpPr/>
            <p:nvPr/>
          </p:nvSpPr>
          <p:spPr>
            <a:xfrm>
              <a:off x="2038308" y="4196748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Explosion 1 35"/>
            <p:cNvSpPr/>
            <p:nvPr/>
          </p:nvSpPr>
          <p:spPr>
            <a:xfrm>
              <a:off x="2311712" y="4167486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Explosion 1 36"/>
            <p:cNvSpPr/>
            <p:nvPr/>
          </p:nvSpPr>
          <p:spPr>
            <a:xfrm>
              <a:off x="2483483" y="4196748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38" name="Straight Connector 247"/>
          <p:cNvCxnSpPr/>
          <p:nvPr/>
        </p:nvCxnSpPr>
        <p:spPr>
          <a:xfrm>
            <a:off x="1582258" y="2595630"/>
            <a:ext cx="0" cy="116327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8038" y="4374964"/>
            <a:ext cx="21462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Lane Change Maneuver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Box 260"/>
          <p:cNvSpPr txBox="1"/>
          <p:nvPr/>
        </p:nvSpPr>
        <p:spPr>
          <a:xfrm>
            <a:off x="-31637" y="5229200"/>
            <a:ext cx="3017108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en-US" sz="16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st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Deliberate action by the driver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on the direction indicator</a:t>
            </a:r>
          </a:p>
        </p:txBody>
      </p:sp>
      <p:pic>
        <p:nvPicPr>
          <p:cNvPr id="42" name="Picture 2__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221" t="31629" r="50204" b="56840"/>
          <a:stretch>
            <a:fillRect/>
          </a:stretch>
        </p:blipFill>
        <p:spPr bwMode="auto">
          <a:xfrm>
            <a:off x="7014045" y="3404013"/>
            <a:ext cx="510283" cy="22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ZoneTexte 43"/>
          <p:cNvSpPr txBox="1"/>
          <p:nvPr/>
        </p:nvSpPr>
        <p:spPr>
          <a:xfrm>
            <a:off x="1763688" y="3356992"/>
            <a:ext cx="12566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 [ X ]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secondes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1465874" y="3800073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2627784" y="381523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4299149" y="3728065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1763688" y="4221088"/>
            <a:ext cx="3064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1s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5940152" y="3501008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TextBox 260_"/>
          <p:cNvSpPr txBox="1"/>
          <p:nvPr/>
        </p:nvSpPr>
        <p:spPr>
          <a:xfrm>
            <a:off x="1650135" y="4797152"/>
            <a:ext cx="3017044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16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nd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Deliberate action by the driver</a:t>
            </a:r>
          </a:p>
        </p:txBody>
      </p:sp>
      <p:cxnSp>
        <p:nvCxnSpPr>
          <p:cNvPr id="52" name="Connecteur droit avec flèche 51"/>
          <p:cNvCxnSpPr>
            <a:stCxn id="51" idx="0"/>
          </p:cNvCxnSpPr>
          <p:nvPr/>
        </p:nvCxnSpPr>
        <p:spPr>
          <a:xfrm flipH="1" flipV="1">
            <a:off x="2987825" y="4149080"/>
            <a:ext cx="170832" cy="6480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7_"/>
          <p:cNvGrpSpPr/>
          <p:nvPr/>
        </p:nvGrpSpPr>
        <p:grpSpPr>
          <a:xfrm>
            <a:off x="1375654" y="3740851"/>
            <a:ext cx="545501" cy="270779"/>
            <a:chOff x="2038308" y="4167486"/>
            <a:chExt cx="545501" cy="270779"/>
          </a:xfrm>
        </p:grpSpPr>
        <p:pic>
          <p:nvPicPr>
            <p:cNvPr id="54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3221" t="31629" r="50204" b="56840"/>
            <a:stretch>
              <a:fillRect/>
            </a:stretch>
          </p:blipFill>
          <p:spPr bwMode="auto">
            <a:xfrm>
              <a:off x="2060399" y="4216403"/>
              <a:ext cx="510283" cy="221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" name="Explosion 1 54"/>
            <p:cNvSpPr/>
            <p:nvPr/>
          </p:nvSpPr>
          <p:spPr>
            <a:xfrm>
              <a:off x="2038308" y="4196748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Explosion 1 55"/>
            <p:cNvSpPr/>
            <p:nvPr/>
          </p:nvSpPr>
          <p:spPr>
            <a:xfrm>
              <a:off x="2311712" y="4167486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Explosion 1 56"/>
            <p:cNvSpPr/>
            <p:nvPr/>
          </p:nvSpPr>
          <p:spPr>
            <a:xfrm>
              <a:off x="2483483" y="4196748"/>
              <a:ext cx="100326" cy="100326"/>
            </a:xfrm>
            <a:prstGeom prst="irregularSeal1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59" name="Connecteur droit avec flèche 58"/>
          <p:cNvCxnSpPr/>
          <p:nvPr/>
        </p:nvCxnSpPr>
        <p:spPr>
          <a:xfrm>
            <a:off x="1619672" y="4437112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7092280" y="3429000"/>
            <a:ext cx="495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7" name="Connecteur droit avec flèche 66"/>
          <p:cNvCxnSpPr>
            <a:stCxn id="40" idx="0"/>
          </p:cNvCxnSpPr>
          <p:nvPr/>
        </p:nvCxnSpPr>
        <p:spPr>
          <a:xfrm flipH="1" flipV="1">
            <a:off x="1475656" y="4077072"/>
            <a:ext cx="1261" cy="115212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reeform 562_"/>
          <p:cNvSpPr/>
          <p:nvPr/>
        </p:nvSpPr>
        <p:spPr>
          <a:xfrm>
            <a:off x="2699792" y="3645024"/>
            <a:ext cx="3168352" cy="288032"/>
          </a:xfrm>
          <a:custGeom>
            <a:avLst/>
            <a:gdLst>
              <a:gd name="connsiteX0" fmla="*/ 0 w 278295"/>
              <a:gd name="connsiteY0" fmla="*/ 0 h 55680"/>
              <a:gd name="connsiteX1" fmla="*/ 47708 w 278295"/>
              <a:gd name="connsiteY1" fmla="*/ 7952 h 55680"/>
              <a:gd name="connsiteX2" fmla="*/ 143123 w 278295"/>
              <a:gd name="connsiteY2" fmla="*/ 31806 h 55680"/>
              <a:gd name="connsiteX3" fmla="*/ 206734 w 278295"/>
              <a:gd name="connsiteY3" fmla="*/ 39757 h 55680"/>
              <a:gd name="connsiteX4" fmla="*/ 246490 w 278295"/>
              <a:gd name="connsiteY4" fmla="*/ 47708 h 55680"/>
              <a:gd name="connsiteX5" fmla="*/ 278295 w 278295"/>
              <a:gd name="connsiteY5" fmla="*/ 55659 h 55680"/>
              <a:gd name="connsiteX0" fmla="*/ 0 w 278295"/>
              <a:gd name="connsiteY0" fmla="*/ 0 h 55680"/>
              <a:gd name="connsiteX1" fmla="*/ 143123 w 278295"/>
              <a:gd name="connsiteY1" fmla="*/ 31806 h 55680"/>
              <a:gd name="connsiteX2" fmla="*/ 206734 w 278295"/>
              <a:gd name="connsiteY2" fmla="*/ 39757 h 55680"/>
              <a:gd name="connsiteX3" fmla="*/ 246490 w 278295"/>
              <a:gd name="connsiteY3" fmla="*/ 47708 h 55680"/>
              <a:gd name="connsiteX4" fmla="*/ 278295 w 278295"/>
              <a:gd name="connsiteY4" fmla="*/ 55659 h 55680"/>
              <a:gd name="connsiteX0" fmla="*/ 0 w 278295"/>
              <a:gd name="connsiteY0" fmla="*/ 0 h 55680"/>
              <a:gd name="connsiteX1" fmla="*/ 206734 w 278295"/>
              <a:gd name="connsiteY1" fmla="*/ 39757 h 55680"/>
              <a:gd name="connsiteX2" fmla="*/ 246490 w 278295"/>
              <a:gd name="connsiteY2" fmla="*/ 47708 h 55680"/>
              <a:gd name="connsiteX3" fmla="*/ 278295 w 278295"/>
              <a:gd name="connsiteY3" fmla="*/ 55659 h 55680"/>
              <a:gd name="connsiteX0" fmla="*/ 0 w 2239752"/>
              <a:gd name="connsiteY0" fmla="*/ 0 h 591253"/>
              <a:gd name="connsiteX1" fmla="*/ 2075290 w 2239752"/>
              <a:gd name="connsiteY1" fmla="*/ 548641 h 591253"/>
              <a:gd name="connsiteX2" fmla="*/ 2115046 w 2239752"/>
              <a:gd name="connsiteY2" fmla="*/ 556592 h 591253"/>
              <a:gd name="connsiteX3" fmla="*/ 2146851 w 2239752"/>
              <a:gd name="connsiteY3" fmla="*/ 564543 h 591253"/>
              <a:gd name="connsiteX0" fmla="*/ 0 w 2146851"/>
              <a:gd name="connsiteY0" fmla="*/ 0 h 600575"/>
              <a:gd name="connsiteX1" fmla="*/ 1852653 w 2146851"/>
              <a:gd name="connsiteY1" fmla="*/ 1 h 600575"/>
              <a:gd name="connsiteX2" fmla="*/ 2115046 w 2146851"/>
              <a:gd name="connsiteY2" fmla="*/ 556592 h 600575"/>
              <a:gd name="connsiteX3" fmla="*/ 2146851 w 2146851"/>
              <a:gd name="connsiteY3" fmla="*/ 564543 h 600575"/>
              <a:gd name="connsiteX0" fmla="*/ 0 w 3108959"/>
              <a:gd name="connsiteY0" fmla="*/ 0 h 558982"/>
              <a:gd name="connsiteX1" fmla="*/ 1852653 w 3108959"/>
              <a:gd name="connsiteY1" fmla="*/ 1 h 558982"/>
              <a:gd name="connsiteX2" fmla="*/ 2115046 w 3108959"/>
              <a:gd name="connsiteY2" fmla="*/ 556592 h 558982"/>
              <a:gd name="connsiteX3" fmla="*/ 3108959 w 3108959"/>
              <a:gd name="connsiteY3" fmla="*/ 214686 h 558982"/>
              <a:gd name="connsiteX0" fmla="*/ 0 w 5498374"/>
              <a:gd name="connsiteY0" fmla="*/ 0 h 214686"/>
              <a:gd name="connsiteX1" fmla="*/ 1852653 w 5498374"/>
              <a:gd name="connsiteY1" fmla="*/ 1 h 214686"/>
              <a:gd name="connsiteX2" fmla="*/ 5486399 w 5498374"/>
              <a:gd name="connsiteY2" fmla="*/ 23855 h 214686"/>
              <a:gd name="connsiteX3" fmla="*/ 3108959 w 5498374"/>
              <a:gd name="connsiteY3" fmla="*/ 214686 h 214686"/>
              <a:gd name="connsiteX0" fmla="*/ 0 w 8317064"/>
              <a:gd name="connsiteY0" fmla="*/ 0 h 23855"/>
              <a:gd name="connsiteX1" fmla="*/ 1852653 w 8317064"/>
              <a:gd name="connsiteY1" fmla="*/ 1 h 23855"/>
              <a:gd name="connsiteX2" fmla="*/ 5486399 w 8317064"/>
              <a:gd name="connsiteY2" fmla="*/ 23855 h 23855"/>
              <a:gd name="connsiteX3" fmla="*/ 8317064 w 8317064"/>
              <a:gd name="connsiteY3" fmla="*/ 15903 h 23855"/>
              <a:gd name="connsiteX0" fmla="*/ 0 w 8317064"/>
              <a:gd name="connsiteY0" fmla="*/ 0 h 15904"/>
              <a:gd name="connsiteX1" fmla="*/ 1852653 w 8317064"/>
              <a:gd name="connsiteY1" fmla="*/ 1 h 15904"/>
              <a:gd name="connsiteX2" fmla="*/ 4556097 w 8317064"/>
              <a:gd name="connsiteY2" fmla="*/ 15904 h 15904"/>
              <a:gd name="connsiteX3" fmla="*/ 8317064 w 8317064"/>
              <a:gd name="connsiteY3" fmla="*/ 15903 h 15904"/>
              <a:gd name="connsiteX0" fmla="*/ 0 w 8317064"/>
              <a:gd name="connsiteY0" fmla="*/ 31804 h 31804"/>
              <a:gd name="connsiteX1" fmla="*/ 1852653 w 8317064"/>
              <a:gd name="connsiteY1" fmla="*/ 0 h 31804"/>
              <a:gd name="connsiteX2" fmla="*/ 4556097 w 8317064"/>
              <a:gd name="connsiteY2" fmla="*/ 15903 h 31804"/>
              <a:gd name="connsiteX3" fmla="*/ 8317064 w 8317064"/>
              <a:gd name="connsiteY3" fmla="*/ 15902 h 31804"/>
              <a:gd name="connsiteX0" fmla="*/ 0 w 8317064"/>
              <a:gd name="connsiteY0" fmla="*/ 15902 h 15903"/>
              <a:gd name="connsiteX1" fmla="*/ 1844702 w 8317064"/>
              <a:gd name="connsiteY1" fmla="*/ 15903 h 15903"/>
              <a:gd name="connsiteX2" fmla="*/ 4556097 w 8317064"/>
              <a:gd name="connsiteY2" fmla="*/ 1 h 15903"/>
              <a:gd name="connsiteX3" fmla="*/ 8317064 w 8317064"/>
              <a:gd name="connsiteY3" fmla="*/ 0 h 15903"/>
              <a:gd name="connsiteX0" fmla="*/ 0 w 8317064"/>
              <a:gd name="connsiteY0" fmla="*/ 15902 h 15903"/>
              <a:gd name="connsiteX1" fmla="*/ 1844702 w 8317064"/>
              <a:gd name="connsiteY1" fmla="*/ 15903 h 15903"/>
              <a:gd name="connsiteX2" fmla="*/ 3156666 w 8317064"/>
              <a:gd name="connsiteY2" fmla="*/ 7952 h 15903"/>
              <a:gd name="connsiteX3" fmla="*/ 4556097 w 8317064"/>
              <a:gd name="connsiteY3" fmla="*/ 1 h 15903"/>
              <a:gd name="connsiteX4" fmla="*/ 8317064 w 8317064"/>
              <a:gd name="connsiteY4" fmla="*/ 0 h 15903"/>
              <a:gd name="connsiteX0" fmla="*/ 0 w 8317064"/>
              <a:gd name="connsiteY0" fmla="*/ 32981 h 247667"/>
              <a:gd name="connsiteX1" fmla="*/ 1844702 w 8317064"/>
              <a:gd name="connsiteY1" fmla="*/ 32982 h 247667"/>
              <a:gd name="connsiteX2" fmla="*/ 3156666 w 8317064"/>
              <a:gd name="connsiteY2" fmla="*/ 247667 h 247667"/>
              <a:gd name="connsiteX3" fmla="*/ 4556097 w 8317064"/>
              <a:gd name="connsiteY3" fmla="*/ 17080 h 247667"/>
              <a:gd name="connsiteX4" fmla="*/ 8317064 w 8317064"/>
              <a:gd name="connsiteY4" fmla="*/ 17079 h 247667"/>
              <a:gd name="connsiteX0" fmla="*/ 0 w 8317064"/>
              <a:gd name="connsiteY0" fmla="*/ 32981 h 247693"/>
              <a:gd name="connsiteX1" fmla="*/ 1844702 w 8317064"/>
              <a:gd name="connsiteY1" fmla="*/ 32982 h 247693"/>
              <a:gd name="connsiteX2" fmla="*/ 3156666 w 8317064"/>
              <a:gd name="connsiteY2" fmla="*/ 247667 h 247693"/>
              <a:gd name="connsiteX3" fmla="*/ 4556097 w 8317064"/>
              <a:gd name="connsiteY3" fmla="*/ 17080 h 247693"/>
              <a:gd name="connsiteX4" fmla="*/ 8317064 w 8317064"/>
              <a:gd name="connsiteY4" fmla="*/ 17079 h 247693"/>
              <a:gd name="connsiteX0" fmla="*/ 0 w 8317064"/>
              <a:gd name="connsiteY0" fmla="*/ 16161 h 230868"/>
              <a:gd name="connsiteX1" fmla="*/ 1844702 w 8317064"/>
              <a:gd name="connsiteY1" fmla="*/ 16162 h 230868"/>
              <a:gd name="connsiteX2" fmla="*/ 3156666 w 8317064"/>
              <a:gd name="connsiteY2" fmla="*/ 230847 h 230868"/>
              <a:gd name="connsiteX3" fmla="*/ 4556097 w 8317064"/>
              <a:gd name="connsiteY3" fmla="*/ 260 h 230868"/>
              <a:gd name="connsiteX4" fmla="*/ 8317064 w 8317064"/>
              <a:gd name="connsiteY4" fmla="*/ 259 h 230868"/>
              <a:gd name="connsiteX0" fmla="*/ 0 w 8317064"/>
              <a:gd name="connsiteY0" fmla="*/ 16161 h 230868"/>
              <a:gd name="connsiteX1" fmla="*/ 1844702 w 8317064"/>
              <a:gd name="connsiteY1" fmla="*/ 16162 h 230868"/>
              <a:gd name="connsiteX2" fmla="*/ 3156666 w 8317064"/>
              <a:gd name="connsiteY2" fmla="*/ 230847 h 230868"/>
              <a:gd name="connsiteX3" fmla="*/ 4556097 w 8317064"/>
              <a:gd name="connsiteY3" fmla="*/ 260 h 230868"/>
              <a:gd name="connsiteX4" fmla="*/ 8317064 w 8317064"/>
              <a:gd name="connsiteY4" fmla="*/ 259 h 230868"/>
              <a:gd name="connsiteX0" fmla="*/ 0 w 8317064"/>
              <a:gd name="connsiteY0" fmla="*/ 16161 h 230868"/>
              <a:gd name="connsiteX1" fmla="*/ 1844702 w 8317064"/>
              <a:gd name="connsiteY1" fmla="*/ 16162 h 230868"/>
              <a:gd name="connsiteX2" fmla="*/ 3156666 w 8317064"/>
              <a:gd name="connsiteY2" fmla="*/ 230847 h 230868"/>
              <a:gd name="connsiteX3" fmla="*/ 4556097 w 8317064"/>
              <a:gd name="connsiteY3" fmla="*/ 260 h 230868"/>
              <a:gd name="connsiteX4" fmla="*/ 8317064 w 8317064"/>
              <a:gd name="connsiteY4" fmla="*/ 259 h 230868"/>
              <a:gd name="connsiteX0" fmla="*/ 0 w 8317064"/>
              <a:gd name="connsiteY0" fmla="*/ 28859 h 187921"/>
              <a:gd name="connsiteX1" fmla="*/ 1844702 w 8317064"/>
              <a:gd name="connsiteY1" fmla="*/ 28860 h 187921"/>
              <a:gd name="connsiteX2" fmla="*/ 3156666 w 8317064"/>
              <a:gd name="connsiteY2" fmla="*/ 187886 h 187921"/>
              <a:gd name="connsiteX3" fmla="*/ 4556097 w 8317064"/>
              <a:gd name="connsiteY3" fmla="*/ 12958 h 187921"/>
              <a:gd name="connsiteX4" fmla="*/ 8317064 w 8317064"/>
              <a:gd name="connsiteY4" fmla="*/ 12957 h 187921"/>
              <a:gd name="connsiteX0" fmla="*/ 0 w 8317064"/>
              <a:gd name="connsiteY0" fmla="*/ 28859 h 187921"/>
              <a:gd name="connsiteX1" fmla="*/ 1844702 w 8317064"/>
              <a:gd name="connsiteY1" fmla="*/ 28860 h 187921"/>
              <a:gd name="connsiteX2" fmla="*/ 3156666 w 8317064"/>
              <a:gd name="connsiteY2" fmla="*/ 187886 h 187921"/>
              <a:gd name="connsiteX3" fmla="*/ 4556097 w 8317064"/>
              <a:gd name="connsiteY3" fmla="*/ 12958 h 187921"/>
              <a:gd name="connsiteX4" fmla="*/ 8317064 w 8317064"/>
              <a:gd name="connsiteY4" fmla="*/ 12957 h 187921"/>
              <a:gd name="connsiteX0" fmla="*/ 0 w 8317064"/>
              <a:gd name="connsiteY0" fmla="*/ 28859 h 187921"/>
              <a:gd name="connsiteX1" fmla="*/ 1844702 w 8317064"/>
              <a:gd name="connsiteY1" fmla="*/ 28860 h 187921"/>
              <a:gd name="connsiteX2" fmla="*/ 3156666 w 8317064"/>
              <a:gd name="connsiteY2" fmla="*/ 187886 h 187921"/>
              <a:gd name="connsiteX3" fmla="*/ 4556097 w 8317064"/>
              <a:gd name="connsiteY3" fmla="*/ 12958 h 187921"/>
              <a:gd name="connsiteX4" fmla="*/ 8317064 w 8317064"/>
              <a:gd name="connsiteY4" fmla="*/ 12957 h 187921"/>
              <a:gd name="connsiteX0" fmla="*/ 0 w 8317064"/>
              <a:gd name="connsiteY0" fmla="*/ 25915 h 145229"/>
              <a:gd name="connsiteX1" fmla="*/ 1844702 w 8317064"/>
              <a:gd name="connsiteY1" fmla="*/ 25916 h 145229"/>
              <a:gd name="connsiteX2" fmla="*/ 3156666 w 8317064"/>
              <a:gd name="connsiteY2" fmla="*/ 145185 h 145229"/>
              <a:gd name="connsiteX3" fmla="*/ 4556097 w 8317064"/>
              <a:gd name="connsiteY3" fmla="*/ 10014 h 145229"/>
              <a:gd name="connsiteX4" fmla="*/ 8317064 w 8317064"/>
              <a:gd name="connsiteY4" fmla="*/ 10013 h 145229"/>
              <a:gd name="connsiteX0" fmla="*/ 0 w 8317064"/>
              <a:gd name="connsiteY0" fmla="*/ 25915 h 145185"/>
              <a:gd name="connsiteX1" fmla="*/ 1844702 w 8317064"/>
              <a:gd name="connsiteY1" fmla="*/ 25916 h 145185"/>
              <a:gd name="connsiteX2" fmla="*/ 3156666 w 8317064"/>
              <a:gd name="connsiteY2" fmla="*/ 145185 h 145185"/>
              <a:gd name="connsiteX3" fmla="*/ 4556097 w 8317064"/>
              <a:gd name="connsiteY3" fmla="*/ 10014 h 145185"/>
              <a:gd name="connsiteX4" fmla="*/ 8317064 w 8317064"/>
              <a:gd name="connsiteY4" fmla="*/ 10013 h 145185"/>
              <a:gd name="connsiteX0" fmla="*/ 0 w 8317064"/>
              <a:gd name="connsiteY0" fmla="*/ 16345 h 135615"/>
              <a:gd name="connsiteX1" fmla="*/ 1844702 w 8317064"/>
              <a:gd name="connsiteY1" fmla="*/ 16346 h 135615"/>
              <a:gd name="connsiteX2" fmla="*/ 3156666 w 8317064"/>
              <a:gd name="connsiteY2" fmla="*/ 135615 h 135615"/>
              <a:gd name="connsiteX3" fmla="*/ 4556097 w 8317064"/>
              <a:gd name="connsiteY3" fmla="*/ 444 h 135615"/>
              <a:gd name="connsiteX4" fmla="*/ 8317064 w 8317064"/>
              <a:gd name="connsiteY4" fmla="*/ 443 h 135615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11 h 135181"/>
              <a:gd name="connsiteX1" fmla="*/ 1844702 w 8317064"/>
              <a:gd name="connsiteY1" fmla="*/ 15912 h 135181"/>
              <a:gd name="connsiteX2" fmla="*/ 3156666 w 8317064"/>
              <a:gd name="connsiteY2" fmla="*/ 135181 h 135181"/>
              <a:gd name="connsiteX3" fmla="*/ 4556097 w 8317064"/>
              <a:gd name="connsiteY3" fmla="*/ 10 h 135181"/>
              <a:gd name="connsiteX4" fmla="*/ 8317064 w 8317064"/>
              <a:gd name="connsiteY4" fmla="*/ 9 h 135181"/>
              <a:gd name="connsiteX0" fmla="*/ 0 w 8317064"/>
              <a:gd name="connsiteY0" fmla="*/ 15902 h 15903"/>
              <a:gd name="connsiteX1" fmla="*/ 1844702 w 8317064"/>
              <a:gd name="connsiteY1" fmla="*/ 15903 h 15903"/>
              <a:gd name="connsiteX2" fmla="*/ 4556097 w 8317064"/>
              <a:gd name="connsiteY2" fmla="*/ 1 h 15903"/>
              <a:gd name="connsiteX3" fmla="*/ 8317064 w 8317064"/>
              <a:gd name="connsiteY3" fmla="*/ 0 h 15903"/>
              <a:gd name="connsiteX0" fmla="*/ 0 w 6472362"/>
              <a:gd name="connsiteY0" fmla="*/ 15903 h 15903"/>
              <a:gd name="connsiteX1" fmla="*/ 2711395 w 6472362"/>
              <a:gd name="connsiteY1" fmla="*/ 1 h 15903"/>
              <a:gd name="connsiteX2" fmla="*/ 6472362 w 6472362"/>
              <a:gd name="connsiteY2" fmla="*/ 0 h 15903"/>
              <a:gd name="connsiteX0" fmla="*/ 0 w 3760967"/>
              <a:gd name="connsiteY0" fmla="*/ 1 h 1"/>
              <a:gd name="connsiteX1" fmla="*/ 3760967 w 3760967"/>
              <a:gd name="connsiteY1" fmla="*/ 0 h 1"/>
              <a:gd name="connsiteX0" fmla="*/ 0 w 10025"/>
              <a:gd name="connsiteY0" fmla="*/ 0 h 53"/>
              <a:gd name="connsiteX1" fmla="*/ 10025 w 10025"/>
              <a:gd name="connsiteY1" fmla="*/ 53 h 53"/>
              <a:gd name="connsiteX0" fmla="*/ 0 w 9982"/>
              <a:gd name="connsiteY0" fmla="*/ 1375 h 1375"/>
              <a:gd name="connsiteX1" fmla="*/ 9982 w 9982"/>
              <a:gd name="connsiteY1" fmla="*/ 0 h 1375"/>
              <a:gd name="connsiteX0" fmla="*/ 0 w 15000"/>
              <a:gd name="connsiteY0" fmla="*/ 10000 h 10000"/>
              <a:gd name="connsiteX1" fmla="*/ 15000 w 15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000" h="10000">
                <a:moveTo>
                  <a:pt x="0" y="10000"/>
                </a:moveTo>
                <a:lnTo>
                  <a:pt x="15000" y="0"/>
                </a:lnTo>
              </a:path>
            </a:pathLst>
          </a:custGeom>
          <a:noFill/>
          <a:ln w="19050">
            <a:solidFill>
              <a:srgbClr val="FC2610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3" name="Connecteur en angle 72"/>
          <p:cNvCxnSpPr/>
          <p:nvPr/>
        </p:nvCxnSpPr>
        <p:spPr>
          <a:xfrm rot="5400000" flipH="1" flipV="1">
            <a:off x="5652120" y="3861048"/>
            <a:ext cx="576064" cy="432048"/>
          </a:xfrm>
          <a:prstGeom prst="bentConnector3">
            <a:avLst>
              <a:gd name="adj1" fmla="val -2911"/>
            </a:avLst>
          </a:prstGeom>
          <a:ln w="2222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en angle 74"/>
          <p:cNvCxnSpPr/>
          <p:nvPr/>
        </p:nvCxnSpPr>
        <p:spPr>
          <a:xfrm rot="16200000" flipH="1">
            <a:off x="4351784" y="4009256"/>
            <a:ext cx="504056" cy="351656"/>
          </a:xfrm>
          <a:prstGeom prst="bentConnector3">
            <a:avLst>
              <a:gd name="adj1" fmla="val 98613"/>
            </a:avLst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ZoneTexte 79"/>
          <p:cNvSpPr txBox="1"/>
          <p:nvPr/>
        </p:nvSpPr>
        <p:spPr>
          <a:xfrm>
            <a:off x="1691680" y="4437112"/>
            <a:ext cx="64807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 smtClean="0"/>
              <a:t>(ACSF B1)</a:t>
            </a:r>
            <a:endParaRPr lang="en-GB" sz="500" dirty="0"/>
          </a:p>
        </p:txBody>
      </p:sp>
      <p:sp>
        <p:nvSpPr>
          <p:cNvPr id="82" name="ZoneTexte 81"/>
          <p:cNvSpPr txBox="1"/>
          <p:nvPr/>
        </p:nvSpPr>
        <p:spPr>
          <a:xfrm>
            <a:off x="1475656" y="378904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6" name="Connecteur droit avec flèche 85"/>
          <p:cNvCxnSpPr/>
          <p:nvPr/>
        </p:nvCxnSpPr>
        <p:spPr>
          <a:xfrm>
            <a:off x="1619672" y="3645024"/>
            <a:ext cx="122413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/>
          <p:cNvCxnSpPr/>
          <p:nvPr/>
        </p:nvCxnSpPr>
        <p:spPr>
          <a:xfrm>
            <a:off x="2267744" y="4149080"/>
            <a:ext cx="0" cy="5760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/>
          <p:nvPr/>
        </p:nvCxnSpPr>
        <p:spPr>
          <a:xfrm>
            <a:off x="1547664" y="4149080"/>
            <a:ext cx="0" cy="5760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11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noProof="0" dirty="0" smtClean="0"/>
              <a:t>Comparison of concepts</a:t>
            </a:r>
            <a:endParaRPr lang="en-GB" sz="3600" noProof="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576385"/>
              </p:ext>
            </p:extLst>
          </p:nvPr>
        </p:nvGraphicFramePr>
        <p:xfrm>
          <a:off x="539552" y="1340768"/>
          <a:ext cx="8393908" cy="2951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4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79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892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0275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Manual driving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ACSF C1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ACSF C2</a:t>
                      </a:r>
                      <a:endParaRPr lang="en-GB" sz="18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03835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1</a:t>
                      </a:r>
                      <a:r>
                        <a:rPr lang="en-GB" sz="1600" b="1" baseline="30000" dirty="0" smtClean="0"/>
                        <a:t>st</a:t>
                      </a:r>
                      <a:r>
                        <a:rPr lang="en-GB" sz="1600" b="1" baseline="0" dirty="0" smtClean="0"/>
                        <a:t> </a:t>
                      </a:r>
                      <a:r>
                        <a:rPr lang="en-GB" sz="1600" b="1" dirty="0" smtClean="0"/>
                        <a:t>action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Activation</a:t>
                      </a:r>
                      <a:r>
                        <a:rPr lang="en-GB" sz="1400" baseline="0" dirty="0" smtClean="0"/>
                        <a:t> of</a:t>
                      </a:r>
                      <a:r>
                        <a:rPr lang="en-GB" sz="1400" dirty="0" smtClean="0"/>
                        <a:t> the direction indicator to inform the other users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Activation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the direction indicator to inform the other users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r>
                        <a:rPr lang="en-GB" sz="1400" baseline="0" dirty="0" smtClean="0"/>
                        <a:t>and initiate the lane change procedure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Activation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dirty="0" smtClean="0"/>
                        <a:t>the direction indicator to inform the other users</a:t>
                      </a:r>
                      <a:endParaRPr lang="en-GB" sz="1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and initiate the lane change procedure</a:t>
                      </a:r>
                      <a:endParaRPr lang="en-GB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3475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2</a:t>
                      </a:r>
                      <a:r>
                        <a:rPr lang="en-GB" sz="1600" b="1" baseline="30000" dirty="0" smtClean="0"/>
                        <a:t>nd</a:t>
                      </a:r>
                      <a:r>
                        <a:rPr lang="en-GB" sz="1600" b="1" baseline="0" dirty="0" smtClean="0"/>
                        <a:t> </a:t>
                      </a:r>
                      <a:r>
                        <a:rPr lang="en-GB" sz="1600" b="1" dirty="0" smtClean="0"/>
                        <a:t>action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trike="noStrike" dirty="0" smtClean="0"/>
                        <a:t>Action on the steering control to change lane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Automatic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start of the lane change manoeuver,</a:t>
                      </a:r>
                    </a:p>
                    <a:p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3 to 5s after the driver action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econd deliberate action to initiate the lane change manoeuver.</a:t>
                      </a:r>
                      <a:endParaRPr lang="fr-F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oupe 7"/>
          <p:cNvGrpSpPr/>
          <p:nvPr/>
        </p:nvGrpSpPr>
        <p:grpSpPr>
          <a:xfrm>
            <a:off x="2483768" y="4159945"/>
            <a:ext cx="3168352" cy="2528729"/>
            <a:chOff x="2483768" y="4159945"/>
            <a:chExt cx="3168352" cy="2528729"/>
          </a:xfrm>
        </p:grpSpPr>
        <p:sp>
          <p:nvSpPr>
            <p:cNvPr id="3" name="TextBox 2"/>
            <p:cNvSpPr txBox="1"/>
            <p:nvPr/>
          </p:nvSpPr>
          <p:spPr>
            <a:xfrm>
              <a:off x="2483768" y="4626571"/>
              <a:ext cx="3168352" cy="20621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/>
                <a:t>Given the LCM starts </a:t>
              </a:r>
              <a:r>
                <a:rPr lang="en-GB" sz="1600" b="1" dirty="0">
                  <a:solidFill>
                    <a:srgbClr val="C00000"/>
                  </a:solidFill>
                </a:rPr>
                <a:t>automatically</a:t>
              </a:r>
              <a:r>
                <a:rPr lang="en-GB" sz="1600" b="1" dirty="0" smtClean="0"/>
                <a:t> up to 5s </a:t>
              </a:r>
              <a:r>
                <a:rPr lang="en-GB" sz="1600" b="1" dirty="0"/>
                <a:t>(i.e. </a:t>
              </a:r>
              <a:r>
                <a:rPr lang="en-GB" sz="1600" b="1" dirty="0">
                  <a:solidFill>
                    <a:srgbClr val="C00000"/>
                  </a:solidFill>
                </a:rPr>
                <a:t>180m</a:t>
              </a:r>
              <a:r>
                <a:rPr lang="en-GB" sz="1600" b="1" dirty="0"/>
                <a:t> at 130km/h)</a:t>
              </a:r>
              <a:r>
                <a:rPr lang="en-GB" sz="1600" b="1" dirty="0" smtClean="0"/>
                <a:t> after the driver deliberate action…</a:t>
              </a:r>
            </a:p>
            <a:p>
              <a:pPr algn="ctr"/>
              <a:endParaRPr lang="en-GB" sz="1600" b="1" dirty="0" smtClean="0"/>
            </a:p>
            <a:p>
              <a:pPr algn="ctr"/>
              <a:r>
                <a:rPr lang="en-GB" sz="1600" b="1" dirty="0" smtClean="0"/>
                <a:t>backward looking sensors have been judged </a:t>
              </a:r>
              <a:r>
                <a:rPr lang="en-GB" sz="1600" b="1" dirty="0" smtClean="0">
                  <a:solidFill>
                    <a:srgbClr val="C00000"/>
                  </a:solidFill>
                </a:rPr>
                <a:t>necessary</a:t>
              </a:r>
            </a:p>
            <a:p>
              <a:pPr algn="ctr"/>
              <a:endParaRPr lang="en-GB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5" name="Down Arrow 4"/>
            <p:cNvSpPr/>
            <p:nvPr/>
          </p:nvSpPr>
          <p:spPr>
            <a:xfrm rot="1187459">
              <a:off x="4268092" y="4159945"/>
              <a:ext cx="576064" cy="432048"/>
            </a:xfrm>
            <a:prstGeom prst="down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5796136" y="4163826"/>
            <a:ext cx="3240360" cy="2535731"/>
            <a:chOff x="5796136" y="4163826"/>
            <a:chExt cx="3240360" cy="2535731"/>
          </a:xfrm>
        </p:grpSpPr>
        <p:sp>
          <p:nvSpPr>
            <p:cNvPr id="6" name="Down Arrow 5"/>
            <p:cNvSpPr/>
            <p:nvPr/>
          </p:nvSpPr>
          <p:spPr>
            <a:xfrm>
              <a:off x="7389424" y="4163826"/>
              <a:ext cx="576064" cy="432048"/>
            </a:xfrm>
            <a:prstGeom prst="down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96136" y="4637454"/>
              <a:ext cx="3240360" cy="20621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/>
                <a:t>Given the LCM only starts</a:t>
              </a:r>
            </a:p>
            <a:p>
              <a:pPr algn="ctr"/>
              <a:r>
                <a:rPr lang="en-GB" sz="1600" b="1" dirty="0" smtClean="0">
                  <a:solidFill>
                    <a:srgbClr val="C00000"/>
                  </a:solidFill>
                </a:rPr>
                <a:t>after</a:t>
              </a:r>
              <a:r>
                <a:rPr lang="en-GB" sz="1600" b="1" dirty="0" smtClean="0"/>
                <a:t> </a:t>
              </a:r>
              <a:r>
                <a:rPr lang="en-GB" sz="1600" b="1" dirty="0" smtClean="0">
                  <a:solidFill>
                    <a:srgbClr val="C00000"/>
                  </a:solidFill>
                </a:rPr>
                <a:t>a </a:t>
              </a:r>
              <a:r>
                <a:rPr lang="en-GB" sz="1600" b="1" dirty="0">
                  <a:solidFill>
                    <a:srgbClr val="C00000"/>
                  </a:solidFill>
                </a:rPr>
                <a:t>2</a:t>
              </a:r>
              <a:r>
                <a:rPr lang="en-GB" sz="1600" b="1" baseline="30000" dirty="0">
                  <a:solidFill>
                    <a:srgbClr val="C00000"/>
                  </a:solidFill>
                </a:rPr>
                <a:t>nd</a:t>
              </a:r>
              <a:r>
                <a:rPr lang="en-GB" sz="1600" b="1" dirty="0">
                  <a:solidFill>
                    <a:srgbClr val="C00000"/>
                  </a:solidFill>
                </a:rPr>
                <a:t> deliberate </a:t>
              </a:r>
              <a:r>
                <a:rPr lang="en-GB" sz="1600" b="1" dirty="0" smtClean="0"/>
                <a:t>action of the driver, no backward looking sensors are necessary…</a:t>
              </a:r>
            </a:p>
            <a:p>
              <a:pPr algn="ctr"/>
              <a:endParaRPr lang="en-GB" sz="1600" b="1" dirty="0" smtClean="0"/>
            </a:p>
            <a:p>
              <a:pPr algn="ctr"/>
              <a:r>
                <a:rPr lang="en-GB" sz="1600" b="1" dirty="0" smtClean="0"/>
                <a:t>there are </a:t>
              </a:r>
              <a:r>
                <a:rPr lang="en-GB" sz="1600" b="1" dirty="0" smtClean="0">
                  <a:solidFill>
                    <a:srgbClr val="C00000"/>
                  </a:solidFill>
                </a:rPr>
                <a:t>other ways </a:t>
              </a:r>
              <a:r>
                <a:rPr lang="en-GB" sz="1600" b="1" dirty="0" smtClean="0"/>
                <a:t>to ensure same level of safety, see next slides</a:t>
              </a:r>
              <a:endParaRPr lang="en-GB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1571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236242"/>
            <a:ext cx="7848872" cy="850106"/>
          </a:xfrm>
        </p:spPr>
        <p:txBody>
          <a:bodyPr/>
          <a:lstStyle/>
          <a:p>
            <a:r>
              <a:rPr lang="en-GB" sz="3200" noProof="0" dirty="0" smtClean="0"/>
              <a:t>Philosophy of ACSF-C2</a:t>
            </a:r>
            <a:r>
              <a:rPr lang="en-GB" sz="3600" noProof="0" dirty="0" smtClean="0"/>
              <a:t/>
            </a:r>
            <a:br>
              <a:rPr lang="en-GB" sz="3600" noProof="0" dirty="0" smtClean="0"/>
            </a:br>
            <a:r>
              <a:rPr lang="en-GB" sz="2800" dirty="0" smtClean="0"/>
              <a:t>Safety measures</a:t>
            </a:r>
            <a:endParaRPr lang="en-GB" sz="3200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545" y="1484784"/>
            <a:ext cx="8421935" cy="5040560"/>
          </a:xfrm>
        </p:spPr>
        <p:txBody>
          <a:bodyPr/>
          <a:lstStyle/>
          <a:p>
            <a:pPr marL="285750"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noProof="0" dirty="0"/>
              <a:t>ACSF C2 is Level-2 </a:t>
            </a:r>
            <a:r>
              <a:rPr lang="en-GB" sz="1800" noProof="0" dirty="0" smtClean="0"/>
              <a:t>system: the </a:t>
            </a:r>
            <a:r>
              <a:rPr lang="en-GB" sz="1800" noProof="0" dirty="0"/>
              <a:t>driver </a:t>
            </a:r>
            <a:r>
              <a:rPr lang="en-GB" sz="1800" noProof="0" dirty="0" smtClean="0"/>
              <a:t>is hands-on and drives</a:t>
            </a:r>
            <a:r>
              <a:rPr lang="en-GB" sz="1800" noProof="0" dirty="0"/>
              <a:t>, the system </a:t>
            </a:r>
            <a:r>
              <a:rPr lang="en-GB" sz="1800" noProof="0" dirty="0" smtClean="0"/>
              <a:t>only assists</a:t>
            </a:r>
            <a:endParaRPr lang="en-GB" sz="1800" noProof="0" dirty="0"/>
          </a:p>
          <a:p>
            <a:pPr marL="285750"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noProof="0" dirty="0" smtClean="0"/>
              <a:t>The driver is expected to get quickly used to an HMI which is quite similar to that of the manual driving</a:t>
            </a:r>
          </a:p>
          <a:p>
            <a:pPr marL="285750"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noProof="0" dirty="0" smtClean="0"/>
              <a:t>The </a:t>
            </a:r>
            <a:r>
              <a:rPr lang="en-GB" sz="1800" noProof="0" dirty="0"/>
              <a:t>driver </a:t>
            </a:r>
            <a:r>
              <a:rPr lang="en-GB" sz="1800" noProof="0" dirty="0" smtClean="0">
                <a:solidFill>
                  <a:srgbClr val="C00000"/>
                </a:solidFill>
              </a:rPr>
              <a:t>masters</a:t>
            </a:r>
            <a:r>
              <a:rPr lang="en-GB" sz="1800" noProof="0" dirty="0" smtClean="0"/>
              <a:t> the </a:t>
            </a:r>
            <a:r>
              <a:rPr lang="en-GB" sz="1800" noProof="0" dirty="0" smtClean="0">
                <a:solidFill>
                  <a:srgbClr val="C00000"/>
                </a:solidFill>
              </a:rPr>
              <a:t>exact time </a:t>
            </a:r>
            <a:r>
              <a:rPr lang="en-GB" sz="1800" noProof="0" dirty="0" smtClean="0"/>
              <a:t>when the </a:t>
            </a:r>
            <a:r>
              <a:rPr lang="en-GB" sz="1800" noProof="0" dirty="0" smtClean="0">
                <a:solidFill>
                  <a:schemeClr val="tx2"/>
                </a:solidFill>
              </a:rPr>
              <a:t>vehicle starts moving towards the lane, and consequently when the manoeuver starts</a:t>
            </a:r>
            <a:r>
              <a:rPr lang="en-GB" sz="1800" dirty="0" smtClean="0">
                <a:solidFill>
                  <a:schemeClr val="tx2"/>
                </a:solidFill>
              </a:rPr>
              <a:t>, </a:t>
            </a:r>
            <a:r>
              <a:rPr lang="en-GB" sz="1800" noProof="0" dirty="0" smtClean="0"/>
              <a:t>depending the surrounding traffic, similarly to the manual driving</a:t>
            </a:r>
          </a:p>
          <a:p>
            <a:pPr marL="285750"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noProof="0" dirty="0" smtClean="0"/>
              <a:t>The lane change assistance does not start automatically, thus “</a:t>
            </a:r>
            <a:r>
              <a:rPr lang="en-GB" sz="1800" noProof="0" dirty="0" smtClean="0">
                <a:solidFill>
                  <a:srgbClr val="C00000"/>
                </a:solidFill>
              </a:rPr>
              <a:t>no surprise</a:t>
            </a:r>
            <a:r>
              <a:rPr lang="en-GB" sz="1800" noProof="0" dirty="0" smtClean="0"/>
              <a:t>”</a:t>
            </a:r>
            <a:endParaRPr lang="en-GB" sz="1800" noProof="0" dirty="0"/>
          </a:p>
          <a:p>
            <a:pPr marL="285750"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noProof="0" dirty="0"/>
              <a:t>Unintentional activation </a:t>
            </a:r>
            <a:r>
              <a:rPr lang="en-GB" sz="1800" noProof="0" dirty="0" smtClean="0"/>
              <a:t>is </a:t>
            </a:r>
            <a:r>
              <a:rPr lang="en-GB" sz="1800" noProof="0" dirty="0" smtClean="0">
                <a:solidFill>
                  <a:srgbClr val="C00000"/>
                </a:solidFill>
              </a:rPr>
              <a:t>prevented</a:t>
            </a:r>
            <a:r>
              <a:rPr lang="en-GB" sz="1800" noProof="0" dirty="0" smtClean="0"/>
              <a:t> </a:t>
            </a:r>
            <a:r>
              <a:rPr lang="en-GB" sz="1800" noProof="0" dirty="0"/>
              <a:t>thanks </a:t>
            </a:r>
            <a:r>
              <a:rPr lang="en-GB" sz="1800" noProof="0" dirty="0" smtClean="0"/>
              <a:t>to:</a:t>
            </a:r>
            <a:endParaRPr lang="en-GB" sz="1800" noProof="0" dirty="0"/>
          </a:p>
          <a:p>
            <a:pPr lvl="2">
              <a:spcBef>
                <a:spcPts val="1200"/>
              </a:spcBef>
            </a:pPr>
            <a:r>
              <a:rPr lang="en-GB" sz="1800" noProof="0" dirty="0"/>
              <a:t>ON/OFF switch</a:t>
            </a:r>
          </a:p>
          <a:p>
            <a:pPr lvl="2">
              <a:spcBef>
                <a:spcPts val="1200"/>
              </a:spcBef>
            </a:pPr>
            <a:r>
              <a:rPr lang="en-GB" sz="1800" noProof="0" dirty="0"/>
              <a:t>2-action activation</a:t>
            </a:r>
          </a:p>
          <a:p>
            <a:pPr marL="342900" lvl="1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noProof="0" dirty="0" smtClean="0"/>
              <a:t>The overriding force remains </a:t>
            </a:r>
            <a:r>
              <a:rPr lang="en-GB" sz="1800" noProof="0" dirty="0" smtClean="0">
                <a:solidFill>
                  <a:srgbClr val="C00000"/>
                </a:solidFill>
              </a:rPr>
              <a:t>low</a:t>
            </a:r>
            <a:r>
              <a:rPr lang="en-GB" sz="1800" noProof="0" dirty="0" smtClean="0"/>
              <a:t> (&lt; 50 N)</a:t>
            </a:r>
          </a:p>
          <a:p>
            <a:pPr marL="342900" lvl="1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C00000"/>
                </a:solidFill>
              </a:rPr>
              <a:t>Blind zone detection </a:t>
            </a:r>
            <a:r>
              <a:rPr lang="en-GB" sz="1800" dirty="0" smtClean="0"/>
              <a:t>sensors ensure safety regarding the area not covered by the mirrors (and minimize over-reliance risks)</a:t>
            </a:r>
            <a:r>
              <a:rPr lang="en-GB" sz="1800" dirty="0"/>
              <a:t>	</a:t>
            </a:r>
            <a:r>
              <a:rPr lang="en-GB" sz="1800" dirty="0" smtClean="0"/>
              <a:t>	</a:t>
            </a:r>
            <a:r>
              <a:rPr lang="en-GB" sz="1800" i="1" dirty="0" smtClean="0">
                <a:sym typeface="Wingdings" panose="05000000000000000000" pitchFamily="2" charset="2"/>
              </a:rPr>
              <a:t> see next slides</a:t>
            </a:r>
            <a:endParaRPr lang="en-GB" sz="1800" i="1" noProof="0" dirty="0" smtClean="0"/>
          </a:p>
        </p:txBody>
      </p:sp>
    </p:spTree>
    <p:extLst>
      <p:ext uri="{BB962C8B-B14F-4D97-AF65-F5344CB8AC3E}">
        <p14:creationId xmlns:p14="http://schemas.microsoft.com/office/powerpoint/2010/main" val="190912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1580" y="236242"/>
            <a:ext cx="7740860" cy="1104526"/>
          </a:xfrm>
        </p:spPr>
        <p:txBody>
          <a:bodyPr/>
          <a:lstStyle/>
          <a:p>
            <a:r>
              <a:rPr lang="en-GB" sz="3200" noProof="0" dirty="0" smtClean="0"/>
              <a:t>Philosophy of ACSF-C2</a:t>
            </a:r>
            <a:r>
              <a:rPr lang="en-GB" sz="3600" noProof="0" dirty="0" smtClean="0"/>
              <a:t/>
            </a:r>
            <a:br>
              <a:rPr lang="en-GB" sz="3600" noProof="0" dirty="0" smtClean="0"/>
            </a:br>
            <a:r>
              <a:rPr lang="en-GB" sz="1800" noProof="0" dirty="0" smtClean="0"/>
              <a:t>Why only short range sensors are needed ?</a:t>
            </a:r>
            <a:endParaRPr lang="en-GB" sz="3200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545" y="1628800"/>
            <a:ext cx="8133903" cy="4896544"/>
          </a:xfrm>
        </p:spPr>
        <p:txBody>
          <a:bodyPr/>
          <a:lstStyle/>
          <a:p>
            <a:pPr marL="342900" lvl="1" indent="-342900">
              <a:buFont typeface="Wingdings" pitchFamily="2" charset="2"/>
              <a:buChar char="Ø"/>
            </a:pPr>
            <a:r>
              <a:rPr lang="en-GB" sz="2000" dirty="0" smtClean="0"/>
              <a:t>From previous slide:</a:t>
            </a:r>
          </a:p>
          <a:p>
            <a:pPr lvl="2">
              <a:spcBef>
                <a:spcPts val="1200"/>
              </a:spcBef>
            </a:pPr>
            <a:r>
              <a:rPr lang="en-GB" sz="1800" dirty="0"/>
              <a:t>The driver </a:t>
            </a:r>
            <a:r>
              <a:rPr lang="en-GB" sz="1800" dirty="0">
                <a:solidFill>
                  <a:srgbClr val="C00000"/>
                </a:solidFill>
              </a:rPr>
              <a:t>masters</a:t>
            </a:r>
            <a:r>
              <a:rPr lang="en-GB" sz="1800" dirty="0"/>
              <a:t> the </a:t>
            </a:r>
            <a:r>
              <a:rPr lang="en-GB" sz="1800" dirty="0">
                <a:solidFill>
                  <a:srgbClr val="C00000"/>
                </a:solidFill>
              </a:rPr>
              <a:t>exact time </a:t>
            </a:r>
            <a:r>
              <a:rPr lang="en-GB" sz="1800" dirty="0"/>
              <a:t>when the </a:t>
            </a:r>
            <a:r>
              <a:rPr lang="en-GB" sz="1800" dirty="0" smtClean="0"/>
              <a:t>vehicle starts moving towards the lane.</a:t>
            </a:r>
          </a:p>
          <a:p>
            <a:pPr lvl="2">
              <a:spcBef>
                <a:spcPts val="1200"/>
              </a:spcBef>
            </a:pPr>
            <a:r>
              <a:rPr lang="en-GB" sz="1800" dirty="0" smtClean="0"/>
              <a:t>With two actions HMI, the system requires two decisions from the driver, which are assumed to be based on the monitoring of the rear traffic.</a:t>
            </a:r>
            <a:endParaRPr lang="en-GB" sz="1800" dirty="0"/>
          </a:p>
          <a:p>
            <a:r>
              <a:rPr lang="en-GB" sz="2000" noProof="0" dirty="0" smtClean="0"/>
              <a:t>The driver is aware of the vehicle environment thanks to direct Field Of Vision (FOV) and indirect FOV (R46 mirrors):</a:t>
            </a:r>
          </a:p>
          <a:p>
            <a:endParaRPr lang="en-GB" sz="2000" noProof="0" dirty="0" smtClean="0"/>
          </a:p>
          <a:p>
            <a:pPr marL="990600" indent="0">
              <a:buNone/>
            </a:pPr>
            <a:r>
              <a:rPr lang="en-GB" sz="2000" noProof="0" dirty="0" smtClean="0"/>
              <a:t>The system must only monitor the zones out of mirror coverage:</a:t>
            </a:r>
          </a:p>
          <a:p>
            <a:pPr marL="1257300" lvl="1">
              <a:buFont typeface="Arial" panose="020B0604020202020204" pitchFamily="34" charset="0"/>
              <a:buChar char="•"/>
            </a:pPr>
            <a:r>
              <a:rPr lang="en-GB" sz="2000" noProof="0" dirty="0" smtClean="0"/>
              <a:t>M1/N1: Class I and III FOV</a:t>
            </a:r>
          </a:p>
          <a:p>
            <a:pPr marL="1257300" lvl="1">
              <a:buFont typeface="Arial" panose="020B0604020202020204" pitchFamily="34" charset="0"/>
              <a:buChar char="•"/>
            </a:pPr>
            <a:r>
              <a:rPr lang="en-GB" sz="2000" noProof="0" dirty="0" smtClean="0"/>
              <a:t>M2/M3 : Class II FOV</a:t>
            </a:r>
          </a:p>
          <a:p>
            <a:pPr marL="1257300" lvl="1">
              <a:buFont typeface="Arial" panose="020B0604020202020204" pitchFamily="34" charset="0"/>
              <a:buChar char="•"/>
            </a:pPr>
            <a:r>
              <a:rPr lang="en-GB" sz="2000" noProof="0" dirty="0" smtClean="0"/>
              <a:t>N2/N3: Class II, IV and V FOV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425111" y="4725144"/>
            <a:ext cx="936104" cy="504056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403648" y="4581128"/>
            <a:ext cx="6696744" cy="20162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79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1"/>
          <p:cNvGrpSpPr/>
          <p:nvPr/>
        </p:nvGrpSpPr>
        <p:grpSpPr>
          <a:xfrm>
            <a:off x="1081325" y="2505479"/>
            <a:ext cx="6522315" cy="1919614"/>
            <a:chOff x="986325" y="2636104"/>
            <a:chExt cx="6522315" cy="1919614"/>
          </a:xfrm>
        </p:grpSpPr>
        <p:sp>
          <p:nvSpPr>
            <p:cNvPr id="6" name="Rechteck 6"/>
            <p:cNvSpPr/>
            <p:nvPr/>
          </p:nvSpPr>
          <p:spPr>
            <a:xfrm>
              <a:off x="986325" y="2636104"/>
              <a:ext cx="6522315" cy="1919614"/>
            </a:xfrm>
            <a:prstGeom prst="rect">
              <a:avLst/>
            </a:prstGeom>
            <a:solidFill>
              <a:srgbClr val="A6A6A6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7" name="Gerade Verbindung 10"/>
            <p:cNvCxnSpPr/>
            <p:nvPr/>
          </p:nvCxnSpPr>
          <p:spPr>
            <a:xfrm>
              <a:off x="986325" y="3541435"/>
              <a:ext cx="6515204" cy="0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lgDash"/>
            </a:ln>
            <a:effectLst/>
          </p:spPr>
        </p:cxnSp>
        <p:cxnSp>
          <p:nvCxnSpPr>
            <p:cNvPr id="8" name="Gerade Verbindung 12"/>
            <p:cNvCxnSpPr/>
            <p:nvPr/>
          </p:nvCxnSpPr>
          <p:spPr>
            <a:xfrm>
              <a:off x="996061" y="4037318"/>
              <a:ext cx="6505468" cy="0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9" name="Gerade Verbindung 10"/>
            <p:cNvCxnSpPr/>
            <p:nvPr/>
          </p:nvCxnSpPr>
          <p:spPr>
            <a:xfrm>
              <a:off x="996061" y="3002443"/>
              <a:ext cx="6505468" cy="0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lgDash"/>
            </a:ln>
            <a:effectLst/>
          </p:spPr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GB" sz="3200" dirty="0">
                <a:solidFill>
                  <a:schemeClr val="tx1"/>
                </a:solidFill>
              </a:rPr>
              <a:t>Proposed blind zone detection</a:t>
            </a:r>
            <a:br>
              <a:rPr lang="en-GB" sz="3200" dirty="0">
                <a:solidFill>
                  <a:schemeClr val="tx1"/>
                </a:solidFill>
              </a:rPr>
            </a:br>
            <a:r>
              <a:rPr lang="en-GB" sz="3200" dirty="0">
                <a:solidFill>
                  <a:schemeClr val="tx1"/>
                </a:solidFill>
              </a:rPr>
              <a:t>example of N3 vehicles</a:t>
            </a:r>
            <a:endParaRPr lang="en-GB" sz="3200" noProof="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27336" y="4725692"/>
            <a:ext cx="14166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0000FF"/>
                </a:solidFill>
                <a:latin typeface="Arial"/>
              </a:rPr>
              <a:t>UN R46 Class </a:t>
            </a:r>
            <a:r>
              <a:rPr lang="de-DE" sz="1000" b="1" dirty="0" smtClean="0">
                <a:solidFill>
                  <a:srgbClr val="0000FF"/>
                </a:solidFill>
                <a:latin typeface="Arial"/>
              </a:rPr>
              <a:t>II </a:t>
            </a:r>
            <a:br>
              <a:rPr lang="de-DE" sz="1000" b="1" dirty="0" smtClean="0">
                <a:solidFill>
                  <a:srgbClr val="0000FF"/>
                </a:solidFill>
                <a:latin typeface="Arial"/>
              </a:rPr>
            </a:br>
            <a:r>
              <a:rPr lang="de-DE" sz="1000" b="1" dirty="0" smtClean="0">
                <a:solidFill>
                  <a:srgbClr val="0000FF"/>
                </a:solidFill>
                <a:latin typeface="Arial"/>
              </a:rPr>
              <a:t>Field </a:t>
            </a:r>
            <a:r>
              <a:rPr lang="de-DE" sz="1000" b="1" dirty="0">
                <a:solidFill>
                  <a:srgbClr val="0000FF"/>
                </a:solidFill>
                <a:latin typeface="Arial"/>
              </a:rPr>
              <a:t>of view </a:t>
            </a:r>
            <a:endParaRPr lang="en-US" sz="1000" b="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89578" y="5311036"/>
            <a:ext cx="329541" cy="293380"/>
          </a:xfrm>
          <a:prstGeom prst="rect">
            <a:avLst/>
          </a:prstGeom>
          <a:solidFill>
            <a:srgbClr val="00B050">
              <a:alpha val="40000"/>
            </a:srgbClr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90791" y="4791069"/>
            <a:ext cx="326987" cy="299731"/>
          </a:xfrm>
          <a:prstGeom prst="rect">
            <a:avLst/>
          </a:prstGeom>
          <a:solidFill>
            <a:srgbClr val="0000FF">
              <a:alpha val="40000"/>
            </a:srgbClr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50527" y="3500149"/>
            <a:ext cx="954157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Outside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edges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54299" y="1809552"/>
            <a:ext cx="853329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Driver‘s ocular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points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16" name="Straight Arrow Connector 99"/>
          <p:cNvCxnSpPr/>
          <p:nvPr/>
        </p:nvCxnSpPr>
        <p:spPr>
          <a:xfrm>
            <a:off x="5966895" y="4054566"/>
            <a:ext cx="0" cy="1210434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tailEnd type="none"/>
          </a:ln>
          <a:effectLst/>
        </p:spPr>
      </p:cxnSp>
      <p:sp>
        <p:nvSpPr>
          <p:cNvPr id="17" name="Rectangle 16"/>
          <p:cNvSpPr/>
          <p:nvPr/>
        </p:nvSpPr>
        <p:spPr>
          <a:xfrm>
            <a:off x="6137918" y="5081400"/>
            <a:ext cx="269248" cy="1101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4m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18" name="Straight Arrow Connector 109"/>
          <p:cNvCxnSpPr/>
          <p:nvPr/>
        </p:nvCxnSpPr>
        <p:spPr>
          <a:xfrm flipH="1">
            <a:off x="5965248" y="3484870"/>
            <a:ext cx="301772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cxnSp>
        <p:nvCxnSpPr>
          <p:cNvPr id="19" name="Straight Arrow Connector 138"/>
          <p:cNvCxnSpPr/>
          <p:nvPr/>
        </p:nvCxnSpPr>
        <p:spPr>
          <a:xfrm flipV="1">
            <a:off x="7475288" y="3692198"/>
            <a:ext cx="0" cy="162303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headEnd type="arrow"/>
            <a:tailEnd type="none"/>
          </a:ln>
          <a:effectLst/>
        </p:spPr>
      </p:cxnSp>
      <p:cxnSp>
        <p:nvCxnSpPr>
          <p:cNvPr id="20" name="Straight Arrow Connector 139"/>
          <p:cNvCxnSpPr/>
          <p:nvPr/>
        </p:nvCxnSpPr>
        <p:spPr>
          <a:xfrm flipV="1">
            <a:off x="7477377" y="4043558"/>
            <a:ext cx="0" cy="154632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headEnd type="none"/>
            <a:tailEnd type="arrow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7380312" y="3893641"/>
            <a:ext cx="207179" cy="1101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1m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22" name="Straight Arrow Connector 144"/>
          <p:cNvCxnSpPr/>
          <p:nvPr/>
        </p:nvCxnSpPr>
        <p:spPr>
          <a:xfrm>
            <a:off x="6338806" y="4539521"/>
            <a:ext cx="0" cy="427148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sp>
        <p:nvSpPr>
          <p:cNvPr id="23" name="Rectangle 22"/>
          <p:cNvSpPr/>
          <p:nvPr/>
        </p:nvSpPr>
        <p:spPr>
          <a:xfrm>
            <a:off x="6708336" y="4795724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B050"/>
                </a:solidFill>
                <a:latin typeface="Arial"/>
              </a:rPr>
              <a:t>1.5m</a:t>
            </a:r>
            <a:endParaRPr lang="en-US" sz="800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24" name="Straight Arrow Connector 103"/>
          <p:cNvCxnSpPr/>
          <p:nvPr/>
        </p:nvCxnSpPr>
        <p:spPr>
          <a:xfrm flipH="1" flipV="1">
            <a:off x="5965889" y="5049900"/>
            <a:ext cx="595112" cy="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25" name="Straight Arrow Connector 127"/>
          <p:cNvCxnSpPr/>
          <p:nvPr/>
        </p:nvCxnSpPr>
        <p:spPr>
          <a:xfrm flipV="1">
            <a:off x="2048353" y="4606745"/>
            <a:ext cx="0" cy="212063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tailEnd type="none"/>
          </a:ln>
          <a:effectLst/>
        </p:spPr>
      </p:cxnSp>
      <p:cxnSp>
        <p:nvCxnSpPr>
          <p:cNvPr id="26" name="Straight Arrow Connector 130"/>
          <p:cNvCxnSpPr/>
          <p:nvPr/>
        </p:nvCxnSpPr>
        <p:spPr>
          <a:xfrm flipH="1" flipV="1">
            <a:off x="2053454" y="6607176"/>
            <a:ext cx="4506864" cy="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28" name="Straight Arrow Connector 156"/>
          <p:cNvCxnSpPr/>
          <p:nvPr/>
        </p:nvCxnSpPr>
        <p:spPr>
          <a:xfrm flipH="1">
            <a:off x="438814" y="4620201"/>
            <a:ext cx="861162" cy="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tailEnd type="none"/>
          </a:ln>
          <a:effectLst/>
        </p:spPr>
      </p:cxnSp>
      <p:cxnSp>
        <p:nvCxnSpPr>
          <p:cNvPr id="29" name="Straight Arrow Connector 157"/>
          <p:cNvCxnSpPr/>
          <p:nvPr/>
        </p:nvCxnSpPr>
        <p:spPr>
          <a:xfrm flipV="1">
            <a:off x="497327" y="3855622"/>
            <a:ext cx="0" cy="74892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headEnd type="arrow"/>
            <a:tailEnd type="arrow"/>
          </a:ln>
          <a:effectLst/>
        </p:spPr>
      </p:cxnSp>
      <p:sp>
        <p:nvSpPr>
          <p:cNvPr id="30" name="Rectangle 29"/>
          <p:cNvSpPr/>
          <p:nvPr/>
        </p:nvSpPr>
        <p:spPr>
          <a:xfrm>
            <a:off x="200121" y="4145344"/>
            <a:ext cx="389480" cy="1101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5m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31" name="Picture 243" descr="Beschilderung LKW-Sattel Stückgut klei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80" r="9165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99" r="11609"/>
          <a:stretch>
            <a:fillRect/>
          </a:stretch>
        </p:blipFill>
        <p:spPr bwMode="auto">
          <a:xfrm>
            <a:off x="4525178" y="3450983"/>
            <a:ext cx="2163957" cy="45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8123159" y="4140562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B050"/>
                </a:solidFill>
                <a:latin typeface="Arial"/>
              </a:rPr>
              <a:t>4.5m</a:t>
            </a:r>
            <a:endParaRPr lang="en-US" sz="800" b="1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33" name="Rectangle 35"/>
          <p:cNvSpPr/>
          <p:nvPr/>
        </p:nvSpPr>
        <p:spPr>
          <a:xfrm>
            <a:off x="2799588" y="1237367"/>
            <a:ext cx="3537223" cy="2249144"/>
          </a:xfrm>
          <a:custGeom>
            <a:avLst/>
            <a:gdLst>
              <a:gd name="connsiteX0" fmla="*/ 0 w 3355848"/>
              <a:gd name="connsiteY0" fmla="*/ 0 h 667512"/>
              <a:gd name="connsiteX1" fmla="*/ 3355848 w 3355848"/>
              <a:gd name="connsiteY1" fmla="*/ 0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3355848"/>
              <a:gd name="connsiteY0" fmla="*/ 0 h 667512"/>
              <a:gd name="connsiteX1" fmla="*/ 3355848 w 3355848"/>
              <a:gd name="connsiteY1" fmla="*/ 667512 h 667512"/>
              <a:gd name="connsiteX2" fmla="*/ 0 w 3355848"/>
              <a:gd name="connsiteY2" fmla="*/ 667512 h 667512"/>
              <a:gd name="connsiteX3" fmla="*/ 0 w 3355848"/>
              <a:gd name="connsiteY3" fmla="*/ 0 h 667512"/>
              <a:gd name="connsiteX0" fmla="*/ 0 w 3355848"/>
              <a:gd name="connsiteY0" fmla="*/ 0 h 667512"/>
              <a:gd name="connsiteX1" fmla="*/ 2691185 w 3355848"/>
              <a:gd name="connsiteY1" fmla="*/ 535313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2695288"/>
              <a:gd name="connsiteY0" fmla="*/ 0 h 670396"/>
              <a:gd name="connsiteX1" fmla="*/ 2691185 w 2695288"/>
              <a:gd name="connsiteY1" fmla="*/ 535313 h 670396"/>
              <a:gd name="connsiteX2" fmla="*/ 2695288 w 2695288"/>
              <a:gd name="connsiteY2" fmla="*/ 670396 h 670396"/>
              <a:gd name="connsiteX3" fmla="*/ 0 w 2695288"/>
              <a:gd name="connsiteY3" fmla="*/ 667512 h 670396"/>
              <a:gd name="connsiteX4" fmla="*/ 0 w 2695288"/>
              <a:gd name="connsiteY4" fmla="*/ 0 h 670396"/>
              <a:gd name="connsiteX0" fmla="*/ 0 w 2695288"/>
              <a:gd name="connsiteY0" fmla="*/ 0 h 667512"/>
              <a:gd name="connsiteX1" fmla="*/ 2691185 w 2695288"/>
              <a:gd name="connsiteY1" fmla="*/ 535313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471 w 2695288"/>
              <a:gd name="connsiteY4" fmla="*/ 280081 h 667512"/>
              <a:gd name="connsiteX5" fmla="*/ 0 w 2695288"/>
              <a:gd name="connsiteY5" fmla="*/ 0 h 667512"/>
              <a:gd name="connsiteX0" fmla="*/ 782732 w 3478020"/>
              <a:gd name="connsiteY0" fmla="*/ 0 h 667512"/>
              <a:gd name="connsiteX1" fmla="*/ 3473917 w 3478020"/>
              <a:gd name="connsiteY1" fmla="*/ 499532 h 667512"/>
              <a:gd name="connsiteX2" fmla="*/ 3478020 w 3478020"/>
              <a:gd name="connsiteY2" fmla="*/ 667511 h 667512"/>
              <a:gd name="connsiteX3" fmla="*/ 782732 w 3478020"/>
              <a:gd name="connsiteY3" fmla="*/ 667512 h 667512"/>
              <a:gd name="connsiteX4" fmla="*/ 0 w 3478020"/>
              <a:gd name="connsiteY4" fmla="*/ 292008 h 667512"/>
              <a:gd name="connsiteX5" fmla="*/ 782732 w 3478020"/>
              <a:gd name="connsiteY5" fmla="*/ 0 h 667512"/>
              <a:gd name="connsiteX0" fmla="*/ 1633522 w 4328810"/>
              <a:gd name="connsiteY0" fmla="*/ 2190 h 669702"/>
              <a:gd name="connsiteX1" fmla="*/ 4324707 w 4328810"/>
              <a:gd name="connsiteY1" fmla="*/ 501722 h 669702"/>
              <a:gd name="connsiteX2" fmla="*/ 4328810 w 4328810"/>
              <a:gd name="connsiteY2" fmla="*/ 669701 h 669702"/>
              <a:gd name="connsiteX3" fmla="*/ 1633522 w 4328810"/>
              <a:gd name="connsiteY3" fmla="*/ 669702 h 669702"/>
              <a:gd name="connsiteX4" fmla="*/ 0 w 4328810"/>
              <a:gd name="connsiteY4" fmla="*/ 0 h 669702"/>
              <a:gd name="connsiteX5" fmla="*/ 1633522 w 4328810"/>
              <a:gd name="connsiteY5" fmla="*/ 2190 h 669702"/>
              <a:gd name="connsiteX0" fmla="*/ 1689181 w 4384469"/>
              <a:gd name="connsiteY0" fmla="*/ 2190 h 669702"/>
              <a:gd name="connsiteX1" fmla="*/ 4380366 w 4384469"/>
              <a:gd name="connsiteY1" fmla="*/ 501722 h 669702"/>
              <a:gd name="connsiteX2" fmla="*/ 4384469 w 4384469"/>
              <a:gd name="connsiteY2" fmla="*/ 669701 h 669702"/>
              <a:gd name="connsiteX3" fmla="*/ 1689181 w 4384469"/>
              <a:gd name="connsiteY3" fmla="*/ 669702 h 669702"/>
              <a:gd name="connsiteX4" fmla="*/ 0 w 4384469"/>
              <a:gd name="connsiteY4" fmla="*/ 0 h 669702"/>
              <a:gd name="connsiteX5" fmla="*/ 1689181 w 4384469"/>
              <a:gd name="connsiteY5" fmla="*/ 2190 h 66970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0 w 3959074"/>
              <a:gd name="connsiteY4" fmla="*/ 0 h 1035462"/>
              <a:gd name="connsiteX5" fmla="*/ 1263786 w 3959074"/>
              <a:gd name="connsiteY5" fmla="*/ 367950 h 103546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457200 w 3959074"/>
              <a:gd name="connsiteY4" fmla="*/ 381662 h 1035462"/>
              <a:gd name="connsiteX5" fmla="*/ 0 w 3959074"/>
              <a:gd name="connsiteY5" fmla="*/ 0 h 1035462"/>
              <a:gd name="connsiteX6" fmla="*/ 1263786 w 3959074"/>
              <a:gd name="connsiteY6" fmla="*/ 367950 h 1035462"/>
              <a:gd name="connsiteX0" fmla="*/ 2504189 w 5199477"/>
              <a:gd name="connsiteY0" fmla="*/ 367950 h 1035462"/>
              <a:gd name="connsiteX1" fmla="*/ 5195374 w 5199477"/>
              <a:gd name="connsiteY1" fmla="*/ 867482 h 1035462"/>
              <a:gd name="connsiteX2" fmla="*/ 5199477 w 5199477"/>
              <a:gd name="connsiteY2" fmla="*/ 1035461 h 1035462"/>
              <a:gd name="connsiteX3" fmla="*/ 2504189 w 5199477"/>
              <a:gd name="connsiteY3" fmla="*/ 1035462 h 1035462"/>
              <a:gd name="connsiteX4" fmla="*/ 0 w 5199477"/>
              <a:gd name="connsiteY4" fmla="*/ 1033669 h 1035462"/>
              <a:gd name="connsiteX5" fmla="*/ 1240403 w 5199477"/>
              <a:gd name="connsiteY5" fmla="*/ 0 h 1035462"/>
              <a:gd name="connsiteX6" fmla="*/ 2504189 w 5199477"/>
              <a:gd name="connsiteY6" fmla="*/ 367950 h 1035462"/>
              <a:gd name="connsiteX0" fmla="*/ 2504189 w 5199477"/>
              <a:gd name="connsiteY0" fmla="*/ 0 h 667512"/>
              <a:gd name="connsiteX1" fmla="*/ 5195374 w 5199477"/>
              <a:gd name="connsiteY1" fmla="*/ 499532 h 667512"/>
              <a:gd name="connsiteX2" fmla="*/ 5199477 w 5199477"/>
              <a:gd name="connsiteY2" fmla="*/ 667511 h 667512"/>
              <a:gd name="connsiteX3" fmla="*/ 2504189 w 5199477"/>
              <a:gd name="connsiteY3" fmla="*/ 667512 h 667512"/>
              <a:gd name="connsiteX4" fmla="*/ 0 w 5199477"/>
              <a:gd name="connsiteY4" fmla="*/ 665719 h 667512"/>
              <a:gd name="connsiteX5" fmla="*/ 3975 w 5199477"/>
              <a:gd name="connsiteY5" fmla="*/ 9737 h 667512"/>
              <a:gd name="connsiteX6" fmla="*/ 2504189 w 5199477"/>
              <a:gd name="connsiteY6" fmla="*/ 0 h 667512"/>
              <a:gd name="connsiteX0" fmla="*/ 2504189 w 5199477"/>
              <a:gd name="connsiteY0" fmla="*/ 2190 h 669702"/>
              <a:gd name="connsiteX1" fmla="*/ 5195374 w 5199477"/>
              <a:gd name="connsiteY1" fmla="*/ 501722 h 669702"/>
              <a:gd name="connsiteX2" fmla="*/ 5199477 w 5199477"/>
              <a:gd name="connsiteY2" fmla="*/ 669701 h 669702"/>
              <a:gd name="connsiteX3" fmla="*/ 2504189 w 5199477"/>
              <a:gd name="connsiteY3" fmla="*/ 669702 h 669702"/>
              <a:gd name="connsiteX4" fmla="*/ 0 w 5199477"/>
              <a:gd name="connsiteY4" fmla="*/ 667909 h 669702"/>
              <a:gd name="connsiteX5" fmla="*/ 3975 w 5199477"/>
              <a:gd name="connsiteY5" fmla="*/ 0 h 669702"/>
              <a:gd name="connsiteX6" fmla="*/ 2504189 w 5199477"/>
              <a:gd name="connsiteY6" fmla="*/ 2190 h 669702"/>
              <a:gd name="connsiteX0" fmla="*/ 2504189 w 5199477"/>
              <a:gd name="connsiteY0" fmla="*/ 2190 h 669702"/>
              <a:gd name="connsiteX1" fmla="*/ 5195374 w 5199477"/>
              <a:gd name="connsiteY1" fmla="*/ 501722 h 669702"/>
              <a:gd name="connsiteX2" fmla="*/ 5199477 w 5199477"/>
              <a:gd name="connsiteY2" fmla="*/ 669701 h 669702"/>
              <a:gd name="connsiteX3" fmla="*/ 2504189 w 5199477"/>
              <a:gd name="connsiteY3" fmla="*/ 669702 h 669702"/>
              <a:gd name="connsiteX4" fmla="*/ 0 w 5199477"/>
              <a:gd name="connsiteY4" fmla="*/ 667909 h 669702"/>
              <a:gd name="connsiteX5" fmla="*/ 3975 w 5199477"/>
              <a:gd name="connsiteY5" fmla="*/ 0 h 669702"/>
              <a:gd name="connsiteX6" fmla="*/ 2504189 w 5199477"/>
              <a:gd name="connsiteY6" fmla="*/ 2190 h 669702"/>
              <a:gd name="connsiteX0" fmla="*/ 2504189 w 5201180"/>
              <a:gd name="connsiteY0" fmla="*/ 2190 h 669702"/>
              <a:gd name="connsiteX1" fmla="*/ 5201180 w 5201180"/>
              <a:gd name="connsiteY1" fmla="*/ 507528 h 669702"/>
              <a:gd name="connsiteX2" fmla="*/ 5199477 w 5201180"/>
              <a:gd name="connsiteY2" fmla="*/ 669701 h 669702"/>
              <a:gd name="connsiteX3" fmla="*/ 2504189 w 5201180"/>
              <a:gd name="connsiteY3" fmla="*/ 669702 h 669702"/>
              <a:gd name="connsiteX4" fmla="*/ 0 w 5201180"/>
              <a:gd name="connsiteY4" fmla="*/ 667909 h 669702"/>
              <a:gd name="connsiteX5" fmla="*/ 3975 w 5201180"/>
              <a:gd name="connsiteY5" fmla="*/ 0 h 669702"/>
              <a:gd name="connsiteX6" fmla="*/ 2504189 w 5201180"/>
              <a:gd name="connsiteY6" fmla="*/ 2190 h 669702"/>
              <a:gd name="connsiteX0" fmla="*/ 2504189 w 5201180"/>
              <a:gd name="connsiteY0" fmla="*/ 2190 h 669702"/>
              <a:gd name="connsiteX1" fmla="*/ 5201180 w 5201180"/>
              <a:gd name="connsiteY1" fmla="*/ 507528 h 669702"/>
              <a:gd name="connsiteX2" fmla="*/ 5199477 w 5201180"/>
              <a:gd name="connsiteY2" fmla="*/ 669701 h 669702"/>
              <a:gd name="connsiteX3" fmla="*/ 2504189 w 5201180"/>
              <a:gd name="connsiteY3" fmla="*/ 669702 h 669702"/>
              <a:gd name="connsiteX4" fmla="*/ 0 w 5201180"/>
              <a:gd name="connsiteY4" fmla="*/ 667909 h 669702"/>
              <a:gd name="connsiteX5" fmla="*/ 3975 w 5201180"/>
              <a:gd name="connsiteY5" fmla="*/ 0 h 669702"/>
              <a:gd name="connsiteX6" fmla="*/ 1834889 w 5201180"/>
              <a:gd name="connsiteY6" fmla="*/ 1113 h 669702"/>
              <a:gd name="connsiteX7" fmla="*/ 2504189 w 5201180"/>
              <a:gd name="connsiteY7" fmla="*/ 2190 h 669702"/>
              <a:gd name="connsiteX0" fmla="*/ 2504189 w 5201180"/>
              <a:gd name="connsiteY0" fmla="*/ 2190 h 670892"/>
              <a:gd name="connsiteX1" fmla="*/ 5201180 w 5201180"/>
              <a:gd name="connsiteY1" fmla="*/ 507528 h 670892"/>
              <a:gd name="connsiteX2" fmla="*/ 5199477 w 5201180"/>
              <a:gd name="connsiteY2" fmla="*/ 669701 h 670892"/>
              <a:gd name="connsiteX3" fmla="*/ 2504189 w 5201180"/>
              <a:gd name="connsiteY3" fmla="*/ 669702 h 670892"/>
              <a:gd name="connsiteX4" fmla="*/ 1832540 w 5201180"/>
              <a:gd name="connsiteY4" fmla="*/ 670892 h 670892"/>
              <a:gd name="connsiteX5" fmla="*/ 0 w 5201180"/>
              <a:gd name="connsiteY5" fmla="*/ 667909 h 670892"/>
              <a:gd name="connsiteX6" fmla="*/ 3975 w 5201180"/>
              <a:gd name="connsiteY6" fmla="*/ 0 h 670892"/>
              <a:gd name="connsiteX7" fmla="*/ 1834889 w 5201180"/>
              <a:gd name="connsiteY7" fmla="*/ 1113 h 670892"/>
              <a:gd name="connsiteX8" fmla="*/ 2504189 w 5201180"/>
              <a:gd name="connsiteY8" fmla="*/ 2190 h 670892"/>
              <a:gd name="connsiteX0" fmla="*/ 2500214 w 5197205"/>
              <a:gd name="connsiteY0" fmla="*/ 2190 h 670892"/>
              <a:gd name="connsiteX1" fmla="*/ 5197205 w 5197205"/>
              <a:gd name="connsiteY1" fmla="*/ 507528 h 670892"/>
              <a:gd name="connsiteX2" fmla="*/ 5195502 w 5197205"/>
              <a:gd name="connsiteY2" fmla="*/ 669701 h 670892"/>
              <a:gd name="connsiteX3" fmla="*/ 2500214 w 5197205"/>
              <a:gd name="connsiteY3" fmla="*/ 669702 h 670892"/>
              <a:gd name="connsiteX4" fmla="*/ 1828565 w 5197205"/>
              <a:gd name="connsiteY4" fmla="*/ 670892 h 670892"/>
              <a:gd name="connsiteX5" fmla="*/ 0 w 5197205"/>
              <a:gd name="connsiteY5" fmla="*/ 0 h 670892"/>
              <a:gd name="connsiteX6" fmla="*/ 1830914 w 5197205"/>
              <a:gd name="connsiteY6" fmla="*/ 1113 h 670892"/>
              <a:gd name="connsiteX7" fmla="*/ 2500214 w 5197205"/>
              <a:gd name="connsiteY7" fmla="*/ 2190 h 670892"/>
              <a:gd name="connsiteX0" fmla="*/ 671649 w 3368640"/>
              <a:gd name="connsiteY0" fmla="*/ 1077 h 669779"/>
              <a:gd name="connsiteX1" fmla="*/ 3368640 w 3368640"/>
              <a:gd name="connsiteY1" fmla="*/ 506415 h 669779"/>
              <a:gd name="connsiteX2" fmla="*/ 3366937 w 3368640"/>
              <a:gd name="connsiteY2" fmla="*/ 668588 h 669779"/>
              <a:gd name="connsiteX3" fmla="*/ 671649 w 3368640"/>
              <a:gd name="connsiteY3" fmla="*/ 668589 h 669779"/>
              <a:gd name="connsiteX4" fmla="*/ 0 w 3368640"/>
              <a:gd name="connsiteY4" fmla="*/ 669779 h 669779"/>
              <a:gd name="connsiteX5" fmla="*/ 2349 w 3368640"/>
              <a:gd name="connsiteY5" fmla="*/ 0 h 669779"/>
              <a:gd name="connsiteX6" fmla="*/ 671649 w 3368640"/>
              <a:gd name="connsiteY6" fmla="*/ 1077 h 669779"/>
              <a:gd name="connsiteX0" fmla="*/ 671649 w 3367075"/>
              <a:gd name="connsiteY0" fmla="*/ 1077 h 669779"/>
              <a:gd name="connsiteX1" fmla="*/ 3366669 w 3367075"/>
              <a:gd name="connsiteY1" fmla="*/ 60947 h 669779"/>
              <a:gd name="connsiteX2" fmla="*/ 3366937 w 3367075"/>
              <a:gd name="connsiteY2" fmla="*/ 668588 h 669779"/>
              <a:gd name="connsiteX3" fmla="*/ 671649 w 3367075"/>
              <a:gd name="connsiteY3" fmla="*/ 668589 h 669779"/>
              <a:gd name="connsiteX4" fmla="*/ 0 w 3367075"/>
              <a:gd name="connsiteY4" fmla="*/ 669779 h 669779"/>
              <a:gd name="connsiteX5" fmla="*/ 2349 w 3367075"/>
              <a:gd name="connsiteY5" fmla="*/ 0 h 669779"/>
              <a:gd name="connsiteX6" fmla="*/ 671649 w 3367075"/>
              <a:gd name="connsiteY6" fmla="*/ 1077 h 669779"/>
              <a:gd name="connsiteX0" fmla="*/ 671649 w 3367075"/>
              <a:gd name="connsiteY0" fmla="*/ 1077 h 669779"/>
              <a:gd name="connsiteX1" fmla="*/ 3366669 w 3367075"/>
              <a:gd name="connsiteY1" fmla="*/ 63492 h 669779"/>
              <a:gd name="connsiteX2" fmla="*/ 3366937 w 3367075"/>
              <a:gd name="connsiteY2" fmla="*/ 668588 h 669779"/>
              <a:gd name="connsiteX3" fmla="*/ 671649 w 3367075"/>
              <a:gd name="connsiteY3" fmla="*/ 668589 h 669779"/>
              <a:gd name="connsiteX4" fmla="*/ 0 w 3367075"/>
              <a:gd name="connsiteY4" fmla="*/ 669779 h 669779"/>
              <a:gd name="connsiteX5" fmla="*/ 2349 w 3367075"/>
              <a:gd name="connsiteY5" fmla="*/ 0 h 669779"/>
              <a:gd name="connsiteX6" fmla="*/ 671649 w 3367075"/>
              <a:gd name="connsiteY6" fmla="*/ 1077 h 669779"/>
              <a:gd name="connsiteX0" fmla="*/ 669300 w 3364726"/>
              <a:gd name="connsiteY0" fmla="*/ 1077 h 668589"/>
              <a:gd name="connsiteX1" fmla="*/ 3364320 w 3364726"/>
              <a:gd name="connsiteY1" fmla="*/ 63492 h 668589"/>
              <a:gd name="connsiteX2" fmla="*/ 3364588 w 3364726"/>
              <a:gd name="connsiteY2" fmla="*/ 668588 h 668589"/>
              <a:gd name="connsiteX3" fmla="*/ 669300 w 3364726"/>
              <a:gd name="connsiteY3" fmla="*/ 668589 h 668589"/>
              <a:gd name="connsiteX4" fmla="*/ 668186 w 3364726"/>
              <a:gd name="connsiteY4" fmla="*/ 492693 h 668589"/>
              <a:gd name="connsiteX5" fmla="*/ 0 w 3364726"/>
              <a:gd name="connsiteY5" fmla="*/ 0 h 668589"/>
              <a:gd name="connsiteX6" fmla="*/ 669300 w 3364726"/>
              <a:gd name="connsiteY6" fmla="*/ 1077 h 668589"/>
              <a:gd name="connsiteX0" fmla="*/ 2418022 w 3364726"/>
              <a:gd name="connsiteY0" fmla="*/ 0 h 2010416"/>
              <a:gd name="connsiteX1" fmla="*/ 3364320 w 3364726"/>
              <a:gd name="connsiteY1" fmla="*/ 1405319 h 2010416"/>
              <a:gd name="connsiteX2" fmla="*/ 3364588 w 3364726"/>
              <a:gd name="connsiteY2" fmla="*/ 2010415 h 2010416"/>
              <a:gd name="connsiteX3" fmla="*/ 669300 w 3364726"/>
              <a:gd name="connsiteY3" fmla="*/ 2010416 h 2010416"/>
              <a:gd name="connsiteX4" fmla="*/ 668186 w 3364726"/>
              <a:gd name="connsiteY4" fmla="*/ 1834520 h 2010416"/>
              <a:gd name="connsiteX5" fmla="*/ 0 w 3364726"/>
              <a:gd name="connsiteY5" fmla="*/ 1341827 h 2010416"/>
              <a:gd name="connsiteX6" fmla="*/ 2418022 w 3364726"/>
              <a:gd name="connsiteY6" fmla="*/ 0 h 2010416"/>
              <a:gd name="connsiteX0" fmla="*/ 1749836 w 2696540"/>
              <a:gd name="connsiteY0" fmla="*/ 0 h 2010416"/>
              <a:gd name="connsiteX1" fmla="*/ 2696134 w 2696540"/>
              <a:gd name="connsiteY1" fmla="*/ 1405319 h 2010416"/>
              <a:gd name="connsiteX2" fmla="*/ 2696402 w 2696540"/>
              <a:gd name="connsiteY2" fmla="*/ 2010415 h 2010416"/>
              <a:gd name="connsiteX3" fmla="*/ 1114 w 2696540"/>
              <a:gd name="connsiteY3" fmla="*/ 2010416 h 2010416"/>
              <a:gd name="connsiteX4" fmla="*/ 0 w 2696540"/>
              <a:gd name="connsiteY4" fmla="*/ 1834520 h 2010416"/>
              <a:gd name="connsiteX5" fmla="*/ 257608 w 2696540"/>
              <a:gd name="connsiteY5" fmla="*/ 8762 h 2010416"/>
              <a:gd name="connsiteX6" fmla="*/ 1749836 w 2696540"/>
              <a:gd name="connsiteY6" fmla="*/ 0 h 2010416"/>
              <a:gd name="connsiteX0" fmla="*/ 1928071 w 2874775"/>
              <a:gd name="connsiteY0" fmla="*/ 0 h 2010416"/>
              <a:gd name="connsiteX1" fmla="*/ 2874369 w 2874775"/>
              <a:gd name="connsiteY1" fmla="*/ 1405319 h 2010416"/>
              <a:gd name="connsiteX2" fmla="*/ 2874637 w 2874775"/>
              <a:gd name="connsiteY2" fmla="*/ 2010415 h 2010416"/>
              <a:gd name="connsiteX3" fmla="*/ 179349 w 2874775"/>
              <a:gd name="connsiteY3" fmla="*/ 2010416 h 2010416"/>
              <a:gd name="connsiteX4" fmla="*/ 435843 w 2874775"/>
              <a:gd name="connsiteY4" fmla="*/ 8762 h 2010416"/>
              <a:gd name="connsiteX5" fmla="*/ 1928071 w 2874775"/>
              <a:gd name="connsiteY5" fmla="*/ 0 h 2010416"/>
              <a:gd name="connsiteX0" fmla="*/ 1748722 w 2695426"/>
              <a:gd name="connsiteY0" fmla="*/ 0 h 2010416"/>
              <a:gd name="connsiteX1" fmla="*/ 2695020 w 2695426"/>
              <a:gd name="connsiteY1" fmla="*/ 1405319 h 2010416"/>
              <a:gd name="connsiteX2" fmla="*/ 2695288 w 2695426"/>
              <a:gd name="connsiteY2" fmla="*/ 2010415 h 2010416"/>
              <a:gd name="connsiteX3" fmla="*/ 0 w 2695426"/>
              <a:gd name="connsiteY3" fmla="*/ 2010416 h 2010416"/>
              <a:gd name="connsiteX4" fmla="*/ 256494 w 2695426"/>
              <a:gd name="connsiteY4" fmla="*/ 8762 h 2010416"/>
              <a:gd name="connsiteX5" fmla="*/ 1748722 w 2695426"/>
              <a:gd name="connsiteY5" fmla="*/ 0 h 2010416"/>
              <a:gd name="connsiteX0" fmla="*/ 1492228 w 2438932"/>
              <a:gd name="connsiteY0" fmla="*/ 0 h 2010416"/>
              <a:gd name="connsiteX1" fmla="*/ 2438526 w 2438932"/>
              <a:gd name="connsiteY1" fmla="*/ 1405319 h 2010416"/>
              <a:gd name="connsiteX2" fmla="*/ 2438794 w 2438932"/>
              <a:gd name="connsiteY2" fmla="*/ 2010415 h 2010416"/>
              <a:gd name="connsiteX3" fmla="*/ 2576 w 2438932"/>
              <a:gd name="connsiteY3" fmla="*/ 2010416 h 2010416"/>
              <a:gd name="connsiteX4" fmla="*/ 0 w 2438932"/>
              <a:gd name="connsiteY4" fmla="*/ 8762 h 2010416"/>
              <a:gd name="connsiteX5" fmla="*/ 1492228 w 2438932"/>
              <a:gd name="connsiteY5" fmla="*/ 0 h 2010416"/>
              <a:gd name="connsiteX0" fmla="*/ 1561082 w 2438932"/>
              <a:gd name="connsiteY0" fmla="*/ 0 h 2010416"/>
              <a:gd name="connsiteX1" fmla="*/ 2438526 w 2438932"/>
              <a:gd name="connsiteY1" fmla="*/ 1405319 h 2010416"/>
              <a:gd name="connsiteX2" fmla="*/ 2438794 w 2438932"/>
              <a:gd name="connsiteY2" fmla="*/ 2010415 h 2010416"/>
              <a:gd name="connsiteX3" fmla="*/ 2576 w 2438932"/>
              <a:gd name="connsiteY3" fmla="*/ 2010416 h 2010416"/>
              <a:gd name="connsiteX4" fmla="*/ 0 w 2438932"/>
              <a:gd name="connsiteY4" fmla="*/ 8762 h 2010416"/>
              <a:gd name="connsiteX5" fmla="*/ 1561082 w 2438932"/>
              <a:gd name="connsiteY5" fmla="*/ 0 h 2010416"/>
              <a:gd name="connsiteX0" fmla="*/ 1561082 w 2438932"/>
              <a:gd name="connsiteY0" fmla="*/ 0 h 2002297"/>
              <a:gd name="connsiteX1" fmla="*/ 2438526 w 2438932"/>
              <a:gd name="connsiteY1" fmla="*/ 1397200 h 2002297"/>
              <a:gd name="connsiteX2" fmla="*/ 2438794 w 2438932"/>
              <a:gd name="connsiteY2" fmla="*/ 2002296 h 2002297"/>
              <a:gd name="connsiteX3" fmla="*/ 2576 w 2438932"/>
              <a:gd name="connsiteY3" fmla="*/ 2002297 h 2002297"/>
              <a:gd name="connsiteX4" fmla="*/ 0 w 2438932"/>
              <a:gd name="connsiteY4" fmla="*/ 643 h 2002297"/>
              <a:gd name="connsiteX5" fmla="*/ 1561082 w 2438932"/>
              <a:gd name="connsiteY5" fmla="*/ 0 h 2002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8932" h="2002297">
                <a:moveTo>
                  <a:pt x="1561082" y="0"/>
                </a:moveTo>
                <a:lnTo>
                  <a:pt x="2438526" y="1397200"/>
                </a:lnTo>
                <a:cubicBezTo>
                  <a:pt x="2437958" y="1451258"/>
                  <a:pt x="2439362" y="1948238"/>
                  <a:pt x="2438794" y="2002296"/>
                </a:cubicBezTo>
                <a:lnTo>
                  <a:pt x="2576" y="2002297"/>
                </a:lnTo>
                <a:cubicBezTo>
                  <a:pt x="1717" y="1335079"/>
                  <a:pt x="859" y="667861"/>
                  <a:pt x="0" y="643"/>
                </a:cubicBezTo>
                <a:lnTo>
                  <a:pt x="1561082" y="0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139315" y="6481096"/>
            <a:ext cx="389480" cy="1101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30m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36" name="Straight Arrow Connector 59"/>
          <p:cNvCxnSpPr/>
          <p:nvPr/>
        </p:nvCxnSpPr>
        <p:spPr>
          <a:xfrm flipH="1">
            <a:off x="190098" y="6102767"/>
            <a:ext cx="2617884" cy="0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37" name="Straight Arrow Connector 61"/>
          <p:cNvCxnSpPr/>
          <p:nvPr/>
        </p:nvCxnSpPr>
        <p:spPr>
          <a:xfrm>
            <a:off x="246004" y="3856159"/>
            <a:ext cx="0" cy="2245781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headEnd type="arrow"/>
            <a:tailEnd type="arrow"/>
          </a:ln>
          <a:effectLst/>
        </p:spPr>
      </p:cxnSp>
      <p:sp>
        <p:nvSpPr>
          <p:cNvPr id="38" name="Rectangle 37"/>
          <p:cNvSpPr/>
          <p:nvPr/>
        </p:nvSpPr>
        <p:spPr>
          <a:xfrm>
            <a:off x="198806" y="5121693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B050"/>
                </a:solidFill>
                <a:latin typeface="Arial"/>
              </a:rPr>
              <a:t>15m</a:t>
            </a:r>
            <a:endParaRPr lang="en-US" sz="800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40" name="Straight Arrow Connector 73"/>
          <p:cNvCxnSpPr/>
          <p:nvPr/>
        </p:nvCxnSpPr>
        <p:spPr>
          <a:xfrm flipV="1">
            <a:off x="8131951" y="3854671"/>
            <a:ext cx="0" cy="674253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41" name="Straight Arrow Connector 80"/>
          <p:cNvCxnSpPr/>
          <p:nvPr/>
        </p:nvCxnSpPr>
        <p:spPr>
          <a:xfrm>
            <a:off x="2803868" y="6099404"/>
            <a:ext cx="0" cy="423690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42" name="Straight Arrow Connector 81"/>
          <p:cNvCxnSpPr/>
          <p:nvPr/>
        </p:nvCxnSpPr>
        <p:spPr>
          <a:xfrm flipH="1">
            <a:off x="2818345" y="6434056"/>
            <a:ext cx="3755276" cy="0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headEnd type="arrow"/>
            <a:tailEnd type="arrow"/>
          </a:ln>
          <a:effectLst/>
        </p:spPr>
      </p:cxnSp>
      <p:sp>
        <p:nvSpPr>
          <p:cNvPr id="43" name="Rectangle 42"/>
          <p:cNvSpPr/>
          <p:nvPr/>
        </p:nvSpPr>
        <p:spPr>
          <a:xfrm>
            <a:off x="4525179" y="6268949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B050"/>
                </a:solidFill>
                <a:latin typeface="Arial"/>
              </a:rPr>
              <a:t>25m</a:t>
            </a:r>
            <a:endParaRPr lang="en-US" sz="800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44" name="Straight Arrow Connector 86"/>
          <p:cNvCxnSpPr/>
          <p:nvPr/>
        </p:nvCxnSpPr>
        <p:spPr>
          <a:xfrm>
            <a:off x="5069204" y="6112320"/>
            <a:ext cx="0" cy="209516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45" name="Straight Arrow Connector 87"/>
          <p:cNvCxnSpPr/>
          <p:nvPr/>
        </p:nvCxnSpPr>
        <p:spPr>
          <a:xfrm flipH="1">
            <a:off x="5083681" y="6252744"/>
            <a:ext cx="1484444" cy="0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headEnd type="arrow"/>
            <a:tailEnd type="arrow"/>
          </a:ln>
          <a:effectLst/>
        </p:spPr>
      </p:cxnSp>
      <p:sp>
        <p:nvSpPr>
          <p:cNvPr id="46" name="Rectangle 45"/>
          <p:cNvSpPr/>
          <p:nvPr/>
        </p:nvSpPr>
        <p:spPr>
          <a:xfrm>
            <a:off x="5638474" y="6106217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B050"/>
                </a:solidFill>
                <a:latin typeface="Arial"/>
              </a:rPr>
              <a:t>10m</a:t>
            </a:r>
            <a:endParaRPr lang="en-US" sz="800" b="1" dirty="0">
              <a:solidFill>
                <a:srgbClr val="00B050"/>
              </a:solidFill>
              <a:latin typeface="Arial"/>
            </a:endParaRPr>
          </a:p>
        </p:txBody>
      </p:sp>
      <p:grpSp>
        <p:nvGrpSpPr>
          <p:cNvPr id="47" name="Group 27"/>
          <p:cNvGrpSpPr/>
          <p:nvPr/>
        </p:nvGrpSpPr>
        <p:grpSpPr>
          <a:xfrm rot="5400000">
            <a:off x="6457406" y="4578425"/>
            <a:ext cx="2089" cy="547320"/>
            <a:chOff x="7974230" y="3379399"/>
            <a:chExt cx="2089" cy="547320"/>
          </a:xfrm>
        </p:grpSpPr>
        <p:cxnSp>
          <p:nvCxnSpPr>
            <p:cNvPr id="48" name="Straight Arrow Connector 93"/>
            <p:cNvCxnSpPr/>
            <p:nvPr/>
          </p:nvCxnSpPr>
          <p:spPr>
            <a:xfrm flipV="1">
              <a:off x="7974230" y="3379399"/>
              <a:ext cx="0" cy="162303"/>
            </a:xfrm>
            <a:prstGeom prst="straightConnector1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headEnd type="arrow"/>
              <a:tailEnd type="none"/>
            </a:ln>
            <a:effectLst/>
          </p:spPr>
        </p:cxnSp>
        <p:cxnSp>
          <p:nvCxnSpPr>
            <p:cNvPr id="49" name="Straight Arrow Connector 95"/>
            <p:cNvCxnSpPr/>
            <p:nvPr/>
          </p:nvCxnSpPr>
          <p:spPr>
            <a:xfrm flipV="1">
              <a:off x="7976319" y="3772087"/>
              <a:ext cx="0" cy="154632"/>
            </a:xfrm>
            <a:prstGeom prst="straightConnector1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headEnd type="none"/>
              <a:tailEnd type="arrow"/>
            </a:ln>
            <a:effectLst/>
          </p:spPr>
        </p:cxnSp>
      </p:grpSp>
      <p:sp>
        <p:nvSpPr>
          <p:cNvPr id="50" name="Rectangle 49"/>
          <p:cNvSpPr/>
          <p:nvPr/>
        </p:nvSpPr>
        <p:spPr>
          <a:xfrm>
            <a:off x="7725277" y="5261120"/>
            <a:ext cx="14166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00B050"/>
                </a:solidFill>
                <a:latin typeface="Arial"/>
              </a:rPr>
              <a:t>UN R46 Class </a:t>
            </a:r>
            <a:r>
              <a:rPr lang="de-DE" sz="1000" b="1" dirty="0" smtClean="0">
                <a:solidFill>
                  <a:srgbClr val="00B050"/>
                </a:solidFill>
                <a:latin typeface="Arial"/>
              </a:rPr>
              <a:t>IV </a:t>
            </a:r>
            <a:br>
              <a:rPr lang="de-DE" sz="1000" b="1" dirty="0" smtClean="0">
                <a:solidFill>
                  <a:srgbClr val="00B050"/>
                </a:solidFill>
                <a:latin typeface="Arial"/>
              </a:rPr>
            </a:br>
            <a:r>
              <a:rPr lang="de-DE" sz="1000" b="1" dirty="0" smtClean="0">
                <a:solidFill>
                  <a:srgbClr val="00B050"/>
                </a:solidFill>
                <a:latin typeface="Arial"/>
              </a:rPr>
              <a:t>Field </a:t>
            </a:r>
            <a:r>
              <a:rPr lang="de-DE" sz="1000" b="1" dirty="0">
                <a:solidFill>
                  <a:srgbClr val="00B050"/>
                </a:solidFill>
                <a:latin typeface="Arial"/>
              </a:rPr>
              <a:t>of view </a:t>
            </a:r>
            <a:endParaRPr lang="en-US" sz="1000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51" name="Straight Arrow Connector 132"/>
          <p:cNvCxnSpPr/>
          <p:nvPr/>
        </p:nvCxnSpPr>
        <p:spPr>
          <a:xfrm flipH="1">
            <a:off x="197413" y="3853638"/>
            <a:ext cx="837962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55" name="Rectangle 54"/>
          <p:cNvSpPr/>
          <p:nvPr/>
        </p:nvSpPr>
        <p:spPr>
          <a:xfrm>
            <a:off x="5652120" y="3027820"/>
            <a:ext cx="907370" cy="374904"/>
          </a:xfrm>
          <a:prstGeom prst="rect">
            <a:avLst/>
          </a:prstGeom>
          <a:solidFill>
            <a:srgbClr val="FF0000">
              <a:alpha val="40000"/>
            </a:srgbClr>
          </a:solidFill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9" name="Straight Arrow Connector 135"/>
          <p:cNvCxnSpPr/>
          <p:nvPr/>
        </p:nvCxnSpPr>
        <p:spPr>
          <a:xfrm>
            <a:off x="5652120" y="2060848"/>
            <a:ext cx="0" cy="95610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60" name="Straight Arrow Connector 137"/>
          <p:cNvCxnSpPr/>
          <p:nvPr/>
        </p:nvCxnSpPr>
        <p:spPr>
          <a:xfrm flipH="1">
            <a:off x="5652120" y="2132856"/>
            <a:ext cx="444952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61" name="Rectangle 60"/>
          <p:cNvSpPr/>
          <p:nvPr/>
        </p:nvSpPr>
        <p:spPr>
          <a:xfrm>
            <a:off x="5724128" y="1916832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3m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62" name="Straight Arrow Connector 141"/>
          <p:cNvCxnSpPr/>
          <p:nvPr/>
        </p:nvCxnSpPr>
        <p:spPr>
          <a:xfrm flipH="1">
            <a:off x="6550407" y="3031400"/>
            <a:ext cx="1886235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63" name="Straight Arrow Connector 143"/>
          <p:cNvCxnSpPr/>
          <p:nvPr/>
        </p:nvCxnSpPr>
        <p:spPr>
          <a:xfrm flipV="1">
            <a:off x="8345639" y="3044172"/>
            <a:ext cx="0" cy="438913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64" name="Rectangle 63"/>
          <p:cNvSpPr/>
          <p:nvPr/>
        </p:nvSpPr>
        <p:spPr>
          <a:xfrm>
            <a:off x="8352505" y="3200755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3m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65" name="Straight Arrow Connector 146"/>
          <p:cNvCxnSpPr/>
          <p:nvPr/>
        </p:nvCxnSpPr>
        <p:spPr>
          <a:xfrm flipH="1">
            <a:off x="6575750" y="3405646"/>
            <a:ext cx="1433354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66" name="Straight Arrow Connector 147"/>
          <p:cNvCxnSpPr/>
          <p:nvPr/>
        </p:nvCxnSpPr>
        <p:spPr>
          <a:xfrm flipV="1">
            <a:off x="7905535" y="3223453"/>
            <a:ext cx="0" cy="18148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arrow"/>
            <a:tailEnd type="none"/>
          </a:ln>
          <a:effectLst/>
        </p:spPr>
      </p:cxnSp>
      <p:cxnSp>
        <p:nvCxnSpPr>
          <p:cNvPr id="67" name="Straight Arrow Connector 149"/>
          <p:cNvCxnSpPr/>
          <p:nvPr/>
        </p:nvCxnSpPr>
        <p:spPr>
          <a:xfrm flipV="1">
            <a:off x="7912283" y="3497648"/>
            <a:ext cx="0" cy="174354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arrow"/>
          </a:ln>
          <a:effectLst/>
        </p:spPr>
      </p:cxnSp>
      <p:sp>
        <p:nvSpPr>
          <p:cNvPr id="68" name="Rectangle 67"/>
          <p:cNvSpPr/>
          <p:nvPr/>
        </p:nvSpPr>
        <p:spPr>
          <a:xfrm>
            <a:off x="7906934" y="3191021"/>
            <a:ext cx="296542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0.5m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69" name="Straight Arrow Connector 153"/>
          <p:cNvCxnSpPr/>
          <p:nvPr/>
        </p:nvCxnSpPr>
        <p:spPr>
          <a:xfrm>
            <a:off x="6084168" y="1844824"/>
            <a:ext cx="10468" cy="1841781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70" name="Rectangle 69"/>
          <p:cNvSpPr/>
          <p:nvPr/>
        </p:nvSpPr>
        <p:spPr>
          <a:xfrm>
            <a:off x="6667917" y="1994919"/>
            <a:ext cx="954157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Leading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724128" y="2348880"/>
            <a:ext cx="95415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Rear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(truck)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72" name="Straight Arrow Connector 160"/>
          <p:cNvCxnSpPr/>
          <p:nvPr/>
        </p:nvCxnSpPr>
        <p:spPr>
          <a:xfrm>
            <a:off x="6673170" y="1998098"/>
            <a:ext cx="0" cy="1652015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grpSp>
        <p:nvGrpSpPr>
          <p:cNvPr id="3" name="Groupe 2"/>
          <p:cNvGrpSpPr/>
          <p:nvPr/>
        </p:nvGrpSpPr>
        <p:grpSpPr>
          <a:xfrm>
            <a:off x="575112" y="2682632"/>
            <a:ext cx="5391389" cy="1976764"/>
            <a:chOff x="543714" y="2683754"/>
            <a:chExt cx="5391389" cy="1976764"/>
          </a:xfrm>
        </p:grpSpPr>
        <p:grpSp>
          <p:nvGrpSpPr>
            <p:cNvPr id="53" name="Group 50"/>
            <p:cNvGrpSpPr/>
            <p:nvPr/>
          </p:nvGrpSpPr>
          <p:grpSpPr>
            <a:xfrm>
              <a:off x="543714" y="2683754"/>
              <a:ext cx="5385296" cy="886482"/>
              <a:chOff x="448714" y="2814379"/>
              <a:chExt cx="5385296" cy="886482"/>
            </a:xfrm>
          </p:grpSpPr>
          <p:sp>
            <p:nvSpPr>
              <p:cNvPr id="56" name="Rectangle 35"/>
              <p:cNvSpPr/>
              <p:nvPr/>
            </p:nvSpPr>
            <p:spPr>
              <a:xfrm>
                <a:off x="448714" y="2864773"/>
                <a:ext cx="5385296" cy="751106"/>
              </a:xfrm>
              <a:custGeom>
                <a:avLst/>
                <a:gdLst>
                  <a:gd name="connsiteX0" fmla="*/ 0 w 3355848"/>
                  <a:gd name="connsiteY0" fmla="*/ 0 h 667512"/>
                  <a:gd name="connsiteX1" fmla="*/ 3355848 w 3355848"/>
                  <a:gd name="connsiteY1" fmla="*/ 0 h 667512"/>
                  <a:gd name="connsiteX2" fmla="*/ 3355848 w 3355848"/>
                  <a:gd name="connsiteY2" fmla="*/ 667512 h 667512"/>
                  <a:gd name="connsiteX3" fmla="*/ 0 w 3355848"/>
                  <a:gd name="connsiteY3" fmla="*/ 667512 h 667512"/>
                  <a:gd name="connsiteX4" fmla="*/ 0 w 3355848"/>
                  <a:gd name="connsiteY4" fmla="*/ 0 h 667512"/>
                  <a:gd name="connsiteX0" fmla="*/ 0 w 3355848"/>
                  <a:gd name="connsiteY0" fmla="*/ 0 h 667512"/>
                  <a:gd name="connsiteX1" fmla="*/ 3355848 w 3355848"/>
                  <a:gd name="connsiteY1" fmla="*/ 667512 h 667512"/>
                  <a:gd name="connsiteX2" fmla="*/ 0 w 3355848"/>
                  <a:gd name="connsiteY2" fmla="*/ 667512 h 667512"/>
                  <a:gd name="connsiteX3" fmla="*/ 0 w 3355848"/>
                  <a:gd name="connsiteY3" fmla="*/ 0 h 667512"/>
                  <a:gd name="connsiteX0" fmla="*/ 0 w 3355848"/>
                  <a:gd name="connsiteY0" fmla="*/ 0 h 667512"/>
                  <a:gd name="connsiteX1" fmla="*/ 2691185 w 3355848"/>
                  <a:gd name="connsiteY1" fmla="*/ 535313 h 667512"/>
                  <a:gd name="connsiteX2" fmla="*/ 3355848 w 3355848"/>
                  <a:gd name="connsiteY2" fmla="*/ 667512 h 667512"/>
                  <a:gd name="connsiteX3" fmla="*/ 0 w 3355848"/>
                  <a:gd name="connsiteY3" fmla="*/ 667512 h 667512"/>
                  <a:gd name="connsiteX4" fmla="*/ 0 w 3355848"/>
                  <a:gd name="connsiteY4" fmla="*/ 0 h 667512"/>
                  <a:gd name="connsiteX0" fmla="*/ 0 w 2695288"/>
                  <a:gd name="connsiteY0" fmla="*/ 0 h 670396"/>
                  <a:gd name="connsiteX1" fmla="*/ 2691185 w 2695288"/>
                  <a:gd name="connsiteY1" fmla="*/ 535313 h 670396"/>
                  <a:gd name="connsiteX2" fmla="*/ 2695288 w 2695288"/>
                  <a:gd name="connsiteY2" fmla="*/ 670396 h 670396"/>
                  <a:gd name="connsiteX3" fmla="*/ 0 w 2695288"/>
                  <a:gd name="connsiteY3" fmla="*/ 667512 h 670396"/>
                  <a:gd name="connsiteX4" fmla="*/ 0 w 2695288"/>
                  <a:gd name="connsiteY4" fmla="*/ 0 h 670396"/>
                  <a:gd name="connsiteX0" fmla="*/ 0 w 2695288"/>
                  <a:gd name="connsiteY0" fmla="*/ 0 h 667512"/>
                  <a:gd name="connsiteX1" fmla="*/ 2691185 w 2695288"/>
                  <a:gd name="connsiteY1" fmla="*/ 535313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0 w 2695288"/>
                  <a:gd name="connsiteY4" fmla="*/ 0 h 667512"/>
                  <a:gd name="connsiteX0" fmla="*/ 0 w 2695288"/>
                  <a:gd name="connsiteY0" fmla="*/ 0 h 667512"/>
                  <a:gd name="connsiteX1" fmla="*/ 2691185 w 2695288"/>
                  <a:gd name="connsiteY1" fmla="*/ 499532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0 w 2695288"/>
                  <a:gd name="connsiteY4" fmla="*/ 0 h 667512"/>
                  <a:gd name="connsiteX0" fmla="*/ 0 w 2695288"/>
                  <a:gd name="connsiteY0" fmla="*/ 0 h 667512"/>
                  <a:gd name="connsiteX1" fmla="*/ 2691185 w 2695288"/>
                  <a:gd name="connsiteY1" fmla="*/ 499532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471 w 2695288"/>
                  <a:gd name="connsiteY4" fmla="*/ 280081 h 667512"/>
                  <a:gd name="connsiteX5" fmla="*/ 0 w 2695288"/>
                  <a:gd name="connsiteY5" fmla="*/ 0 h 667512"/>
                  <a:gd name="connsiteX0" fmla="*/ 782732 w 3478020"/>
                  <a:gd name="connsiteY0" fmla="*/ 0 h 667512"/>
                  <a:gd name="connsiteX1" fmla="*/ 3473917 w 3478020"/>
                  <a:gd name="connsiteY1" fmla="*/ 499532 h 667512"/>
                  <a:gd name="connsiteX2" fmla="*/ 3478020 w 3478020"/>
                  <a:gd name="connsiteY2" fmla="*/ 667511 h 667512"/>
                  <a:gd name="connsiteX3" fmla="*/ 782732 w 3478020"/>
                  <a:gd name="connsiteY3" fmla="*/ 667512 h 667512"/>
                  <a:gd name="connsiteX4" fmla="*/ 0 w 3478020"/>
                  <a:gd name="connsiteY4" fmla="*/ 292008 h 667512"/>
                  <a:gd name="connsiteX5" fmla="*/ 782732 w 3478020"/>
                  <a:gd name="connsiteY5" fmla="*/ 0 h 667512"/>
                  <a:gd name="connsiteX0" fmla="*/ 1633522 w 4328810"/>
                  <a:gd name="connsiteY0" fmla="*/ 2190 h 669702"/>
                  <a:gd name="connsiteX1" fmla="*/ 4324707 w 4328810"/>
                  <a:gd name="connsiteY1" fmla="*/ 501722 h 669702"/>
                  <a:gd name="connsiteX2" fmla="*/ 4328810 w 4328810"/>
                  <a:gd name="connsiteY2" fmla="*/ 669701 h 669702"/>
                  <a:gd name="connsiteX3" fmla="*/ 1633522 w 4328810"/>
                  <a:gd name="connsiteY3" fmla="*/ 669702 h 669702"/>
                  <a:gd name="connsiteX4" fmla="*/ 0 w 4328810"/>
                  <a:gd name="connsiteY4" fmla="*/ 0 h 669702"/>
                  <a:gd name="connsiteX5" fmla="*/ 1633522 w 4328810"/>
                  <a:gd name="connsiteY5" fmla="*/ 2190 h 669702"/>
                  <a:gd name="connsiteX0" fmla="*/ 1689181 w 4384469"/>
                  <a:gd name="connsiteY0" fmla="*/ 2190 h 669702"/>
                  <a:gd name="connsiteX1" fmla="*/ 4380366 w 4384469"/>
                  <a:gd name="connsiteY1" fmla="*/ 501722 h 669702"/>
                  <a:gd name="connsiteX2" fmla="*/ 4384469 w 4384469"/>
                  <a:gd name="connsiteY2" fmla="*/ 669701 h 669702"/>
                  <a:gd name="connsiteX3" fmla="*/ 1689181 w 4384469"/>
                  <a:gd name="connsiteY3" fmla="*/ 669702 h 669702"/>
                  <a:gd name="connsiteX4" fmla="*/ 0 w 4384469"/>
                  <a:gd name="connsiteY4" fmla="*/ 0 h 669702"/>
                  <a:gd name="connsiteX5" fmla="*/ 1689181 w 4384469"/>
                  <a:gd name="connsiteY5" fmla="*/ 2190 h 669702"/>
                  <a:gd name="connsiteX0" fmla="*/ 1263786 w 3959074"/>
                  <a:gd name="connsiteY0" fmla="*/ 367950 h 1035462"/>
                  <a:gd name="connsiteX1" fmla="*/ 3954971 w 3959074"/>
                  <a:gd name="connsiteY1" fmla="*/ 867482 h 1035462"/>
                  <a:gd name="connsiteX2" fmla="*/ 3959074 w 3959074"/>
                  <a:gd name="connsiteY2" fmla="*/ 1035461 h 1035462"/>
                  <a:gd name="connsiteX3" fmla="*/ 1263786 w 3959074"/>
                  <a:gd name="connsiteY3" fmla="*/ 1035462 h 1035462"/>
                  <a:gd name="connsiteX4" fmla="*/ 0 w 3959074"/>
                  <a:gd name="connsiteY4" fmla="*/ 0 h 1035462"/>
                  <a:gd name="connsiteX5" fmla="*/ 1263786 w 3959074"/>
                  <a:gd name="connsiteY5" fmla="*/ 367950 h 1035462"/>
                  <a:gd name="connsiteX0" fmla="*/ 1263786 w 3959074"/>
                  <a:gd name="connsiteY0" fmla="*/ 367950 h 1035462"/>
                  <a:gd name="connsiteX1" fmla="*/ 3954971 w 3959074"/>
                  <a:gd name="connsiteY1" fmla="*/ 867482 h 1035462"/>
                  <a:gd name="connsiteX2" fmla="*/ 3959074 w 3959074"/>
                  <a:gd name="connsiteY2" fmla="*/ 1035461 h 1035462"/>
                  <a:gd name="connsiteX3" fmla="*/ 1263786 w 3959074"/>
                  <a:gd name="connsiteY3" fmla="*/ 1035462 h 1035462"/>
                  <a:gd name="connsiteX4" fmla="*/ 457200 w 3959074"/>
                  <a:gd name="connsiteY4" fmla="*/ 381662 h 1035462"/>
                  <a:gd name="connsiteX5" fmla="*/ 0 w 3959074"/>
                  <a:gd name="connsiteY5" fmla="*/ 0 h 1035462"/>
                  <a:gd name="connsiteX6" fmla="*/ 1263786 w 3959074"/>
                  <a:gd name="connsiteY6" fmla="*/ 367950 h 1035462"/>
                  <a:gd name="connsiteX0" fmla="*/ 2504189 w 5199477"/>
                  <a:gd name="connsiteY0" fmla="*/ 367950 h 1035462"/>
                  <a:gd name="connsiteX1" fmla="*/ 5195374 w 5199477"/>
                  <a:gd name="connsiteY1" fmla="*/ 867482 h 1035462"/>
                  <a:gd name="connsiteX2" fmla="*/ 5199477 w 5199477"/>
                  <a:gd name="connsiteY2" fmla="*/ 1035461 h 1035462"/>
                  <a:gd name="connsiteX3" fmla="*/ 2504189 w 5199477"/>
                  <a:gd name="connsiteY3" fmla="*/ 1035462 h 1035462"/>
                  <a:gd name="connsiteX4" fmla="*/ 0 w 5199477"/>
                  <a:gd name="connsiteY4" fmla="*/ 1033669 h 1035462"/>
                  <a:gd name="connsiteX5" fmla="*/ 1240403 w 5199477"/>
                  <a:gd name="connsiteY5" fmla="*/ 0 h 1035462"/>
                  <a:gd name="connsiteX6" fmla="*/ 2504189 w 5199477"/>
                  <a:gd name="connsiteY6" fmla="*/ 367950 h 1035462"/>
                  <a:gd name="connsiteX0" fmla="*/ 2504189 w 5199477"/>
                  <a:gd name="connsiteY0" fmla="*/ 0 h 667512"/>
                  <a:gd name="connsiteX1" fmla="*/ 5195374 w 5199477"/>
                  <a:gd name="connsiteY1" fmla="*/ 499532 h 667512"/>
                  <a:gd name="connsiteX2" fmla="*/ 5199477 w 5199477"/>
                  <a:gd name="connsiteY2" fmla="*/ 667511 h 667512"/>
                  <a:gd name="connsiteX3" fmla="*/ 2504189 w 5199477"/>
                  <a:gd name="connsiteY3" fmla="*/ 667512 h 667512"/>
                  <a:gd name="connsiteX4" fmla="*/ 0 w 5199477"/>
                  <a:gd name="connsiteY4" fmla="*/ 665719 h 667512"/>
                  <a:gd name="connsiteX5" fmla="*/ 3975 w 5199477"/>
                  <a:gd name="connsiteY5" fmla="*/ 9737 h 667512"/>
                  <a:gd name="connsiteX6" fmla="*/ 2504189 w 5199477"/>
                  <a:gd name="connsiteY6" fmla="*/ 0 h 667512"/>
                  <a:gd name="connsiteX0" fmla="*/ 2504189 w 5199477"/>
                  <a:gd name="connsiteY0" fmla="*/ 2190 h 669702"/>
                  <a:gd name="connsiteX1" fmla="*/ 5195374 w 5199477"/>
                  <a:gd name="connsiteY1" fmla="*/ 501722 h 669702"/>
                  <a:gd name="connsiteX2" fmla="*/ 5199477 w 5199477"/>
                  <a:gd name="connsiteY2" fmla="*/ 669701 h 669702"/>
                  <a:gd name="connsiteX3" fmla="*/ 2504189 w 5199477"/>
                  <a:gd name="connsiteY3" fmla="*/ 669702 h 669702"/>
                  <a:gd name="connsiteX4" fmla="*/ 0 w 5199477"/>
                  <a:gd name="connsiteY4" fmla="*/ 667909 h 669702"/>
                  <a:gd name="connsiteX5" fmla="*/ 3975 w 5199477"/>
                  <a:gd name="connsiteY5" fmla="*/ 0 h 669702"/>
                  <a:gd name="connsiteX6" fmla="*/ 2504189 w 5199477"/>
                  <a:gd name="connsiteY6" fmla="*/ 2190 h 669702"/>
                  <a:gd name="connsiteX0" fmla="*/ 2504189 w 5199477"/>
                  <a:gd name="connsiteY0" fmla="*/ 2190 h 669702"/>
                  <a:gd name="connsiteX1" fmla="*/ 5195374 w 5199477"/>
                  <a:gd name="connsiteY1" fmla="*/ 501722 h 669702"/>
                  <a:gd name="connsiteX2" fmla="*/ 5199477 w 5199477"/>
                  <a:gd name="connsiteY2" fmla="*/ 669701 h 669702"/>
                  <a:gd name="connsiteX3" fmla="*/ 2504189 w 5199477"/>
                  <a:gd name="connsiteY3" fmla="*/ 669702 h 669702"/>
                  <a:gd name="connsiteX4" fmla="*/ 0 w 5199477"/>
                  <a:gd name="connsiteY4" fmla="*/ 667909 h 669702"/>
                  <a:gd name="connsiteX5" fmla="*/ 3975 w 5199477"/>
                  <a:gd name="connsiteY5" fmla="*/ 0 h 669702"/>
                  <a:gd name="connsiteX6" fmla="*/ 2504189 w 5199477"/>
                  <a:gd name="connsiteY6" fmla="*/ 2190 h 669702"/>
                  <a:gd name="connsiteX0" fmla="*/ 2504189 w 5201180"/>
                  <a:gd name="connsiteY0" fmla="*/ 2190 h 669702"/>
                  <a:gd name="connsiteX1" fmla="*/ 5201180 w 5201180"/>
                  <a:gd name="connsiteY1" fmla="*/ 507528 h 669702"/>
                  <a:gd name="connsiteX2" fmla="*/ 5199477 w 5201180"/>
                  <a:gd name="connsiteY2" fmla="*/ 669701 h 669702"/>
                  <a:gd name="connsiteX3" fmla="*/ 2504189 w 5201180"/>
                  <a:gd name="connsiteY3" fmla="*/ 669702 h 669702"/>
                  <a:gd name="connsiteX4" fmla="*/ 0 w 5201180"/>
                  <a:gd name="connsiteY4" fmla="*/ 667909 h 669702"/>
                  <a:gd name="connsiteX5" fmla="*/ 3975 w 5201180"/>
                  <a:gd name="connsiteY5" fmla="*/ 0 h 669702"/>
                  <a:gd name="connsiteX6" fmla="*/ 2504189 w 5201180"/>
                  <a:gd name="connsiteY6" fmla="*/ 2190 h 669702"/>
                  <a:gd name="connsiteX0" fmla="*/ 2504189 w 5201180"/>
                  <a:gd name="connsiteY0" fmla="*/ 2190 h 669702"/>
                  <a:gd name="connsiteX1" fmla="*/ 5201180 w 5201180"/>
                  <a:gd name="connsiteY1" fmla="*/ 507528 h 669702"/>
                  <a:gd name="connsiteX2" fmla="*/ 5199477 w 5201180"/>
                  <a:gd name="connsiteY2" fmla="*/ 669701 h 669702"/>
                  <a:gd name="connsiteX3" fmla="*/ 2504189 w 5201180"/>
                  <a:gd name="connsiteY3" fmla="*/ 669702 h 669702"/>
                  <a:gd name="connsiteX4" fmla="*/ 0 w 5201180"/>
                  <a:gd name="connsiteY4" fmla="*/ 667909 h 669702"/>
                  <a:gd name="connsiteX5" fmla="*/ 3975 w 5201180"/>
                  <a:gd name="connsiteY5" fmla="*/ 0 h 669702"/>
                  <a:gd name="connsiteX6" fmla="*/ 1834889 w 5201180"/>
                  <a:gd name="connsiteY6" fmla="*/ 1113 h 669702"/>
                  <a:gd name="connsiteX7" fmla="*/ 2504189 w 5201180"/>
                  <a:gd name="connsiteY7" fmla="*/ 2190 h 669702"/>
                  <a:gd name="connsiteX0" fmla="*/ 2504189 w 5201180"/>
                  <a:gd name="connsiteY0" fmla="*/ 2190 h 670892"/>
                  <a:gd name="connsiteX1" fmla="*/ 5201180 w 5201180"/>
                  <a:gd name="connsiteY1" fmla="*/ 507528 h 670892"/>
                  <a:gd name="connsiteX2" fmla="*/ 5199477 w 5201180"/>
                  <a:gd name="connsiteY2" fmla="*/ 669701 h 670892"/>
                  <a:gd name="connsiteX3" fmla="*/ 2504189 w 5201180"/>
                  <a:gd name="connsiteY3" fmla="*/ 669702 h 670892"/>
                  <a:gd name="connsiteX4" fmla="*/ 1832540 w 5201180"/>
                  <a:gd name="connsiteY4" fmla="*/ 670892 h 670892"/>
                  <a:gd name="connsiteX5" fmla="*/ 0 w 5201180"/>
                  <a:gd name="connsiteY5" fmla="*/ 667909 h 670892"/>
                  <a:gd name="connsiteX6" fmla="*/ 3975 w 5201180"/>
                  <a:gd name="connsiteY6" fmla="*/ 0 h 670892"/>
                  <a:gd name="connsiteX7" fmla="*/ 1834889 w 5201180"/>
                  <a:gd name="connsiteY7" fmla="*/ 1113 h 670892"/>
                  <a:gd name="connsiteX8" fmla="*/ 2504189 w 5201180"/>
                  <a:gd name="connsiteY8" fmla="*/ 2190 h 670892"/>
                  <a:gd name="connsiteX0" fmla="*/ 2500214 w 5197205"/>
                  <a:gd name="connsiteY0" fmla="*/ 2190 h 670892"/>
                  <a:gd name="connsiteX1" fmla="*/ 5197205 w 5197205"/>
                  <a:gd name="connsiteY1" fmla="*/ 507528 h 670892"/>
                  <a:gd name="connsiteX2" fmla="*/ 5195502 w 5197205"/>
                  <a:gd name="connsiteY2" fmla="*/ 669701 h 670892"/>
                  <a:gd name="connsiteX3" fmla="*/ 2500214 w 5197205"/>
                  <a:gd name="connsiteY3" fmla="*/ 669702 h 670892"/>
                  <a:gd name="connsiteX4" fmla="*/ 1828565 w 5197205"/>
                  <a:gd name="connsiteY4" fmla="*/ 670892 h 670892"/>
                  <a:gd name="connsiteX5" fmla="*/ 0 w 5197205"/>
                  <a:gd name="connsiteY5" fmla="*/ 0 h 670892"/>
                  <a:gd name="connsiteX6" fmla="*/ 1830914 w 5197205"/>
                  <a:gd name="connsiteY6" fmla="*/ 1113 h 670892"/>
                  <a:gd name="connsiteX7" fmla="*/ 2500214 w 5197205"/>
                  <a:gd name="connsiteY7" fmla="*/ 2190 h 670892"/>
                  <a:gd name="connsiteX0" fmla="*/ 671649 w 3368640"/>
                  <a:gd name="connsiteY0" fmla="*/ 1077 h 669779"/>
                  <a:gd name="connsiteX1" fmla="*/ 3368640 w 3368640"/>
                  <a:gd name="connsiteY1" fmla="*/ 506415 h 669779"/>
                  <a:gd name="connsiteX2" fmla="*/ 3366937 w 3368640"/>
                  <a:gd name="connsiteY2" fmla="*/ 668588 h 669779"/>
                  <a:gd name="connsiteX3" fmla="*/ 671649 w 3368640"/>
                  <a:gd name="connsiteY3" fmla="*/ 668589 h 669779"/>
                  <a:gd name="connsiteX4" fmla="*/ 0 w 3368640"/>
                  <a:gd name="connsiteY4" fmla="*/ 669779 h 669779"/>
                  <a:gd name="connsiteX5" fmla="*/ 2349 w 3368640"/>
                  <a:gd name="connsiteY5" fmla="*/ 0 h 669779"/>
                  <a:gd name="connsiteX6" fmla="*/ 671649 w 3368640"/>
                  <a:gd name="connsiteY6" fmla="*/ 1077 h 669779"/>
                  <a:gd name="connsiteX0" fmla="*/ 671649 w 3368640"/>
                  <a:gd name="connsiteY0" fmla="*/ 1077 h 669779"/>
                  <a:gd name="connsiteX1" fmla="*/ 3368640 w 3368640"/>
                  <a:gd name="connsiteY1" fmla="*/ 536789 h 669779"/>
                  <a:gd name="connsiteX2" fmla="*/ 3366937 w 3368640"/>
                  <a:gd name="connsiteY2" fmla="*/ 668588 h 669779"/>
                  <a:gd name="connsiteX3" fmla="*/ 671649 w 3368640"/>
                  <a:gd name="connsiteY3" fmla="*/ 668589 h 669779"/>
                  <a:gd name="connsiteX4" fmla="*/ 0 w 3368640"/>
                  <a:gd name="connsiteY4" fmla="*/ 669779 h 669779"/>
                  <a:gd name="connsiteX5" fmla="*/ 2349 w 3368640"/>
                  <a:gd name="connsiteY5" fmla="*/ 0 h 669779"/>
                  <a:gd name="connsiteX6" fmla="*/ 671649 w 3368640"/>
                  <a:gd name="connsiteY6" fmla="*/ 1077 h 669779"/>
                  <a:gd name="connsiteX0" fmla="*/ 852798 w 3549789"/>
                  <a:gd name="connsiteY0" fmla="*/ 1077 h 669779"/>
                  <a:gd name="connsiteX1" fmla="*/ 3549789 w 3549789"/>
                  <a:gd name="connsiteY1" fmla="*/ 536789 h 669779"/>
                  <a:gd name="connsiteX2" fmla="*/ 3548086 w 3549789"/>
                  <a:gd name="connsiteY2" fmla="*/ 668588 h 669779"/>
                  <a:gd name="connsiteX3" fmla="*/ 852798 w 3549789"/>
                  <a:gd name="connsiteY3" fmla="*/ 668589 h 669779"/>
                  <a:gd name="connsiteX4" fmla="*/ 181149 w 3549789"/>
                  <a:gd name="connsiteY4" fmla="*/ 669779 h 669779"/>
                  <a:gd name="connsiteX5" fmla="*/ 0 w 3549789"/>
                  <a:gd name="connsiteY5" fmla="*/ 0 h 669779"/>
                  <a:gd name="connsiteX6" fmla="*/ 852798 w 3549789"/>
                  <a:gd name="connsiteY6" fmla="*/ 1077 h 669779"/>
                  <a:gd name="connsiteX0" fmla="*/ 855149 w 3552140"/>
                  <a:gd name="connsiteY0" fmla="*/ 1077 h 675854"/>
                  <a:gd name="connsiteX1" fmla="*/ 3552140 w 3552140"/>
                  <a:gd name="connsiteY1" fmla="*/ 536789 h 675854"/>
                  <a:gd name="connsiteX2" fmla="*/ 3550437 w 3552140"/>
                  <a:gd name="connsiteY2" fmla="*/ 668588 h 675854"/>
                  <a:gd name="connsiteX3" fmla="*/ 855149 w 3552140"/>
                  <a:gd name="connsiteY3" fmla="*/ 668589 h 675854"/>
                  <a:gd name="connsiteX4" fmla="*/ 0 w 3552140"/>
                  <a:gd name="connsiteY4" fmla="*/ 675854 h 675854"/>
                  <a:gd name="connsiteX5" fmla="*/ 2351 w 3552140"/>
                  <a:gd name="connsiteY5" fmla="*/ 0 h 675854"/>
                  <a:gd name="connsiteX6" fmla="*/ 855149 w 3552140"/>
                  <a:gd name="connsiteY6" fmla="*/ 1077 h 675854"/>
                  <a:gd name="connsiteX0" fmla="*/ 855149 w 3552140"/>
                  <a:gd name="connsiteY0" fmla="*/ 1077 h 668589"/>
                  <a:gd name="connsiteX1" fmla="*/ 3552140 w 3552140"/>
                  <a:gd name="connsiteY1" fmla="*/ 536789 h 668589"/>
                  <a:gd name="connsiteX2" fmla="*/ 3550437 w 3552140"/>
                  <a:gd name="connsiteY2" fmla="*/ 668588 h 668589"/>
                  <a:gd name="connsiteX3" fmla="*/ 855149 w 3552140"/>
                  <a:gd name="connsiteY3" fmla="*/ 668589 h 668589"/>
                  <a:gd name="connsiteX4" fmla="*/ 0 w 3552140"/>
                  <a:gd name="connsiteY4" fmla="*/ 663704 h 668589"/>
                  <a:gd name="connsiteX5" fmla="*/ 2351 w 3552140"/>
                  <a:gd name="connsiteY5" fmla="*/ 0 h 668589"/>
                  <a:gd name="connsiteX6" fmla="*/ 855149 w 3552140"/>
                  <a:gd name="connsiteY6" fmla="*/ 1077 h 668589"/>
                  <a:gd name="connsiteX0" fmla="*/ 922177 w 3619168"/>
                  <a:gd name="connsiteY0" fmla="*/ 1077 h 668589"/>
                  <a:gd name="connsiteX1" fmla="*/ 3619168 w 3619168"/>
                  <a:gd name="connsiteY1" fmla="*/ 536789 h 668589"/>
                  <a:gd name="connsiteX2" fmla="*/ 3617465 w 3619168"/>
                  <a:gd name="connsiteY2" fmla="*/ 668588 h 668589"/>
                  <a:gd name="connsiteX3" fmla="*/ 922177 w 3619168"/>
                  <a:gd name="connsiteY3" fmla="*/ 668589 h 668589"/>
                  <a:gd name="connsiteX4" fmla="*/ 67028 w 3619168"/>
                  <a:gd name="connsiteY4" fmla="*/ 663704 h 668589"/>
                  <a:gd name="connsiteX5" fmla="*/ 6 w 3619168"/>
                  <a:gd name="connsiteY5" fmla="*/ 0 h 668589"/>
                  <a:gd name="connsiteX6" fmla="*/ 922177 w 3619168"/>
                  <a:gd name="connsiteY6" fmla="*/ 1077 h 668589"/>
                  <a:gd name="connsiteX0" fmla="*/ 922482 w 3619473"/>
                  <a:gd name="connsiteY0" fmla="*/ 1077 h 668589"/>
                  <a:gd name="connsiteX1" fmla="*/ 3619473 w 3619473"/>
                  <a:gd name="connsiteY1" fmla="*/ 536789 h 668589"/>
                  <a:gd name="connsiteX2" fmla="*/ 3617770 w 3619473"/>
                  <a:gd name="connsiteY2" fmla="*/ 668588 h 668589"/>
                  <a:gd name="connsiteX3" fmla="*/ 922482 w 3619473"/>
                  <a:gd name="connsiteY3" fmla="*/ 668589 h 668589"/>
                  <a:gd name="connsiteX4" fmla="*/ 0 w 3619473"/>
                  <a:gd name="connsiteY4" fmla="*/ 666338 h 668589"/>
                  <a:gd name="connsiteX5" fmla="*/ 311 w 3619473"/>
                  <a:gd name="connsiteY5" fmla="*/ 0 h 668589"/>
                  <a:gd name="connsiteX6" fmla="*/ 922482 w 3619473"/>
                  <a:gd name="connsiteY6" fmla="*/ 1077 h 668589"/>
                  <a:gd name="connsiteX0" fmla="*/ 1016115 w 3713106"/>
                  <a:gd name="connsiteY0" fmla="*/ 1077 h 668589"/>
                  <a:gd name="connsiteX1" fmla="*/ 3713106 w 3713106"/>
                  <a:gd name="connsiteY1" fmla="*/ 536789 h 668589"/>
                  <a:gd name="connsiteX2" fmla="*/ 3711403 w 3713106"/>
                  <a:gd name="connsiteY2" fmla="*/ 668588 h 668589"/>
                  <a:gd name="connsiteX3" fmla="*/ 1016115 w 3713106"/>
                  <a:gd name="connsiteY3" fmla="*/ 668589 h 668589"/>
                  <a:gd name="connsiteX4" fmla="*/ 93633 w 3713106"/>
                  <a:gd name="connsiteY4" fmla="*/ 666338 h 668589"/>
                  <a:gd name="connsiteX5" fmla="*/ 4 w 3713106"/>
                  <a:gd name="connsiteY5" fmla="*/ 0 h 668589"/>
                  <a:gd name="connsiteX6" fmla="*/ 1016115 w 3713106"/>
                  <a:gd name="connsiteY6" fmla="*/ 1077 h 668589"/>
                  <a:gd name="connsiteX0" fmla="*/ 1016423 w 3713414"/>
                  <a:gd name="connsiteY0" fmla="*/ 1077 h 668589"/>
                  <a:gd name="connsiteX1" fmla="*/ 3713414 w 3713414"/>
                  <a:gd name="connsiteY1" fmla="*/ 536789 h 668589"/>
                  <a:gd name="connsiteX2" fmla="*/ 3711711 w 3713414"/>
                  <a:gd name="connsiteY2" fmla="*/ 668588 h 668589"/>
                  <a:gd name="connsiteX3" fmla="*/ 1016423 w 3713414"/>
                  <a:gd name="connsiteY3" fmla="*/ 668589 h 668589"/>
                  <a:gd name="connsiteX4" fmla="*/ 0 w 3713414"/>
                  <a:gd name="connsiteY4" fmla="*/ 664006 h 668589"/>
                  <a:gd name="connsiteX5" fmla="*/ 312 w 3713414"/>
                  <a:gd name="connsiteY5" fmla="*/ 0 h 668589"/>
                  <a:gd name="connsiteX6" fmla="*/ 1016423 w 3713414"/>
                  <a:gd name="connsiteY6" fmla="*/ 1077 h 668589"/>
                  <a:gd name="connsiteX0" fmla="*/ 1016197 w 3713188"/>
                  <a:gd name="connsiteY0" fmla="*/ 1077 h 671003"/>
                  <a:gd name="connsiteX1" fmla="*/ 3713188 w 3713188"/>
                  <a:gd name="connsiteY1" fmla="*/ 536789 h 671003"/>
                  <a:gd name="connsiteX2" fmla="*/ 3711485 w 3713188"/>
                  <a:gd name="connsiteY2" fmla="*/ 668588 h 671003"/>
                  <a:gd name="connsiteX3" fmla="*/ 1016197 w 3713188"/>
                  <a:gd name="connsiteY3" fmla="*/ 668589 h 671003"/>
                  <a:gd name="connsiteX4" fmla="*/ 3387 w 3713188"/>
                  <a:gd name="connsiteY4" fmla="*/ 671003 h 671003"/>
                  <a:gd name="connsiteX5" fmla="*/ 86 w 3713188"/>
                  <a:gd name="connsiteY5" fmla="*/ 0 h 671003"/>
                  <a:gd name="connsiteX6" fmla="*/ 1016197 w 3713188"/>
                  <a:gd name="connsiteY6" fmla="*/ 1077 h 671003"/>
                  <a:gd name="connsiteX0" fmla="*/ 1016423 w 3713414"/>
                  <a:gd name="connsiteY0" fmla="*/ 1077 h 671003"/>
                  <a:gd name="connsiteX1" fmla="*/ 3713414 w 3713414"/>
                  <a:gd name="connsiteY1" fmla="*/ 536789 h 671003"/>
                  <a:gd name="connsiteX2" fmla="*/ 3711711 w 3713414"/>
                  <a:gd name="connsiteY2" fmla="*/ 668588 h 671003"/>
                  <a:gd name="connsiteX3" fmla="*/ 1016423 w 3713414"/>
                  <a:gd name="connsiteY3" fmla="*/ 668589 h 671003"/>
                  <a:gd name="connsiteX4" fmla="*/ 0 w 3713414"/>
                  <a:gd name="connsiteY4" fmla="*/ 671003 h 671003"/>
                  <a:gd name="connsiteX5" fmla="*/ 312 w 3713414"/>
                  <a:gd name="connsiteY5" fmla="*/ 0 h 671003"/>
                  <a:gd name="connsiteX6" fmla="*/ 1016423 w 3713414"/>
                  <a:gd name="connsiteY6" fmla="*/ 1077 h 671003"/>
                  <a:gd name="connsiteX0" fmla="*/ 1016241 w 3713232"/>
                  <a:gd name="connsiteY0" fmla="*/ 1077 h 668589"/>
                  <a:gd name="connsiteX1" fmla="*/ 3713232 w 3713232"/>
                  <a:gd name="connsiteY1" fmla="*/ 536789 h 668589"/>
                  <a:gd name="connsiteX2" fmla="*/ 3711529 w 3713232"/>
                  <a:gd name="connsiteY2" fmla="*/ 668588 h 668589"/>
                  <a:gd name="connsiteX3" fmla="*/ 1016241 w 3713232"/>
                  <a:gd name="connsiteY3" fmla="*/ 668589 h 668589"/>
                  <a:gd name="connsiteX4" fmla="*/ 1625 w 3713232"/>
                  <a:gd name="connsiteY4" fmla="*/ 666338 h 668589"/>
                  <a:gd name="connsiteX5" fmla="*/ 130 w 3713232"/>
                  <a:gd name="connsiteY5" fmla="*/ 0 h 668589"/>
                  <a:gd name="connsiteX6" fmla="*/ 1016241 w 3713232"/>
                  <a:gd name="connsiteY6" fmla="*/ 1077 h 668589"/>
                  <a:gd name="connsiteX0" fmla="*/ 1016197 w 3713188"/>
                  <a:gd name="connsiteY0" fmla="*/ 1077 h 668671"/>
                  <a:gd name="connsiteX1" fmla="*/ 3713188 w 3713188"/>
                  <a:gd name="connsiteY1" fmla="*/ 536789 h 668671"/>
                  <a:gd name="connsiteX2" fmla="*/ 3711485 w 3713188"/>
                  <a:gd name="connsiteY2" fmla="*/ 668588 h 668671"/>
                  <a:gd name="connsiteX3" fmla="*/ 1016197 w 3713188"/>
                  <a:gd name="connsiteY3" fmla="*/ 668589 h 668671"/>
                  <a:gd name="connsiteX4" fmla="*/ 3388 w 3713188"/>
                  <a:gd name="connsiteY4" fmla="*/ 668671 h 668671"/>
                  <a:gd name="connsiteX5" fmla="*/ 86 w 3713188"/>
                  <a:gd name="connsiteY5" fmla="*/ 0 h 668671"/>
                  <a:gd name="connsiteX6" fmla="*/ 1016197 w 3713188"/>
                  <a:gd name="connsiteY6" fmla="*/ 1077 h 668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3188" h="668671">
                    <a:moveTo>
                      <a:pt x="1016197" y="1077"/>
                    </a:moveTo>
                    <a:lnTo>
                      <a:pt x="3713188" y="536789"/>
                    </a:lnTo>
                    <a:cubicBezTo>
                      <a:pt x="3712620" y="590847"/>
                      <a:pt x="3712053" y="614530"/>
                      <a:pt x="3711485" y="668588"/>
                    </a:cubicBezTo>
                    <a:lnTo>
                      <a:pt x="1016197" y="668589"/>
                    </a:lnTo>
                    <a:lnTo>
                      <a:pt x="3388" y="668671"/>
                    </a:lnTo>
                    <a:cubicBezTo>
                      <a:pt x="4172" y="443386"/>
                      <a:pt x="-698" y="225285"/>
                      <a:pt x="86" y="0"/>
                    </a:cubicBezTo>
                    <a:lnTo>
                      <a:pt x="1016197" y="1077"/>
                    </a:lnTo>
                    <a:close/>
                  </a:path>
                </a:pathLst>
              </a:custGeom>
              <a:solidFill>
                <a:srgbClr val="0000FF">
                  <a:alpha val="40000"/>
                </a:srgbClr>
              </a:solidFill>
              <a:ln w="9525" cap="flat" cmpd="sng" algn="ctr">
                <a:solidFill>
                  <a:srgbClr val="0000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EECE1">
                      <a:lumMod val="1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7" name="Freeform 48"/>
              <p:cNvSpPr/>
              <p:nvPr/>
            </p:nvSpPr>
            <p:spPr>
              <a:xfrm>
                <a:off x="542099" y="2816562"/>
                <a:ext cx="66106" cy="884299"/>
              </a:xfrm>
              <a:custGeom>
                <a:avLst/>
                <a:gdLst>
                  <a:gd name="connsiteX0" fmla="*/ 47414 w 66106"/>
                  <a:gd name="connsiteY0" fmla="*/ 0 h 884299"/>
                  <a:gd name="connsiteX1" fmla="*/ 253 w 66106"/>
                  <a:gd name="connsiteY1" fmla="*/ 337987 h 884299"/>
                  <a:gd name="connsiteX2" fmla="*/ 65754 w 66106"/>
                  <a:gd name="connsiteY2" fmla="*/ 613093 h 884299"/>
                  <a:gd name="connsiteX3" fmla="*/ 26453 w 66106"/>
                  <a:gd name="connsiteY3" fmla="*/ 861998 h 884299"/>
                  <a:gd name="connsiteX4" fmla="*/ 29073 w 66106"/>
                  <a:gd name="connsiteY4" fmla="*/ 856758 h 884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06" h="884299">
                    <a:moveTo>
                      <a:pt x="47414" y="0"/>
                    </a:moveTo>
                    <a:cubicBezTo>
                      <a:pt x="22305" y="117902"/>
                      <a:pt x="-2804" y="235805"/>
                      <a:pt x="253" y="337987"/>
                    </a:cubicBezTo>
                    <a:cubicBezTo>
                      <a:pt x="3310" y="440169"/>
                      <a:pt x="61387" y="525758"/>
                      <a:pt x="65754" y="613093"/>
                    </a:cubicBezTo>
                    <a:cubicBezTo>
                      <a:pt x="70121" y="700428"/>
                      <a:pt x="32566" y="821387"/>
                      <a:pt x="26453" y="861998"/>
                    </a:cubicBezTo>
                    <a:cubicBezTo>
                      <a:pt x="20340" y="902609"/>
                      <a:pt x="24706" y="879683"/>
                      <a:pt x="29073" y="856758"/>
                    </a:cubicBezTo>
                  </a:path>
                </a:pathLst>
              </a:custGeom>
              <a:noFill/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8" name="Freeform 120"/>
              <p:cNvSpPr/>
              <p:nvPr/>
            </p:nvSpPr>
            <p:spPr>
              <a:xfrm>
                <a:off x="579216" y="2814379"/>
                <a:ext cx="66106" cy="884299"/>
              </a:xfrm>
              <a:custGeom>
                <a:avLst/>
                <a:gdLst>
                  <a:gd name="connsiteX0" fmla="*/ 47414 w 66106"/>
                  <a:gd name="connsiteY0" fmla="*/ 0 h 884299"/>
                  <a:gd name="connsiteX1" fmla="*/ 253 w 66106"/>
                  <a:gd name="connsiteY1" fmla="*/ 337987 h 884299"/>
                  <a:gd name="connsiteX2" fmla="*/ 65754 w 66106"/>
                  <a:gd name="connsiteY2" fmla="*/ 613093 h 884299"/>
                  <a:gd name="connsiteX3" fmla="*/ 26453 w 66106"/>
                  <a:gd name="connsiteY3" fmla="*/ 861998 h 884299"/>
                  <a:gd name="connsiteX4" fmla="*/ 29073 w 66106"/>
                  <a:gd name="connsiteY4" fmla="*/ 856758 h 884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06" h="884299">
                    <a:moveTo>
                      <a:pt x="47414" y="0"/>
                    </a:moveTo>
                    <a:cubicBezTo>
                      <a:pt x="22305" y="117902"/>
                      <a:pt x="-2804" y="235805"/>
                      <a:pt x="253" y="337987"/>
                    </a:cubicBezTo>
                    <a:cubicBezTo>
                      <a:pt x="3310" y="440169"/>
                      <a:pt x="61387" y="525758"/>
                      <a:pt x="65754" y="613093"/>
                    </a:cubicBezTo>
                    <a:cubicBezTo>
                      <a:pt x="70121" y="700428"/>
                      <a:pt x="32566" y="821387"/>
                      <a:pt x="26453" y="861998"/>
                    </a:cubicBezTo>
                    <a:cubicBezTo>
                      <a:pt x="20340" y="902609"/>
                      <a:pt x="24706" y="879683"/>
                      <a:pt x="29073" y="856758"/>
                    </a:cubicBezTo>
                  </a:path>
                </a:pathLst>
              </a:custGeom>
              <a:noFill/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73" name="Group 125"/>
            <p:cNvGrpSpPr/>
            <p:nvPr/>
          </p:nvGrpSpPr>
          <p:grpSpPr>
            <a:xfrm flipV="1">
              <a:off x="549807" y="3774036"/>
              <a:ext cx="5385296" cy="886482"/>
              <a:chOff x="448714" y="2814379"/>
              <a:chExt cx="5385296" cy="886482"/>
            </a:xfrm>
          </p:grpSpPr>
          <p:sp>
            <p:nvSpPr>
              <p:cNvPr id="74" name="Rectangle 35"/>
              <p:cNvSpPr/>
              <p:nvPr/>
            </p:nvSpPr>
            <p:spPr>
              <a:xfrm>
                <a:off x="448714" y="2864773"/>
                <a:ext cx="5385296" cy="751106"/>
              </a:xfrm>
              <a:custGeom>
                <a:avLst/>
                <a:gdLst>
                  <a:gd name="connsiteX0" fmla="*/ 0 w 3355848"/>
                  <a:gd name="connsiteY0" fmla="*/ 0 h 667512"/>
                  <a:gd name="connsiteX1" fmla="*/ 3355848 w 3355848"/>
                  <a:gd name="connsiteY1" fmla="*/ 0 h 667512"/>
                  <a:gd name="connsiteX2" fmla="*/ 3355848 w 3355848"/>
                  <a:gd name="connsiteY2" fmla="*/ 667512 h 667512"/>
                  <a:gd name="connsiteX3" fmla="*/ 0 w 3355848"/>
                  <a:gd name="connsiteY3" fmla="*/ 667512 h 667512"/>
                  <a:gd name="connsiteX4" fmla="*/ 0 w 3355848"/>
                  <a:gd name="connsiteY4" fmla="*/ 0 h 667512"/>
                  <a:gd name="connsiteX0" fmla="*/ 0 w 3355848"/>
                  <a:gd name="connsiteY0" fmla="*/ 0 h 667512"/>
                  <a:gd name="connsiteX1" fmla="*/ 3355848 w 3355848"/>
                  <a:gd name="connsiteY1" fmla="*/ 667512 h 667512"/>
                  <a:gd name="connsiteX2" fmla="*/ 0 w 3355848"/>
                  <a:gd name="connsiteY2" fmla="*/ 667512 h 667512"/>
                  <a:gd name="connsiteX3" fmla="*/ 0 w 3355848"/>
                  <a:gd name="connsiteY3" fmla="*/ 0 h 667512"/>
                  <a:gd name="connsiteX0" fmla="*/ 0 w 3355848"/>
                  <a:gd name="connsiteY0" fmla="*/ 0 h 667512"/>
                  <a:gd name="connsiteX1" fmla="*/ 2691185 w 3355848"/>
                  <a:gd name="connsiteY1" fmla="*/ 535313 h 667512"/>
                  <a:gd name="connsiteX2" fmla="*/ 3355848 w 3355848"/>
                  <a:gd name="connsiteY2" fmla="*/ 667512 h 667512"/>
                  <a:gd name="connsiteX3" fmla="*/ 0 w 3355848"/>
                  <a:gd name="connsiteY3" fmla="*/ 667512 h 667512"/>
                  <a:gd name="connsiteX4" fmla="*/ 0 w 3355848"/>
                  <a:gd name="connsiteY4" fmla="*/ 0 h 667512"/>
                  <a:gd name="connsiteX0" fmla="*/ 0 w 2695288"/>
                  <a:gd name="connsiteY0" fmla="*/ 0 h 670396"/>
                  <a:gd name="connsiteX1" fmla="*/ 2691185 w 2695288"/>
                  <a:gd name="connsiteY1" fmla="*/ 535313 h 670396"/>
                  <a:gd name="connsiteX2" fmla="*/ 2695288 w 2695288"/>
                  <a:gd name="connsiteY2" fmla="*/ 670396 h 670396"/>
                  <a:gd name="connsiteX3" fmla="*/ 0 w 2695288"/>
                  <a:gd name="connsiteY3" fmla="*/ 667512 h 670396"/>
                  <a:gd name="connsiteX4" fmla="*/ 0 w 2695288"/>
                  <a:gd name="connsiteY4" fmla="*/ 0 h 670396"/>
                  <a:gd name="connsiteX0" fmla="*/ 0 w 2695288"/>
                  <a:gd name="connsiteY0" fmla="*/ 0 h 667512"/>
                  <a:gd name="connsiteX1" fmla="*/ 2691185 w 2695288"/>
                  <a:gd name="connsiteY1" fmla="*/ 535313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0 w 2695288"/>
                  <a:gd name="connsiteY4" fmla="*/ 0 h 667512"/>
                  <a:gd name="connsiteX0" fmla="*/ 0 w 2695288"/>
                  <a:gd name="connsiteY0" fmla="*/ 0 h 667512"/>
                  <a:gd name="connsiteX1" fmla="*/ 2691185 w 2695288"/>
                  <a:gd name="connsiteY1" fmla="*/ 499532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0 w 2695288"/>
                  <a:gd name="connsiteY4" fmla="*/ 0 h 667512"/>
                  <a:gd name="connsiteX0" fmla="*/ 0 w 2695288"/>
                  <a:gd name="connsiteY0" fmla="*/ 0 h 667512"/>
                  <a:gd name="connsiteX1" fmla="*/ 2691185 w 2695288"/>
                  <a:gd name="connsiteY1" fmla="*/ 499532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471 w 2695288"/>
                  <a:gd name="connsiteY4" fmla="*/ 280081 h 667512"/>
                  <a:gd name="connsiteX5" fmla="*/ 0 w 2695288"/>
                  <a:gd name="connsiteY5" fmla="*/ 0 h 667512"/>
                  <a:gd name="connsiteX0" fmla="*/ 782732 w 3478020"/>
                  <a:gd name="connsiteY0" fmla="*/ 0 h 667512"/>
                  <a:gd name="connsiteX1" fmla="*/ 3473917 w 3478020"/>
                  <a:gd name="connsiteY1" fmla="*/ 499532 h 667512"/>
                  <a:gd name="connsiteX2" fmla="*/ 3478020 w 3478020"/>
                  <a:gd name="connsiteY2" fmla="*/ 667511 h 667512"/>
                  <a:gd name="connsiteX3" fmla="*/ 782732 w 3478020"/>
                  <a:gd name="connsiteY3" fmla="*/ 667512 h 667512"/>
                  <a:gd name="connsiteX4" fmla="*/ 0 w 3478020"/>
                  <a:gd name="connsiteY4" fmla="*/ 292008 h 667512"/>
                  <a:gd name="connsiteX5" fmla="*/ 782732 w 3478020"/>
                  <a:gd name="connsiteY5" fmla="*/ 0 h 667512"/>
                  <a:gd name="connsiteX0" fmla="*/ 1633522 w 4328810"/>
                  <a:gd name="connsiteY0" fmla="*/ 2190 h 669702"/>
                  <a:gd name="connsiteX1" fmla="*/ 4324707 w 4328810"/>
                  <a:gd name="connsiteY1" fmla="*/ 501722 h 669702"/>
                  <a:gd name="connsiteX2" fmla="*/ 4328810 w 4328810"/>
                  <a:gd name="connsiteY2" fmla="*/ 669701 h 669702"/>
                  <a:gd name="connsiteX3" fmla="*/ 1633522 w 4328810"/>
                  <a:gd name="connsiteY3" fmla="*/ 669702 h 669702"/>
                  <a:gd name="connsiteX4" fmla="*/ 0 w 4328810"/>
                  <a:gd name="connsiteY4" fmla="*/ 0 h 669702"/>
                  <a:gd name="connsiteX5" fmla="*/ 1633522 w 4328810"/>
                  <a:gd name="connsiteY5" fmla="*/ 2190 h 669702"/>
                  <a:gd name="connsiteX0" fmla="*/ 1689181 w 4384469"/>
                  <a:gd name="connsiteY0" fmla="*/ 2190 h 669702"/>
                  <a:gd name="connsiteX1" fmla="*/ 4380366 w 4384469"/>
                  <a:gd name="connsiteY1" fmla="*/ 501722 h 669702"/>
                  <a:gd name="connsiteX2" fmla="*/ 4384469 w 4384469"/>
                  <a:gd name="connsiteY2" fmla="*/ 669701 h 669702"/>
                  <a:gd name="connsiteX3" fmla="*/ 1689181 w 4384469"/>
                  <a:gd name="connsiteY3" fmla="*/ 669702 h 669702"/>
                  <a:gd name="connsiteX4" fmla="*/ 0 w 4384469"/>
                  <a:gd name="connsiteY4" fmla="*/ 0 h 669702"/>
                  <a:gd name="connsiteX5" fmla="*/ 1689181 w 4384469"/>
                  <a:gd name="connsiteY5" fmla="*/ 2190 h 669702"/>
                  <a:gd name="connsiteX0" fmla="*/ 1263786 w 3959074"/>
                  <a:gd name="connsiteY0" fmla="*/ 367950 h 1035462"/>
                  <a:gd name="connsiteX1" fmla="*/ 3954971 w 3959074"/>
                  <a:gd name="connsiteY1" fmla="*/ 867482 h 1035462"/>
                  <a:gd name="connsiteX2" fmla="*/ 3959074 w 3959074"/>
                  <a:gd name="connsiteY2" fmla="*/ 1035461 h 1035462"/>
                  <a:gd name="connsiteX3" fmla="*/ 1263786 w 3959074"/>
                  <a:gd name="connsiteY3" fmla="*/ 1035462 h 1035462"/>
                  <a:gd name="connsiteX4" fmla="*/ 0 w 3959074"/>
                  <a:gd name="connsiteY4" fmla="*/ 0 h 1035462"/>
                  <a:gd name="connsiteX5" fmla="*/ 1263786 w 3959074"/>
                  <a:gd name="connsiteY5" fmla="*/ 367950 h 1035462"/>
                  <a:gd name="connsiteX0" fmla="*/ 1263786 w 3959074"/>
                  <a:gd name="connsiteY0" fmla="*/ 367950 h 1035462"/>
                  <a:gd name="connsiteX1" fmla="*/ 3954971 w 3959074"/>
                  <a:gd name="connsiteY1" fmla="*/ 867482 h 1035462"/>
                  <a:gd name="connsiteX2" fmla="*/ 3959074 w 3959074"/>
                  <a:gd name="connsiteY2" fmla="*/ 1035461 h 1035462"/>
                  <a:gd name="connsiteX3" fmla="*/ 1263786 w 3959074"/>
                  <a:gd name="connsiteY3" fmla="*/ 1035462 h 1035462"/>
                  <a:gd name="connsiteX4" fmla="*/ 457200 w 3959074"/>
                  <a:gd name="connsiteY4" fmla="*/ 381662 h 1035462"/>
                  <a:gd name="connsiteX5" fmla="*/ 0 w 3959074"/>
                  <a:gd name="connsiteY5" fmla="*/ 0 h 1035462"/>
                  <a:gd name="connsiteX6" fmla="*/ 1263786 w 3959074"/>
                  <a:gd name="connsiteY6" fmla="*/ 367950 h 1035462"/>
                  <a:gd name="connsiteX0" fmla="*/ 2504189 w 5199477"/>
                  <a:gd name="connsiteY0" fmla="*/ 367950 h 1035462"/>
                  <a:gd name="connsiteX1" fmla="*/ 5195374 w 5199477"/>
                  <a:gd name="connsiteY1" fmla="*/ 867482 h 1035462"/>
                  <a:gd name="connsiteX2" fmla="*/ 5199477 w 5199477"/>
                  <a:gd name="connsiteY2" fmla="*/ 1035461 h 1035462"/>
                  <a:gd name="connsiteX3" fmla="*/ 2504189 w 5199477"/>
                  <a:gd name="connsiteY3" fmla="*/ 1035462 h 1035462"/>
                  <a:gd name="connsiteX4" fmla="*/ 0 w 5199477"/>
                  <a:gd name="connsiteY4" fmla="*/ 1033669 h 1035462"/>
                  <a:gd name="connsiteX5" fmla="*/ 1240403 w 5199477"/>
                  <a:gd name="connsiteY5" fmla="*/ 0 h 1035462"/>
                  <a:gd name="connsiteX6" fmla="*/ 2504189 w 5199477"/>
                  <a:gd name="connsiteY6" fmla="*/ 367950 h 1035462"/>
                  <a:gd name="connsiteX0" fmla="*/ 2504189 w 5199477"/>
                  <a:gd name="connsiteY0" fmla="*/ 0 h 667512"/>
                  <a:gd name="connsiteX1" fmla="*/ 5195374 w 5199477"/>
                  <a:gd name="connsiteY1" fmla="*/ 499532 h 667512"/>
                  <a:gd name="connsiteX2" fmla="*/ 5199477 w 5199477"/>
                  <a:gd name="connsiteY2" fmla="*/ 667511 h 667512"/>
                  <a:gd name="connsiteX3" fmla="*/ 2504189 w 5199477"/>
                  <a:gd name="connsiteY3" fmla="*/ 667512 h 667512"/>
                  <a:gd name="connsiteX4" fmla="*/ 0 w 5199477"/>
                  <a:gd name="connsiteY4" fmla="*/ 665719 h 667512"/>
                  <a:gd name="connsiteX5" fmla="*/ 3975 w 5199477"/>
                  <a:gd name="connsiteY5" fmla="*/ 9737 h 667512"/>
                  <a:gd name="connsiteX6" fmla="*/ 2504189 w 5199477"/>
                  <a:gd name="connsiteY6" fmla="*/ 0 h 667512"/>
                  <a:gd name="connsiteX0" fmla="*/ 2504189 w 5199477"/>
                  <a:gd name="connsiteY0" fmla="*/ 2190 h 669702"/>
                  <a:gd name="connsiteX1" fmla="*/ 5195374 w 5199477"/>
                  <a:gd name="connsiteY1" fmla="*/ 501722 h 669702"/>
                  <a:gd name="connsiteX2" fmla="*/ 5199477 w 5199477"/>
                  <a:gd name="connsiteY2" fmla="*/ 669701 h 669702"/>
                  <a:gd name="connsiteX3" fmla="*/ 2504189 w 5199477"/>
                  <a:gd name="connsiteY3" fmla="*/ 669702 h 669702"/>
                  <a:gd name="connsiteX4" fmla="*/ 0 w 5199477"/>
                  <a:gd name="connsiteY4" fmla="*/ 667909 h 669702"/>
                  <a:gd name="connsiteX5" fmla="*/ 3975 w 5199477"/>
                  <a:gd name="connsiteY5" fmla="*/ 0 h 669702"/>
                  <a:gd name="connsiteX6" fmla="*/ 2504189 w 5199477"/>
                  <a:gd name="connsiteY6" fmla="*/ 2190 h 669702"/>
                  <a:gd name="connsiteX0" fmla="*/ 2504189 w 5199477"/>
                  <a:gd name="connsiteY0" fmla="*/ 2190 h 669702"/>
                  <a:gd name="connsiteX1" fmla="*/ 5195374 w 5199477"/>
                  <a:gd name="connsiteY1" fmla="*/ 501722 h 669702"/>
                  <a:gd name="connsiteX2" fmla="*/ 5199477 w 5199477"/>
                  <a:gd name="connsiteY2" fmla="*/ 669701 h 669702"/>
                  <a:gd name="connsiteX3" fmla="*/ 2504189 w 5199477"/>
                  <a:gd name="connsiteY3" fmla="*/ 669702 h 669702"/>
                  <a:gd name="connsiteX4" fmla="*/ 0 w 5199477"/>
                  <a:gd name="connsiteY4" fmla="*/ 667909 h 669702"/>
                  <a:gd name="connsiteX5" fmla="*/ 3975 w 5199477"/>
                  <a:gd name="connsiteY5" fmla="*/ 0 h 669702"/>
                  <a:gd name="connsiteX6" fmla="*/ 2504189 w 5199477"/>
                  <a:gd name="connsiteY6" fmla="*/ 2190 h 669702"/>
                  <a:gd name="connsiteX0" fmla="*/ 2504189 w 5201180"/>
                  <a:gd name="connsiteY0" fmla="*/ 2190 h 669702"/>
                  <a:gd name="connsiteX1" fmla="*/ 5201180 w 5201180"/>
                  <a:gd name="connsiteY1" fmla="*/ 507528 h 669702"/>
                  <a:gd name="connsiteX2" fmla="*/ 5199477 w 5201180"/>
                  <a:gd name="connsiteY2" fmla="*/ 669701 h 669702"/>
                  <a:gd name="connsiteX3" fmla="*/ 2504189 w 5201180"/>
                  <a:gd name="connsiteY3" fmla="*/ 669702 h 669702"/>
                  <a:gd name="connsiteX4" fmla="*/ 0 w 5201180"/>
                  <a:gd name="connsiteY4" fmla="*/ 667909 h 669702"/>
                  <a:gd name="connsiteX5" fmla="*/ 3975 w 5201180"/>
                  <a:gd name="connsiteY5" fmla="*/ 0 h 669702"/>
                  <a:gd name="connsiteX6" fmla="*/ 2504189 w 5201180"/>
                  <a:gd name="connsiteY6" fmla="*/ 2190 h 669702"/>
                  <a:gd name="connsiteX0" fmla="*/ 2504189 w 5201180"/>
                  <a:gd name="connsiteY0" fmla="*/ 2190 h 669702"/>
                  <a:gd name="connsiteX1" fmla="*/ 5201180 w 5201180"/>
                  <a:gd name="connsiteY1" fmla="*/ 507528 h 669702"/>
                  <a:gd name="connsiteX2" fmla="*/ 5199477 w 5201180"/>
                  <a:gd name="connsiteY2" fmla="*/ 669701 h 669702"/>
                  <a:gd name="connsiteX3" fmla="*/ 2504189 w 5201180"/>
                  <a:gd name="connsiteY3" fmla="*/ 669702 h 669702"/>
                  <a:gd name="connsiteX4" fmla="*/ 0 w 5201180"/>
                  <a:gd name="connsiteY4" fmla="*/ 667909 h 669702"/>
                  <a:gd name="connsiteX5" fmla="*/ 3975 w 5201180"/>
                  <a:gd name="connsiteY5" fmla="*/ 0 h 669702"/>
                  <a:gd name="connsiteX6" fmla="*/ 1834889 w 5201180"/>
                  <a:gd name="connsiteY6" fmla="*/ 1113 h 669702"/>
                  <a:gd name="connsiteX7" fmla="*/ 2504189 w 5201180"/>
                  <a:gd name="connsiteY7" fmla="*/ 2190 h 669702"/>
                  <a:gd name="connsiteX0" fmla="*/ 2504189 w 5201180"/>
                  <a:gd name="connsiteY0" fmla="*/ 2190 h 670892"/>
                  <a:gd name="connsiteX1" fmla="*/ 5201180 w 5201180"/>
                  <a:gd name="connsiteY1" fmla="*/ 507528 h 670892"/>
                  <a:gd name="connsiteX2" fmla="*/ 5199477 w 5201180"/>
                  <a:gd name="connsiteY2" fmla="*/ 669701 h 670892"/>
                  <a:gd name="connsiteX3" fmla="*/ 2504189 w 5201180"/>
                  <a:gd name="connsiteY3" fmla="*/ 669702 h 670892"/>
                  <a:gd name="connsiteX4" fmla="*/ 1832540 w 5201180"/>
                  <a:gd name="connsiteY4" fmla="*/ 670892 h 670892"/>
                  <a:gd name="connsiteX5" fmla="*/ 0 w 5201180"/>
                  <a:gd name="connsiteY5" fmla="*/ 667909 h 670892"/>
                  <a:gd name="connsiteX6" fmla="*/ 3975 w 5201180"/>
                  <a:gd name="connsiteY6" fmla="*/ 0 h 670892"/>
                  <a:gd name="connsiteX7" fmla="*/ 1834889 w 5201180"/>
                  <a:gd name="connsiteY7" fmla="*/ 1113 h 670892"/>
                  <a:gd name="connsiteX8" fmla="*/ 2504189 w 5201180"/>
                  <a:gd name="connsiteY8" fmla="*/ 2190 h 670892"/>
                  <a:gd name="connsiteX0" fmla="*/ 2500214 w 5197205"/>
                  <a:gd name="connsiteY0" fmla="*/ 2190 h 670892"/>
                  <a:gd name="connsiteX1" fmla="*/ 5197205 w 5197205"/>
                  <a:gd name="connsiteY1" fmla="*/ 507528 h 670892"/>
                  <a:gd name="connsiteX2" fmla="*/ 5195502 w 5197205"/>
                  <a:gd name="connsiteY2" fmla="*/ 669701 h 670892"/>
                  <a:gd name="connsiteX3" fmla="*/ 2500214 w 5197205"/>
                  <a:gd name="connsiteY3" fmla="*/ 669702 h 670892"/>
                  <a:gd name="connsiteX4" fmla="*/ 1828565 w 5197205"/>
                  <a:gd name="connsiteY4" fmla="*/ 670892 h 670892"/>
                  <a:gd name="connsiteX5" fmla="*/ 0 w 5197205"/>
                  <a:gd name="connsiteY5" fmla="*/ 0 h 670892"/>
                  <a:gd name="connsiteX6" fmla="*/ 1830914 w 5197205"/>
                  <a:gd name="connsiteY6" fmla="*/ 1113 h 670892"/>
                  <a:gd name="connsiteX7" fmla="*/ 2500214 w 5197205"/>
                  <a:gd name="connsiteY7" fmla="*/ 2190 h 670892"/>
                  <a:gd name="connsiteX0" fmla="*/ 671649 w 3368640"/>
                  <a:gd name="connsiteY0" fmla="*/ 1077 h 669779"/>
                  <a:gd name="connsiteX1" fmla="*/ 3368640 w 3368640"/>
                  <a:gd name="connsiteY1" fmla="*/ 506415 h 669779"/>
                  <a:gd name="connsiteX2" fmla="*/ 3366937 w 3368640"/>
                  <a:gd name="connsiteY2" fmla="*/ 668588 h 669779"/>
                  <a:gd name="connsiteX3" fmla="*/ 671649 w 3368640"/>
                  <a:gd name="connsiteY3" fmla="*/ 668589 h 669779"/>
                  <a:gd name="connsiteX4" fmla="*/ 0 w 3368640"/>
                  <a:gd name="connsiteY4" fmla="*/ 669779 h 669779"/>
                  <a:gd name="connsiteX5" fmla="*/ 2349 w 3368640"/>
                  <a:gd name="connsiteY5" fmla="*/ 0 h 669779"/>
                  <a:gd name="connsiteX6" fmla="*/ 671649 w 3368640"/>
                  <a:gd name="connsiteY6" fmla="*/ 1077 h 669779"/>
                  <a:gd name="connsiteX0" fmla="*/ 671649 w 3368640"/>
                  <a:gd name="connsiteY0" fmla="*/ 1077 h 669779"/>
                  <a:gd name="connsiteX1" fmla="*/ 3368640 w 3368640"/>
                  <a:gd name="connsiteY1" fmla="*/ 536789 h 669779"/>
                  <a:gd name="connsiteX2" fmla="*/ 3366937 w 3368640"/>
                  <a:gd name="connsiteY2" fmla="*/ 668588 h 669779"/>
                  <a:gd name="connsiteX3" fmla="*/ 671649 w 3368640"/>
                  <a:gd name="connsiteY3" fmla="*/ 668589 h 669779"/>
                  <a:gd name="connsiteX4" fmla="*/ 0 w 3368640"/>
                  <a:gd name="connsiteY4" fmla="*/ 669779 h 669779"/>
                  <a:gd name="connsiteX5" fmla="*/ 2349 w 3368640"/>
                  <a:gd name="connsiteY5" fmla="*/ 0 h 669779"/>
                  <a:gd name="connsiteX6" fmla="*/ 671649 w 3368640"/>
                  <a:gd name="connsiteY6" fmla="*/ 1077 h 669779"/>
                  <a:gd name="connsiteX0" fmla="*/ 852798 w 3549789"/>
                  <a:gd name="connsiteY0" fmla="*/ 1077 h 669779"/>
                  <a:gd name="connsiteX1" fmla="*/ 3549789 w 3549789"/>
                  <a:gd name="connsiteY1" fmla="*/ 536789 h 669779"/>
                  <a:gd name="connsiteX2" fmla="*/ 3548086 w 3549789"/>
                  <a:gd name="connsiteY2" fmla="*/ 668588 h 669779"/>
                  <a:gd name="connsiteX3" fmla="*/ 852798 w 3549789"/>
                  <a:gd name="connsiteY3" fmla="*/ 668589 h 669779"/>
                  <a:gd name="connsiteX4" fmla="*/ 181149 w 3549789"/>
                  <a:gd name="connsiteY4" fmla="*/ 669779 h 669779"/>
                  <a:gd name="connsiteX5" fmla="*/ 0 w 3549789"/>
                  <a:gd name="connsiteY5" fmla="*/ 0 h 669779"/>
                  <a:gd name="connsiteX6" fmla="*/ 852798 w 3549789"/>
                  <a:gd name="connsiteY6" fmla="*/ 1077 h 669779"/>
                  <a:gd name="connsiteX0" fmla="*/ 855149 w 3552140"/>
                  <a:gd name="connsiteY0" fmla="*/ 1077 h 675854"/>
                  <a:gd name="connsiteX1" fmla="*/ 3552140 w 3552140"/>
                  <a:gd name="connsiteY1" fmla="*/ 536789 h 675854"/>
                  <a:gd name="connsiteX2" fmla="*/ 3550437 w 3552140"/>
                  <a:gd name="connsiteY2" fmla="*/ 668588 h 675854"/>
                  <a:gd name="connsiteX3" fmla="*/ 855149 w 3552140"/>
                  <a:gd name="connsiteY3" fmla="*/ 668589 h 675854"/>
                  <a:gd name="connsiteX4" fmla="*/ 0 w 3552140"/>
                  <a:gd name="connsiteY4" fmla="*/ 675854 h 675854"/>
                  <a:gd name="connsiteX5" fmla="*/ 2351 w 3552140"/>
                  <a:gd name="connsiteY5" fmla="*/ 0 h 675854"/>
                  <a:gd name="connsiteX6" fmla="*/ 855149 w 3552140"/>
                  <a:gd name="connsiteY6" fmla="*/ 1077 h 675854"/>
                  <a:gd name="connsiteX0" fmla="*/ 855149 w 3552140"/>
                  <a:gd name="connsiteY0" fmla="*/ 1077 h 668589"/>
                  <a:gd name="connsiteX1" fmla="*/ 3552140 w 3552140"/>
                  <a:gd name="connsiteY1" fmla="*/ 536789 h 668589"/>
                  <a:gd name="connsiteX2" fmla="*/ 3550437 w 3552140"/>
                  <a:gd name="connsiteY2" fmla="*/ 668588 h 668589"/>
                  <a:gd name="connsiteX3" fmla="*/ 855149 w 3552140"/>
                  <a:gd name="connsiteY3" fmla="*/ 668589 h 668589"/>
                  <a:gd name="connsiteX4" fmla="*/ 0 w 3552140"/>
                  <a:gd name="connsiteY4" fmla="*/ 663704 h 668589"/>
                  <a:gd name="connsiteX5" fmla="*/ 2351 w 3552140"/>
                  <a:gd name="connsiteY5" fmla="*/ 0 h 668589"/>
                  <a:gd name="connsiteX6" fmla="*/ 855149 w 3552140"/>
                  <a:gd name="connsiteY6" fmla="*/ 1077 h 668589"/>
                  <a:gd name="connsiteX0" fmla="*/ 922177 w 3619168"/>
                  <a:gd name="connsiteY0" fmla="*/ 1077 h 668589"/>
                  <a:gd name="connsiteX1" fmla="*/ 3619168 w 3619168"/>
                  <a:gd name="connsiteY1" fmla="*/ 536789 h 668589"/>
                  <a:gd name="connsiteX2" fmla="*/ 3617465 w 3619168"/>
                  <a:gd name="connsiteY2" fmla="*/ 668588 h 668589"/>
                  <a:gd name="connsiteX3" fmla="*/ 922177 w 3619168"/>
                  <a:gd name="connsiteY3" fmla="*/ 668589 h 668589"/>
                  <a:gd name="connsiteX4" fmla="*/ 67028 w 3619168"/>
                  <a:gd name="connsiteY4" fmla="*/ 663704 h 668589"/>
                  <a:gd name="connsiteX5" fmla="*/ 6 w 3619168"/>
                  <a:gd name="connsiteY5" fmla="*/ 0 h 668589"/>
                  <a:gd name="connsiteX6" fmla="*/ 922177 w 3619168"/>
                  <a:gd name="connsiteY6" fmla="*/ 1077 h 668589"/>
                  <a:gd name="connsiteX0" fmla="*/ 922482 w 3619473"/>
                  <a:gd name="connsiteY0" fmla="*/ 1077 h 668589"/>
                  <a:gd name="connsiteX1" fmla="*/ 3619473 w 3619473"/>
                  <a:gd name="connsiteY1" fmla="*/ 536789 h 668589"/>
                  <a:gd name="connsiteX2" fmla="*/ 3617770 w 3619473"/>
                  <a:gd name="connsiteY2" fmla="*/ 668588 h 668589"/>
                  <a:gd name="connsiteX3" fmla="*/ 922482 w 3619473"/>
                  <a:gd name="connsiteY3" fmla="*/ 668589 h 668589"/>
                  <a:gd name="connsiteX4" fmla="*/ 0 w 3619473"/>
                  <a:gd name="connsiteY4" fmla="*/ 666338 h 668589"/>
                  <a:gd name="connsiteX5" fmla="*/ 311 w 3619473"/>
                  <a:gd name="connsiteY5" fmla="*/ 0 h 668589"/>
                  <a:gd name="connsiteX6" fmla="*/ 922482 w 3619473"/>
                  <a:gd name="connsiteY6" fmla="*/ 1077 h 668589"/>
                  <a:gd name="connsiteX0" fmla="*/ 1016115 w 3713106"/>
                  <a:gd name="connsiteY0" fmla="*/ 1077 h 668589"/>
                  <a:gd name="connsiteX1" fmla="*/ 3713106 w 3713106"/>
                  <a:gd name="connsiteY1" fmla="*/ 536789 h 668589"/>
                  <a:gd name="connsiteX2" fmla="*/ 3711403 w 3713106"/>
                  <a:gd name="connsiteY2" fmla="*/ 668588 h 668589"/>
                  <a:gd name="connsiteX3" fmla="*/ 1016115 w 3713106"/>
                  <a:gd name="connsiteY3" fmla="*/ 668589 h 668589"/>
                  <a:gd name="connsiteX4" fmla="*/ 93633 w 3713106"/>
                  <a:gd name="connsiteY4" fmla="*/ 666338 h 668589"/>
                  <a:gd name="connsiteX5" fmla="*/ 4 w 3713106"/>
                  <a:gd name="connsiteY5" fmla="*/ 0 h 668589"/>
                  <a:gd name="connsiteX6" fmla="*/ 1016115 w 3713106"/>
                  <a:gd name="connsiteY6" fmla="*/ 1077 h 668589"/>
                  <a:gd name="connsiteX0" fmla="*/ 1016423 w 3713414"/>
                  <a:gd name="connsiteY0" fmla="*/ 1077 h 668589"/>
                  <a:gd name="connsiteX1" fmla="*/ 3713414 w 3713414"/>
                  <a:gd name="connsiteY1" fmla="*/ 536789 h 668589"/>
                  <a:gd name="connsiteX2" fmla="*/ 3711711 w 3713414"/>
                  <a:gd name="connsiteY2" fmla="*/ 668588 h 668589"/>
                  <a:gd name="connsiteX3" fmla="*/ 1016423 w 3713414"/>
                  <a:gd name="connsiteY3" fmla="*/ 668589 h 668589"/>
                  <a:gd name="connsiteX4" fmla="*/ 0 w 3713414"/>
                  <a:gd name="connsiteY4" fmla="*/ 664006 h 668589"/>
                  <a:gd name="connsiteX5" fmla="*/ 312 w 3713414"/>
                  <a:gd name="connsiteY5" fmla="*/ 0 h 668589"/>
                  <a:gd name="connsiteX6" fmla="*/ 1016423 w 3713414"/>
                  <a:gd name="connsiteY6" fmla="*/ 1077 h 668589"/>
                  <a:gd name="connsiteX0" fmla="*/ 1016197 w 3713188"/>
                  <a:gd name="connsiteY0" fmla="*/ 1077 h 671003"/>
                  <a:gd name="connsiteX1" fmla="*/ 3713188 w 3713188"/>
                  <a:gd name="connsiteY1" fmla="*/ 536789 h 671003"/>
                  <a:gd name="connsiteX2" fmla="*/ 3711485 w 3713188"/>
                  <a:gd name="connsiteY2" fmla="*/ 668588 h 671003"/>
                  <a:gd name="connsiteX3" fmla="*/ 1016197 w 3713188"/>
                  <a:gd name="connsiteY3" fmla="*/ 668589 h 671003"/>
                  <a:gd name="connsiteX4" fmla="*/ 3387 w 3713188"/>
                  <a:gd name="connsiteY4" fmla="*/ 671003 h 671003"/>
                  <a:gd name="connsiteX5" fmla="*/ 86 w 3713188"/>
                  <a:gd name="connsiteY5" fmla="*/ 0 h 671003"/>
                  <a:gd name="connsiteX6" fmla="*/ 1016197 w 3713188"/>
                  <a:gd name="connsiteY6" fmla="*/ 1077 h 671003"/>
                  <a:gd name="connsiteX0" fmla="*/ 1016423 w 3713414"/>
                  <a:gd name="connsiteY0" fmla="*/ 1077 h 671003"/>
                  <a:gd name="connsiteX1" fmla="*/ 3713414 w 3713414"/>
                  <a:gd name="connsiteY1" fmla="*/ 536789 h 671003"/>
                  <a:gd name="connsiteX2" fmla="*/ 3711711 w 3713414"/>
                  <a:gd name="connsiteY2" fmla="*/ 668588 h 671003"/>
                  <a:gd name="connsiteX3" fmla="*/ 1016423 w 3713414"/>
                  <a:gd name="connsiteY3" fmla="*/ 668589 h 671003"/>
                  <a:gd name="connsiteX4" fmla="*/ 0 w 3713414"/>
                  <a:gd name="connsiteY4" fmla="*/ 671003 h 671003"/>
                  <a:gd name="connsiteX5" fmla="*/ 312 w 3713414"/>
                  <a:gd name="connsiteY5" fmla="*/ 0 h 671003"/>
                  <a:gd name="connsiteX6" fmla="*/ 1016423 w 3713414"/>
                  <a:gd name="connsiteY6" fmla="*/ 1077 h 671003"/>
                  <a:gd name="connsiteX0" fmla="*/ 1016241 w 3713232"/>
                  <a:gd name="connsiteY0" fmla="*/ 1077 h 668589"/>
                  <a:gd name="connsiteX1" fmla="*/ 3713232 w 3713232"/>
                  <a:gd name="connsiteY1" fmla="*/ 536789 h 668589"/>
                  <a:gd name="connsiteX2" fmla="*/ 3711529 w 3713232"/>
                  <a:gd name="connsiteY2" fmla="*/ 668588 h 668589"/>
                  <a:gd name="connsiteX3" fmla="*/ 1016241 w 3713232"/>
                  <a:gd name="connsiteY3" fmla="*/ 668589 h 668589"/>
                  <a:gd name="connsiteX4" fmla="*/ 1625 w 3713232"/>
                  <a:gd name="connsiteY4" fmla="*/ 666338 h 668589"/>
                  <a:gd name="connsiteX5" fmla="*/ 130 w 3713232"/>
                  <a:gd name="connsiteY5" fmla="*/ 0 h 668589"/>
                  <a:gd name="connsiteX6" fmla="*/ 1016241 w 3713232"/>
                  <a:gd name="connsiteY6" fmla="*/ 1077 h 668589"/>
                  <a:gd name="connsiteX0" fmla="*/ 1016197 w 3713188"/>
                  <a:gd name="connsiteY0" fmla="*/ 1077 h 668671"/>
                  <a:gd name="connsiteX1" fmla="*/ 3713188 w 3713188"/>
                  <a:gd name="connsiteY1" fmla="*/ 536789 h 668671"/>
                  <a:gd name="connsiteX2" fmla="*/ 3711485 w 3713188"/>
                  <a:gd name="connsiteY2" fmla="*/ 668588 h 668671"/>
                  <a:gd name="connsiteX3" fmla="*/ 1016197 w 3713188"/>
                  <a:gd name="connsiteY3" fmla="*/ 668589 h 668671"/>
                  <a:gd name="connsiteX4" fmla="*/ 3388 w 3713188"/>
                  <a:gd name="connsiteY4" fmla="*/ 668671 h 668671"/>
                  <a:gd name="connsiteX5" fmla="*/ 86 w 3713188"/>
                  <a:gd name="connsiteY5" fmla="*/ 0 h 668671"/>
                  <a:gd name="connsiteX6" fmla="*/ 1016197 w 3713188"/>
                  <a:gd name="connsiteY6" fmla="*/ 1077 h 668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3188" h="668671">
                    <a:moveTo>
                      <a:pt x="1016197" y="1077"/>
                    </a:moveTo>
                    <a:lnTo>
                      <a:pt x="3713188" y="536789"/>
                    </a:lnTo>
                    <a:cubicBezTo>
                      <a:pt x="3712620" y="590847"/>
                      <a:pt x="3712053" y="614530"/>
                      <a:pt x="3711485" y="668588"/>
                    </a:cubicBezTo>
                    <a:lnTo>
                      <a:pt x="1016197" y="668589"/>
                    </a:lnTo>
                    <a:lnTo>
                      <a:pt x="3388" y="668671"/>
                    </a:lnTo>
                    <a:cubicBezTo>
                      <a:pt x="4172" y="443386"/>
                      <a:pt x="-698" y="225285"/>
                      <a:pt x="86" y="0"/>
                    </a:cubicBezTo>
                    <a:lnTo>
                      <a:pt x="1016197" y="1077"/>
                    </a:lnTo>
                    <a:close/>
                  </a:path>
                </a:pathLst>
              </a:custGeom>
              <a:solidFill>
                <a:srgbClr val="0000FF">
                  <a:alpha val="40000"/>
                </a:srgbClr>
              </a:solidFill>
              <a:ln w="9525" cap="flat" cmpd="sng" algn="ctr">
                <a:solidFill>
                  <a:srgbClr val="0000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EECE1">
                      <a:lumMod val="1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5" name="Freeform 133"/>
              <p:cNvSpPr/>
              <p:nvPr/>
            </p:nvSpPr>
            <p:spPr>
              <a:xfrm>
                <a:off x="542099" y="2816562"/>
                <a:ext cx="66106" cy="884299"/>
              </a:xfrm>
              <a:custGeom>
                <a:avLst/>
                <a:gdLst>
                  <a:gd name="connsiteX0" fmla="*/ 47414 w 66106"/>
                  <a:gd name="connsiteY0" fmla="*/ 0 h 884299"/>
                  <a:gd name="connsiteX1" fmla="*/ 253 w 66106"/>
                  <a:gd name="connsiteY1" fmla="*/ 337987 h 884299"/>
                  <a:gd name="connsiteX2" fmla="*/ 65754 w 66106"/>
                  <a:gd name="connsiteY2" fmla="*/ 613093 h 884299"/>
                  <a:gd name="connsiteX3" fmla="*/ 26453 w 66106"/>
                  <a:gd name="connsiteY3" fmla="*/ 861998 h 884299"/>
                  <a:gd name="connsiteX4" fmla="*/ 29073 w 66106"/>
                  <a:gd name="connsiteY4" fmla="*/ 856758 h 884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06" h="884299">
                    <a:moveTo>
                      <a:pt x="47414" y="0"/>
                    </a:moveTo>
                    <a:cubicBezTo>
                      <a:pt x="22305" y="117902"/>
                      <a:pt x="-2804" y="235805"/>
                      <a:pt x="253" y="337987"/>
                    </a:cubicBezTo>
                    <a:cubicBezTo>
                      <a:pt x="3310" y="440169"/>
                      <a:pt x="61387" y="525758"/>
                      <a:pt x="65754" y="613093"/>
                    </a:cubicBezTo>
                    <a:cubicBezTo>
                      <a:pt x="70121" y="700428"/>
                      <a:pt x="32566" y="821387"/>
                      <a:pt x="26453" y="861998"/>
                    </a:cubicBezTo>
                    <a:cubicBezTo>
                      <a:pt x="20340" y="902609"/>
                      <a:pt x="24706" y="879683"/>
                      <a:pt x="29073" y="856758"/>
                    </a:cubicBezTo>
                  </a:path>
                </a:pathLst>
              </a:custGeom>
              <a:noFill/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6" name="Freeform 134"/>
              <p:cNvSpPr/>
              <p:nvPr/>
            </p:nvSpPr>
            <p:spPr>
              <a:xfrm>
                <a:off x="579216" y="2814379"/>
                <a:ext cx="66106" cy="884299"/>
              </a:xfrm>
              <a:custGeom>
                <a:avLst/>
                <a:gdLst>
                  <a:gd name="connsiteX0" fmla="*/ 47414 w 66106"/>
                  <a:gd name="connsiteY0" fmla="*/ 0 h 884299"/>
                  <a:gd name="connsiteX1" fmla="*/ 253 w 66106"/>
                  <a:gd name="connsiteY1" fmla="*/ 337987 h 884299"/>
                  <a:gd name="connsiteX2" fmla="*/ 65754 w 66106"/>
                  <a:gd name="connsiteY2" fmla="*/ 613093 h 884299"/>
                  <a:gd name="connsiteX3" fmla="*/ 26453 w 66106"/>
                  <a:gd name="connsiteY3" fmla="*/ 861998 h 884299"/>
                  <a:gd name="connsiteX4" fmla="*/ 29073 w 66106"/>
                  <a:gd name="connsiteY4" fmla="*/ 856758 h 884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06" h="884299">
                    <a:moveTo>
                      <a:pt x="47414" y="0"/>
                    </a:moveTo>
                    <a:cubicBezTo>
                      <a:pt x="22305" y="117902"/>
                      <a:pt x="-2804" y="235805"/>
                      <a:pt x="253" y="337987"/>
                    </a:cubicBezTo>
                    <a:cubicBezTo>
                      <a:pt x="3310" y="440169"/>
                      <a:pt x="61387" y="525758"/>
                      <a:pt x="65754" y="613093"/>
                    </a:cubicBezTo>
                    <a:cubicBezTo>
                      <a:pt x="70121" y="700428"/>
                      <a:pt x="32566" y="821387"/>
                      <a:pt x="26453" y="861998"/>
                    </a:cubicBezTo>
                    <a:cubicBezTo>
                      <a:pt x="20340" y="902609"/>
                      <a:pt x="24706" y="879683"/>
                      <a:pt x="29073" y="856758"/>
                    </a:cubicBezTo>
                  </a:path>
                </a:pathLst>
              </a:custGeom>
              <a:noFill/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85" name="Rectangle 84"/>
          <p:cNvSpPr/>
          <p:nvPr/>
        </p:nvSpPr>
        <p:spPr>
          <a:xfrm>
            <a:off x="7737236" y="6197242"/>
            <a:ext cx="14166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 smtClean="0">
                <a:solidFill>
                  <a:srgbClr val="FF0000"/>
                </a:solidFill>
                <a:latin typeface="Arial"/>
              </a:rPr>
              <a:t>ISO 17387</a:t>
            </a:r>
            <a:br>
              <a:rPr lang="de-DE" sz="1000" b="1" dirty="0" smtClean="0">
                <a:solidFill>
                  <a:srgbClr val="FF0000"/>
                </a:solidFill>
                <a:latin typeface="Arial"/>
              </a:rPr>
            </a:br>
            <a:r>
              <a:rPr lang="de-DE" sz="1000" b="1" dirty="0" smtClean="0">
                <a:solidFill>
                  <a:srgbClr val="FF0000"/>
                </a:solidFill>
                <a:latin typeface="Arial"/>
              </a:rPr>
              <a:t>„shall warn area“</a:t>
            </a:r>
            <a:endParaRPr lang="en-US" sz="10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7400691" y="6262619"/>
            <a:ext cx="326987" cy="299731"/>
          </a:xfrm>
          <a:prstGeom prst="rect">
            <a:avLst/>
          </a:prstGeom>
          <a:solidFill>
            <a:srgbClr val="FF0000">
              <a:alpha val="40000"/>
            </a:srgbClr>
          </a:solidFill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9" name="Connecteur droit 78"/>
          <p:cNvCxnSpPr/>
          <p:nvPr/>
        </p:nvCxnSpPr>
        <p:spPr>
          <a:xfrm>
            <a:off x="6667917" y="4198190"/>
            <a:ext cx="1144443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143_"/>
          <p:cNvCxnSpPr/>
          <p:nvPr/>
        </p:nvCxnSpPr>
        <p:spPr>
          <a:xfrm flipV="1">
            <a:off x="7737236" y="3853528"/>
            <a:ext cx="0" cy="344663"/>
          </a:xfrm>
          <a:prstGeom prst="straightConnector1">
            <a:avLst/>
          </a:prstGeom>
          <a:noFill/>
          <a:ln w="12700" cap="flat" cmpd="sng" algn="ctr">
            <a:solidFill>
              <a:srgbClr val="CC66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83" name="Rectangle 82"/>
          <p:cNvSpPr/>
          <p:nvPr/>
        </p:nvSpPr>
        <p:spPr>
          <a:xfrm>
            <a:off x="7796725" y="3938758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>
                <a:solidFill>
                  <a:srgbClr val="CC6600"/>
                </a:solidFill>
                <a:latin typeface="Arial"/>
              </a:rPr>
              <a:t>2</a:t>
            </a:r>
            <a:r>
              <a:rPr lang="de-DE" sz="800" b="1" dirty="0" smtClean="0">
                <a:solidFill>
                  <a:srgbClr val="CC6600"/>
                </a:solidFill>
                <a:latin typeface="Arial"/>
              </a:rPr>
              <a:t>m</a:t>
            </a:r>
            <a:endParaRPr lang="en-US" sz="800" b="1" dirty="0">
              <a:solidFill>
                <a:srgbClr val="CC6600"/>
              </a:solidFill>
              <a:latin typeface="Arial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740841" y="5704333"/>
            <a:ext cx="14166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CC6600"/>
                </a:solidFill>
                <a:latin typeface="Arial"/>
              </a:rPr>
              <a:t>UN R46 Class </a:t>
            </a:r>
            <a:r>
              <a:rPr lang="de-DE" sz="1000" b="1" dirty="0" smtClean="0">
                <a:solidFill>
                  <a:srgbClr val="CC6600"/>
                </a:solidFill>
                <a:latin typeface="Arial"/>
              </a:rPr>
              <a:t>V </a:t>
            </a:r>
            <a:br>
              <a:rPr lang="de-DE" sz="1000" b="1" dirty="0" smtClean="0">
                <a:solidFill>
                  <a:srgbClr val="CC6600"/>
                </a:solidFill>
                <a:latin typeface="Arial"/>
              </a:rPr>
            </a:br>
            <a:r>
              <a:rPr lang="de-DE" sz="1000" b="1" dirty="0" smtClean="0">
                <a:solidFill>
                  <a:srgbClr val="CC6600"/>
                </a:solidFill>
                <a:latin typeface="Arial"/>
              </a:rPr>
              <a:t>Field </a:t>
            </a:r>
            <a:r>
              <a:rPr lang="de-DE" sz="1000" b="1" dirty="0">
                <a:solidFill>
                  <a:srgbClr val="CC6600"/>
                </a:solidFill>
                <a:latin typeface="Arial"/>
              </a:rPr>
              <a:t>of view </a:t>
            </a:r>
            <a:endParaRPr lang="en-US" sz="1000" b="1" dirty="0">
              <a:solidFill>
                <a:srgbClr val="CC6600"/>
              </a:solidFill>
              <a:latin typeface="Arial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380801" y="5744957"/>
            <a:ext cx="331106" cy="305046"/>
          </a:xfrm>
          <a:prstGeom prst="rect">
            <a:avLst/>
          </a:prstGeom>
          <a:solidFill>
            <a:srgbClr val="E8D370"/>
          </a:solidFill>
          <a:ln w="12700"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0" name="Straight Arrow Connector 144_"/>
          <p:cNvCxnSpPr/>
          <p:nvPr/>
        </p:nvCxnSpPr>
        <p:spPr>
          <a:xfrm flipH="1">
            <a:off x="6287230" y="4177394"/>
            <a:ext cx="2121" cy="548298"/>
          </a:xfrm>
          <a:prstGeom prst="straightConnector1">
            <a:avLst/>
          </a:prstGeom>
          <a:noFill/>
          <a:ln w="9525" cap="flat" cmpd="sng" algn="ctr">
            <a:solidFill>
              <a:srgbClr val="CC6600"/>
            </a:solidFill>
            <a:prstDash val="solid"/>
            <a:tailEnd type="none"/>
          </a:ln>
          <a:effectLst/>
        </p:spPr>
      </p:cxnSp>
      <p:cxnSp>
        <p:nvCxnSpPr>
          <p:cNvPr id="91" name="Straight Arrow Connector 144__"/>
          <p:cNvCxnSpPr/>
          <p:nvPr/>
        </p:nvCxnSpPr>
        <p:spPr>
          <a:xfrm>
            <a:off x="6670848" y="4177394"/>
            <a:ext cx="0" cy="548298"/>
          </a:xfrm>
          <a:prstGeom prst="straightConnector1">
            <a:avLst/>
          </a:prstGeom>
          <a:noFill/>
          <a:ln w="9525" cap="flat" cmpd="sng" algn="ctr">
            <a:solidFill>
              <a:srgbClr val="CC6600"/>
            </a:solidFill>
            <a:prstDash val="solid"/>
            <a:tailEnd type="none"/>
          </a:ln>
          <a:effectLst/>
        </p:spPr>
      </p:cxnSp>
      <p:grpSp>
        <p:nvGrpSpPr>
          <p:cNvPr id="77" name="Groupe 76"/>
          <p:cNvGrpSpPr/>
          <p:nvPr/>
        </p:nvGrpSpPr>
        <p:grpSpPr>
          <a:xfrm>
            <a:off x="6287230" y="3861048"/>
            <a:ext cx="722620" cy="665659"/>
            <a:chOff x="6287230" y="3861048"/>
            <a:chExt cx="722620" cy="665659"/>
          </a:xfrm>
        </p:grpSpPr>
        <p:sp>
          <p:nvSpPr>
            <p:cNvPr id="54" name="Ellipse 53"/>
            <p:cNvSpPr/>
            <p:nvPr/>
          </p:nvSpPr>
          <p:spPr>
            <a:xfrm>
              <a:off x="6418475" y="4006936"/>
              <a:ext cx="587053" cy="51724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287230" y="3861601"/>
              <a:ext cx="386297" cy="359487"/>
            </a:xfrm>
            <a:prstGeom prst="rect">
              <a:avLst/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3"/>
            <p:cNvSpPr/>
            <p:nvPr/>
          </p:nvSpPr>
          <p:spPr>
            <a:xfrm>
              <a:off x="6677870" y="3861048"/>
              <a:ext cx="331980" cy="359487"/>
            </a:xfrm>
            <a:prstGeom prst="rect">
              <a:avLst/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3"/>
            <p:cNvSpPr/>
            <p:nvPr/>
          </p:nvSpPr>
          <p:spPr>
            <a:xfrm>
              <a:off x="6297262" y="4226950"/>
              <a:ext cx="361184" cy="299757"/>
            </a:xfrm>
            <a:prstGeom prst="rect">
              <a:avLst/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8" name="Groupe 97"/>
          <p:cNvGrpSpPr/>
          <p:nvPr/>
        </p:nvGrpSpPr>
        <p:grpSpPr>
          <a:xfrm>
            <a:off x="6058513" y="4684201"/>
            <a:ext cx="856853" cy="1739"/>
            <a:chOff x="6058513" y="4684201"/>
            <a:chExt cx="856853" cy="1739"/>
          </a:xfrm>
        </p:grpSpPr>
        <p:cxnSp>
          <p:nvCxnSpPr>
            <p:cNvPr id="95" name="Straight Arrow Connector 93"/>
            <p:cNvCxnSpPr/>
            <p:nvPr/>
          </p:nvCxnSpPr>
          <p:spPr>
            <a:xfrm rot="5400000" flipV="1">
              <a:off x="6791642" y="4560476"/>
              <a:ext cx="0" cy="247449"/>
            </a:xfrm>
            <a:prstGeom prst="straightConnector1">
              <a:avLst/>
            </a:prstGeom>
            <a:noFill/>
            <a:ln w="12700" cap="flat" cmpd="sng" algn="ctr">
              <a:solidFill>
                <a:srgbClr val="CC6600"/>
              </a:solidFill>
              <a:prstDash val="solid"/>
              <a:headEnd type="arrow"/>
              <a:tailEnd type="none"/>
            </a:ln>
            <a:effectLst/>
          </p:spPr>
        </p:cxnSp>
        <p:cxnSp>
          <p:nvCxnSpPr>
            <p:cNvPr id="96" name="Straight Arrow Connector 95"/>
            <p:cNvCxnSpPr/>
            <p:nvPr/>
          </p:nvCxnSpPr>
          <p:spPr>
            <a:xfrm rot="5400000" flipV="1">
              <a:off x="6176390" y="4568063"/>
              <a:ext cx="0" cy="235754"/>
            </a:xfrm>
            <a:prstGeom prst="straightConnector1">
              <a:avLst/>
            </a:prstGeom>
            <a:noFill/>
            <a:ln w="12700" cap="flat" cmpd="sng" algn="ctr">
              <a:solidFill>
                <a:srgbClr val="CC6600"/>
              </a:solidFill>
              <a:prstDash val="solid"/>
              <a:headEnd type="none"/>
              <a:tailEnd type="arrow"/>
            </a:ln>
            <a:effectLst/>
          </p:spPr>
        </p:cxnSp>
      </p:grpSp>
      <p:sp>
        <p:nvSpPr>
          <p:cNvPr id="97" name="Rectangle 96"/>
          <p:cNvSpPr/>
          <p:nvPr/>
        </p:nvSpPr>
        <p:spPr>
          <a:xfrm>
            <a:off x="6749382" y="4557448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CC6600"/>
                </a:solidFill>
                <a:latin typeface="Arial"/>
              </a:rPr>
              <a:t>2.75m</a:t>
            </a:r>
            <a:endParaRPr lang="en-US" sz="800" b="1" dirty="0">
              <a:solidFill>
                <a:srgbClr val="CC6600"/>
              </a:solidFill>
              <a:latin typeface="Arial"/>
            </a:endParaRPr>
          </a:p>
        </p:txBody>
      </p:sp>
      <p:cxnSp>
        <p:nvCxnSpPr>
          <p:cNvPr id="99" name="Straight Arrow Connector 144___"/>
          <p:cNvCxnSpPr/>
          <p:nvPr/>
        </p:nvCxnSpPr>
        <p:spPr>
          <a:xfrm>
            <a:off x="7014063" y="3861048"/>
            <a:ext cx="0" cy="1728192"/>
          </a:xfrm>
          <a:prstGeom prst="straightConnector1">
            <a:avLst/>
          </a:prstGeom>
          <a:noFill/>
          <a:ln w="9525" cap="flat" cmpd="sng" algn="ctr">
            <a:solidFill>
              <a:srgbClr val="CC6600"/>
            </a:solidFill>
            <a:prstDash val="solid"/>
            <a:tailEnd type="none"/>
          </a:ln>
          <a:effectLst/>
        </p:spPr>
      </p:cxnSp>
      <p:cxnSp>
        <p:nvCxnSpPr>
          <p:cNvPr id="100" name="Straight Arrow Connector 137_"/>
          <p:cNvCxnSpPr/>
          <p:nvPr/>
        </p:nvCxnSpPr>
        <p:spPr>
          <a:xfrm flipH="1">
            <a:off x="6575320" y="5157192"/>
            <a:ext cx="444952" cy="0"/>
          </a:xfrm>
          <a:prstGeom prst="straightConnector1">
            <a:avLst/>
          </a:prstGeom>
          <a:noFill/>
          <a:ln w="12700" cap="flat" cmpd="sng" algn="ctr">
            <a:solidFill>
              <a:srgbClr val="CC66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01" name="Rectangle 96_"/>
          <p:cNvSpPr/>
          <p:nvPr/>
        </p:nvSpPr>
        <p:spPr>
          <a:xfrm>
            <a:off x="6588223" y="5229200"/>
            <a:ext cx="389791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CC6600"/>
                </a:solidFill>
                <a:latin typeface="Arial"/>
              </a:rPr>
              <a:t>3m</a:t>
            </a:r>
            <a:endParaRPr lang="en-US" sz="800" b="1" dirty="0">
              <a:solidFill>
                <a:srgbClr val="CC6600"/>
              </a:solidFill>
              <a:latin typeface="Arial"/>
            </a:endParaRPr>
          </a:p>
        </p:txBody>
      </p:sp>
      <p:cxnSp>
        <p:nvCxnSpPr>
          <p:cNvPr id="39" name="Straight Arrow Connector 72"/>
          <p:cNvCxnSpPr/>
          <p:nvPr/>
        </p:nvCxnSpPr>
        <p:spPr>
          <a:xfrm flipH="1">
            <a:off x="6342650" y="4527823"/>
            <a:ext cx="1981951" cy="0"/>
          </a:xfrm>
          <a:prstGeom prst="straightConnector1">
            <a:avLst/>
          </a:prstGeom>
          <a:noFill/>
          <a:ln w="3175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14" name="Straight Arrow Connector 52"/>
          <p:cNvCxnSpPr/>
          <p:nvPr/>
        </p:nvCxnSpPr>
        <p:spPr>
          <a:xfrm>
            <a:off x="6565917" y="1873740"/>
            <a:ext cx="0" cy="4853635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78" name="Rectangle 77"/>
          <p:cNvSpPr/>
          <p:nvPr/>
        </p:nvSpPr>
        <p:spPr>
          <a:xfrm flipV="1">
            <a:off x="5652119" y="3941548"/>
            <a:ext cx="913463" cy="374904"/>
          </a:xfrm>
          <a:prstGeom prst="rect">
            <a:avLst/>
          </a:prstGeom>
          <a:solidFill>
            <a:srgbClr val="FF0000">
              <a:alpha val="40000"/>
            </a:srgbClr>
          </a:solidFill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Rectangle 35_"/>
          <p:cNvSpPr/>
          <p:nvPr/>
        </p:nvSpPr>
        <p:spPr>
          <a:xfrm flipV="1">
            <a:off x="2801214" y="3853528"/>
            <a:ext cx="3537223" cy="2249144"/>
          </a:xfrm>
          <a:custGeom>
            <a:avLst/>
            <a:gdLst>
              <a:gd name="connsiteX0" fmla="*/ 0 w 3355848"/>
              <a:gd name="connsiteY0" fmla="*/ 0 h 667512"/>
              <a:gd name="connsiteX1" fmla="*/ 3355848 w 3355848"/>
              <a:gd name="connsiteY1" fmla="*/ 0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3355848"/>
              <a:gd name="connsiteY0" fmla="*/ 0 h 667512"/>
              <a:gd name="connsiteX1" fmla="*/ 3355848 w 3355848"/>
              <a:gd name="connsiteY1" fmla="*/ 667512 h 667512"/>
              <a:gd name="connsiteX2" fmla="*/ 0 w 3355848"/>
              <a:gd name="connsiteY2" fmla="*/ 667512 h 667512"/>
              <a:gd name="connsiteX3" fmla="*/ 0 w 3355848"/>
              <a:gd name="connsiteY3" fmla="*/ 0 h 667512"/>
              <a:gd name="connsiteX0" fmla="*/ 0 w 3355848"/>
              <a:gd name="connsiteY0" fmla="*/ 0 h 667512"/>
              <a:gd name="connsiteX1" fmla="*/ 2691185 w 3355848"/>
              <a:gd name="connsiteY1" fmla="*/ 535313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2695288"/>
              <a:gd name="connsiteY0" fmla="*/ 0 h 670396"/>
              <a:gd name="connsiteX1" fmla="*/ 2691185 w 2695288"/>
              <a:gd name="connsiteY1" fmla="*/ 535313 h 670396"/>
              <a:gd name="connsiteX2" fmla="*/ 2695288 w 2695288"/>
              <a:gd name="connsiteY2" fmla="*/ 670396 h 670396"/>
              <a:gd name="connsiteX3" fmla="*/ 0 w 2695288"/>
              <a:gd name="connsiteY3" fmla="*/ 667512 h 670396"/>
              <a:gd name="connsiteX4" fmla="*/ 0 w 2695288"/>
              <a:gd name="connsiteY4" fmla="*/ 0 h 670396"/>
              <a:gd name="connsiteX0" fmla="*/ 0 w 2695288"/>
              <a:gd name="connsiteY0" fmla="*/ 0 h 667512"/>
              <a:gd name="connsiteX1" fmla="*/ 2691185 w 2695288"/>
              <a:gd name="connsiteY1" fmla="*/ 535313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471 w 2695288"/>
              <a:gd name="connsiteY4" fmla="*/ 280081 h 667512"/>
              <a:gd name="connsiteX5" fmla="*/ 0 w 2695288"/>
              <a:gd name="connsiteY5" fmla="*/ 0 h 667512"/>
              <a:gd name="connsiteX0" fmla="*/ 782732 w 3478020"/>
              <a:gd name="connsiteY0" fmla="*/ 0 h 667512"/>
              <a:gd name="connsiteX1" fmla="*/ 3473917 w 3478020"/>
              <a:gd name="connsiteY1" fmla="*/ 499532 h 667512"/>
              <a:gd name="connsiteX2" fmla="*/ 3478020 w 3478020"/>
              <a:gd name="connsiteY2" fmla="*/ 667511 h 667512"/>
              <a:gd name="connsiteX3" fmla="*/ 782732 w 3478020"/>
              <a:gd name="connsiteY3" fmla="*/ 667512 h 667512"/>
              <a:gd name="connsiteX4" fmla="*/ 0 w 3478020"/>
              <a:gd name="connsiteY4" fmla="*/ 292008 h 667512"/>
              <a:gd name="connsiteX5" fmla="*/ 782732 w 3478020"/>
              <a:gd name="connsiteY5" fmla="*/ 0 h 667512"/>
              <a:gd name="connsiteX0" fmla="*/ 1633522 w 4328810"/>
              <a:gd name="connsiteY0" fmla="*/ 2190 h 669702"/>
              <a:gd name="connsiteX1" fmla="*/ 4324707 w 4328810"/>
              <a:gd name="connsiteY1" fmla="*/ 501722 h 669702"/>
              <a:gd name="connsiteX2" fmla="*/ 4328810 w 4328810"/>
              <a:gd name="connsiteY2" fmla="*/ 669701 h 669702"/>
              <a:gd name="connsiteX3" fmla="*/ 1633522 w 4328810"/>
              <a:gd name="connsiteY3" fmla="*/ 669702 h 669702"/>
              <a:gd name="connsiteX4" fmla="*/ 0 w 4328810"/>
              <a:gd name="connsiteY4" fmla="*/ 0 h 669702"/>
              <a:gd name="connsiteX5" fmla="*/ 1633522 w 4328810"/>
              <a:gd name="connsiteY5" fmla="*/ 2190 h 669702"/>
              <a:gd name="connsiteX0" fmla="*/ 1689181 w 4384469"/>
              <a:gd name="connsiteY0" fmla="*/ 2190 h 669702"/>
              <a:gd name="connsiteX1" fmla="*/ 4380366 w 4384469"/>
              <a:gd name="connsiteY1" fmla="*/ 501722 h 669702"/>
              <a:gd name="connsiteX2" fmla="*/ 4384469 w 4384469"/>
              <a:gd name="connsiteY2" fmla="*/ 669701 h 669702"/>
              <a:gd name="connsiteX3" fmla="*/ 1689181 w 4384469"/>
              <a:gd name="connsiteY3" fmla="*/ 669702 h 669702"/>
              <a:gd name="connsiteX4" fmla="*/ 0 w 4384469"/>
              <a:gd name="connsiteY4" fmla="*/ 0 h 669702"/>
              <a:gd name="connsiteX5" fmla="*/ 1689181 w 4384469"/>
              <a:gd name="connsiteY5" fmla="*/ 2190 h 66970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0 w 3959074"/>
              <a:gd name="connsiteY4" fmla="*/ 0 h 1035462"/>
              <a:gd name="connsiteX5" fmla="*/ 1263786 w 3959074"/>
              <a:gd name="connsiteY5" fmla="*/ 367950 h 103546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457200 w 3959074"/>
              <a:gd name="connsiteY4" fmla="*/ 381662 h 1035462"/>
              <a:gd name="connsiteX5" fmla="*/ 0 w 3959074"/>
              <a:gd name="connsiteY5" fmla="*/ 0 h 1035462"/>
              <a:gd name="connsiteX6" fmla="*/ 1263786 w 3959074"/>
              <a:gd name="connsiteY6" fmla="*/ 367950 h 1035462"/>
              <a:gd name="connsiteX0" fmla="*/ 2504189 w 5199477"/>
              <a:gd name="connsiteY0" fmla="*/ 367950 h 1035462"/>
              <a:gd name="connsiteX1" fmla="*/ 5195374 w 5199477"/>
              <a:gd name="connsiteY1" fmla="*/ 867482 h 1035462"/>
              <a:gd name="connsiteX2" fmla="*/ 5199477 w 5199477"/>
              <a:gd name="connsiteY2" fmla="*/ 1035461 h 1035462"/>
              <a:gd name="connsiteX3" fmla="*/ 2504189 w 5199477"/>
              <a:gd name="connsiteY3" fmla="*/ 1035462 h 1035462"/>
              <a:gd name="connsiteX4" fmla="*/ 0 w 5199477"/>
              <a:gd name="connsiteY4" fmla="*/ 1033669 h 1035462"/>
              <a:gd name="connsiteX5" fmla="*/ 1240403 w 5199477"/>
              <a:gd name="connsiteY5" fmla="*/ 0 h 1035462"/>
              <a:gd name="connsiteX6" fmla="*/ 2504189 w 5199477"/>
              <a:gd name="connsiteY6" fmla="*/ 367950 h 1035462"/>
              <a:gd name="connsiteX0" fmla="*/ 2504189 w 5199477"/>
              <a:gd name="connsiteY0" fmla="*/ 0 h 667512"/>
              <a:gd name="connsiteX1" fmla="*/ 5195374 w 5199477"/>
              <a:gd name="connsiteY1" fmla="*/ 499532 h 667512"/>
              <a:gd name="connsiteX2" fmla="*/ 5199477 w 5199477"/>
              <a:gd name="connsiteY2" fmla="*/ 667511 h 667512"/>
              <a:gd name="connsiteX3" fmla="*/ 2504189 w 5199477"/>
              <a:gd name="connsiteY3" fmla="*/ 667512 h 667512"/>
              <a:gd name="connsiteX4" fmla="*/ 0 w 5199477"/>
              <a:gd name="connsiteY4" fmla="*/ 665719 h 667512"/>
              <a:gd name="connsiteX5" fmla="*/ 3975 w 5199477"/>
              <a:gd name="connsiteY5" fmla="*/ 9737 h 667512"/>
              <a:gd name="connsiteX6" fmla="*/ 2504189 w 5199477"/>
              <a:gd name="connsiteY6" fmla="*/ 0 h 667512"/>
              <a:gd name="connsiteX0" fmla="*/ 2504189 w 5199477"/>
              <a:gd name="connsiteY0" fmla="*/ 2190 h 669702"/>
              <a:gd name="connsiteX1" fmla="*/ 5195374 w 5199477"/>
              <a:gd name="connsiteY1" fmla="*/ 501722 h 669702"/>
              <a:gd name="connsiteX2" fmla="*/ 5199477 w 5199477"/>
              <a:gd name="connsiteY2" fmla="*/ 669701 h 669702"/>
              <a:gd name="connsiteX3" fmla="*/ 2504189 w 5199477"/>
              <a:gd name="connsiteY3" fmla="*/ 669702 h 669702"/>
              <a:gd name="connsiteX4" fmla="*/ 0 w 5199477"/>
              <a:gd name="connsiteY4" fmla="*/ 667909 h 669702"/>
              <a:gd name="connsiteX5" fmla="*/ 3975 w 5199477"/>
              <a:gd name="connsiteY5" fmla="*/ 0 h 669702"/>
              <a:gd name="connsiteX6" fmla="*/ 2504189 w 5199477"/>
              <a:gd name="connsiteY6" fmla="*/ 2190 h 669702"/>
              <a:gd name="connsiteX0" fmla="*/ 2504189 w 5199477"/>
              <a:gd name="connsiteY0" fmla="*/ 2190 h 669702"/>
              <a:gd name="connsiteX1" fmla="*/ 5195374 w 5199477"/>
              <a:gd name="connsiteY1" fmla="*/ 501722 h 669702"/>
              <a:gd name="connsiteX2" fmla="*/ 5199477 w 5199477"/>
              <a:gd name="connsiteY2" fmla="*/ 669701 h 669702"/>
              <a:gd name="connsiteX3" fmla="*/ 2504189 w 5199477"/>
              <a:gd name="connsiteY3" fmla="*/ 669702 h 669702"/>
              <a:gd name="connsiteX4" fmla="*/ 0 w 5199477"/>
              <a:gd name="connsiteY4" fmla="*/ 667909 h 669702"/>
              <a:gd name="connsiteX5" fmla="*/ 3975 w 5199477"/>
              <a:gd name="connsiteY5" fmla="*/ 0 h 669702"/>
              <a:gd name="connsiteX6" fmla="*/ 2504189 w 5199477"/>
              <a:gd name="connsiteY6" fmla="*/ 2190 h 669702"/>
              <a:gd name="connsiteX0" fmla="*/ 2504189 w 5201180"/>
              <a:gd name="connsiteY0" fmla="*/ 2190 h 669702"/>
              <a:gd name="connsiteX1" fmla="*/ 5201180 w 5201180"/>
              <a:gd name="connsiteY1" fmla="*/ 507528 h 669702"/>
              <a:gd name="connsiteX2" fmla="*/ 5199477 w 5201180"/>
              <a:gd name="connsiteY2" fmla="*/ 669701 h 669702"/>
              <a:gd name="connsiteX3" fmla="*/ 2504189 w 5201180"/>
              <a:gd name="connsiteY3" fmla="*/ 669702 h 669702"/>
              <a:gd name="connsiteX4" fmla="*/ 0 w 5201180"/>
              <a:gd name="connsiteY4" fmla="*/ 667909 h 669702"/>
              <a:gd name="connsiteX5" fmla="*/ 3975 w 5201180"/>
              <a:gd name="connsiteY5" fmla="*/ 0 h 669702"/>
              <a:gd name="connsiteX6" fmla="*/ 2504189 w 5201180"/>
              <a:gd name="connsiteY6" fmla="*/ 2190 h 669702"/>
              <a:gd name="connsiteX0" fmla="*/ 2504189 w 5201180"/>
              <a:gd name="connsiteY0" fmla="*/ 2190 h 669702"/>
              <a:gd name="connsiteX1" fmla="*/ 5201180 w 5201180"/>
              <a:gd name="connsiteY1" fmla="*/ 507528 h 669702"/>
              <a:gd name="connsiteX2" fmla="*/ 5199477 w 5201180"/>
              <a:gd name="connsiteY2" fmla="*/ 669701 h 669702"/>
              <a:gd name="connsiteX3" fmla="*/ 2504189 w 5201180"/>
              <a:gd name="connsiteY3" fmla="*/ 669702 h 669702"/>
              <a:gd name="connsiteX4" fmla="*/ 0 w 5201180"/>
              <a:gd name="connsiteY4" fmla="*/ 667909 h 669702"/>
              <a:gd name="connsiteX5" fmla="*/ 3975 w 5201180"/>
              <a:gd name="connsiteY5" fmla="*/ 0 h 669702"/>
              <a:gd name="connsiteX6" fmla="*/ 1834889 w 5201180"/>
              <a:gd name="connsiteY6" fmla="*/ 1113 h 669702"/>
              <a:gd name="connsiteX7" fmla="*/ 2504189 w 5201180"/>
              <a:gd name="connsiteY7" fmla="*/ 2190 h 669702"/>
              <a:gd name="connsiteX0" fmla="*/ 2504189 w 5201180"/>
              <a:gd name="connsiteY0" fmla="*/ 2190 h 670892"/>
              <a:gd name="connsiteX1" fmla="*/ 5201180 w 5201180"/>
              <a:gd name="connsiteY1" fmla="*/ 507528 h 670892"/>
              <a:gd name="connsiteX2" fmla="*/ 5199477 w 5201180"/>
              <a:gd name="connsiteY2" fmla="*/ 669701 h 670892"/>
              <a:gd name="connsiteX3" fmla="*/ 2504189 w 5201180"/>
              <a:gd name="connsiteY3" fmla="*/ 669702 h 670892"/>
              <a:gd name="connsiteX4" fmla="*/ 1832540 w 5201180"/>
              <a:gd name="connsiteY4" fmla="*/ 670892 h 670892"/>
              <a:gd name="connsiteX5" fmla="*/ 0 w 5201180"/>
              <a:gd name="connsiteY5" fmla="*/ 667909 h 670892"/>
              <a:gd name="connsiteX6" fmla="*/ 3975 w 5201180"/>
              <a:gd name="connsiteY6" fmla="*/ 0 h 670892"/>
              <a:gd name="connsiteX7" fmla="*/ 1834889 w 5201180"/>
              <a:gd name="connsiteY7" fmla="*/ 1113 h 670892"/>
              <a:gd name="connsiteX8" fmla="*/ 2504189 w 5201180"/>
              <a:gd name="connsiteY8" fmla="*/ 2190 h 670892"/>
              <a:gd name="connsiteX0" fmla="*/ 2500214 w 5197205"/>
              <a:gd name="connsiteY0" fmla="*/ 2190 h 670892"/>
              <a:gd name="connsiteX1" fmla="*/ 5197205 w 5197205"/>
              <a:gd name="connsiteY1" fmla="*/ 507528 h 670892"/>
              <a:gd name="connsiteX2" fmla="*/ 5195502 w 5197205"/>
              <a:gd name="connsiteY2" fmla="*/ 669701 h 670892"/>
              <a:gd name="connsiteX3" fmla="*/ 2500214 w 5197205"/>
              <a:gd name="connsiteY3" fmla="*/ 669702 h 670892"/>
              <a:gd name="connsiteX4" fmla="*/ 1828565 w 5197205"/>
              <a:gd name="connsiteY4" fmla="*/ 670892 h 670892"/>
              <a:gd name="connsiteX5" fmla="*/ 0 w 5197205"/>
              <a:gd name="connsiteY5" fmla="*/ 0 h 670892"/>
              <a:gd name="connsiteX6" fmla="*/ 1830914 w 5197205"/>
              <a:gd name="connsiteY6" fmla="*/ 1113 h 670892"/>
              <a:gd name="connsiteX7" fmla="*/ 2500214 w 5197205"/>
              <a:gd name="connsiteY7" fmla="*/ 2190 h 670892"/>
              <a:gd name="connsiteX0" fmla="*/ 671649 w 3368640"/>
              <a:gd name="connsiteY0" fmla="*/ 1077 h 669779"/>
              <a:gd name="connsiteX1" fmla="*/ 3368640 w 3368640"/>
              <a:gd name="connsiteY1" fmla="*/ 506415 h 669779"/>
              <a:gd name="connsiteX2" fmla="*/ 3366937 w 3368640"/>
              <a:gd name="connsiteY2" fmla="*/ 668588 h 669779"/>
              <a:gd name="connsiteX3" fmla="*/ 671649 w 3368640"/>
              <a:gd name="connsiteY3" fmla="*/ 668589 h 669779"/>
              <a:gd name="connsiteX4" fmla="*/ 0 w 3368640"/>
              <a:gd name="connsiteY4" fmla="*/ 669779 h 669779"/>
              <a:gd name="connsiteX5" fmla="*/ 2349 w 3368640"/>
              <a:gd name="connsiteY5" fmla="*/ 0 h 669779"/>
              <a:gd name="connsiteX6" fmla="*/ 671649 w 3368640"/>
              <a:gd name="connsiteY6" fmla="*/ 1077 h 669779"/>
              <a:gd name="connsiteX0" fmla="*/ 671649 w 3367075"/>
              <a:gd name="connsiteY0" fmla="*/ 1077 h 669779"/>
              <a:gd name="connsiteX1" fmla="*/ 3366669 w 3367075"/>
              <a:gd name="connsiteY1" fmla="*/ 60947 h 669779"/>
              <a:gd name="connsiteX2" fmla="*/ 3366937 w 3367075"/>
              <a:gd name="connsiteY2" fmla="*/ 668588 h 669779"/>
              <a:gd name="connsiteX3" fmla="*/ 671649 w 3367075"/>
              <a:gd name="connsiteY3" fmla="*/ 668589 h 669779"/>
              <a:gd name="connsiteX4" fmla="*/ 0 w 3367075"/>
              <a:gd name="connsiteY4" fmla="*/ 669779 h 669779"/>
              <a:gd name="connsiteX5" fmla="*/ 2349 w 3367075"/>
              <a:gd name="connsiteY5" fmla="*/ 0 h 669779"/>
              <a:gd name="connsiteX6" fmla="*/ 671649 w 3367075"/>
              <a:gd name="connsiteY6" fmla="*/ 1077 h 669779"/>
              <a:gd name="connsiteX0" fmla="*/ 671649 w 3367075"/>
              <a:gd name="connsiteY0" fmla="*/ 1077 h 669779"/>
              <a:gd name="connsiteX1" fmla="*/ 3366669 w 3367075"/>
              <a:gd name="connsiteY1" fmla="*/ 63492 h 669779"/>
              <a:gd name="connsiteX2" fmla="*/ 3366937 w 3367075"/>
              <a:gd name="connsiteY2" fmla="*/ 668588 h 669779"/>
              <a:gd name="connsiteX3" fmla="*/ 671649 w 3367075"/>
              <a:gd name="connsiteY3" fmla="*/ 668589 h 669779"/>
              <a:gd name="connsiteX4" fmla="*/ 0 w 3367075"/>
              <a:gd name="connsiteY4" fmla="*/ 669779 h 669779"/>
              <a:gd name="connsiteX5" fmla="*/ 2349 w 3367075"/>
              <a:gd name="connsiteY5" fmla="*/ 0 h 669779"/>
              <a:gd name="connsiteX6" fmla="*/ 671649 w 3367075"/>
              <a:gd name="connsiteY6" fmla="*/ 1077 h 669779"/>
              <a:gd name="connsiteX0" fmla="*/ 669300 w 3364726"/>
              <a:gd name="connsiteY0" fmla="*/ 1077 h 668589"/>
              <a:gd name="connsiteX1" fmla="*/ 3364320 w 3364726"/>
              <a:gd name="connsiteY1" fmla="*/ 63492 h 668589"/>
              <a:gd name="connsiteX2" fmla="*/ 3364588 w 3364726"/>
              <a:gd name="connsiteY2" fmla="*/ 668588 h 668589"/>
              <a:gd name="connsiteX3" fmla="*/ 669300 w 3364726"/>
              <a:gd name="connsiteY3" fmla="*/ 668589 h 668589"/>
              <a:gd name="connsiteX4" fmla="*/ 668186 w 3364726"/>
              <a:gd name="connsiteY4" fmla="*/ 492693 h 668589"/>
              <a:gd name="connsiteX5" fmla="*/ 0 w 3364726"/>
              <a:gd name="connsiteY5" fmla="*/ 0 h 668589"/>
              <a:gd name="connsiteX6" fmla="*/ 669300 w 3364726"/>
              <a:gd name="connsiteY6" fmla="*/ 1077 h 668589"/>
              <a:gd name="connsiteX0" fmla="*/ 2418022 w 3364726"/>
              <a:gd name="connsiteY0" fmla="*/ 0 h 2010416"/>
              <a:gd name="connsiteX1" fmla="*/ 3364320 w 3364726"/>
              <a:gd name="connsiteY1" fmla="*/ 1405319 h 2010416"/>
              <a:gd name="connsiteX2" fmla="*/ 3364588 w 3364726"/>
              <a:gd name="connsiteY2" fmla="*/ 2010415 h 2010416"/>
              <a:gd name="connsiteX3" fmla="*/ 669300 w 3364726"/>
              <a:gd name="connsiteY3" fmla="*/ 2010416 h 2010416"/>
              <a:gd name="connsiteX4" fmla="*/ 668186 w 3364726"/>
              <a:gd name="connsiteY4" fmla="*/ 1834520 h 2010416"/>
              <a:gd name="connsiteX5" fmla="*/ 0 w 3364726"/>
              <a:gd name="connsiteY5" fmla="*/ 1341827 h 2010416"/>
              <a:gd name="connsiteX6" fmla="*/ 2418022 w 3364726"/>
              <a:gd name="connsiteY6" fmla="*/ 0 h 2010416"/>
              <a:gd name="connsiteX0" fmla="*/ 1749836 w 2696540"/>
              <a:gd name="connsiteY0" fmla="*/ 0 h 2010416"/>
              <a:gd name="connsiteX1" fmla="*/ 2696134 w 2696540"/>
              <a:gd name="connsiteY1" fmla="*/ 1405319 h 2010416"/>
              <a:gd name="connsiteX2" fmla="*/ 2696402 w 2696540"/>
              <a:gd name="connsiteY2" fmla="*/ 2010415 h 2010416"/>
              <a:gd name="connsiteX3" fmla="*/ 1114 w 2696540"/>
              <a:gd name="connsiteY3" fmla="*/ 2010416 h 2010416"/>
              <a:gd name="connsiteX4" fmla="*/ 0 w 2696540"/>
              <a:gd name="connsiteY4" fmla="*/ 1834520 h 2010416"/>
              <a:gd name="connsiteX5" fmla="*/ 257608 w 2696540"/>
              <a:gd name="connsiteY5" fmla="*/ 8762 h 2010416"/>
              <a:gd name="connsiteX6" fmla="*/ 1749836 w 2696540"/>
              <a:gd name="connsiteY6" fmla="*/ 0 h 2010416"/>
              <a:gd name="connsiteX0" fmla="*/ 1928071 w 2874775"/>
              <a:gd name="connsiteY0" fmla="*/ 0 h 2010416"/>
              <a:gd name="connsiteX1" fmla="*/ 2874369 w 2874775"/>
              <a:gd name="connsiteY1" fmla="*/ 1405319 h 2010416"/>
              <a:gd name="connsiteX2" fmla="*/ 2874637 w 2874775"/>
              <a:gd name="connsiteY2" fmla="*/ 2010415 h 2010416"/>
              <a:gd name="connsiteX3" fmla="*/ 179349 w 2874775"/>
              <a:gd name="connsiteY3" fmla="*/ 2010416 h 2010416"/>
              <a:gd name="connsiteX4" fmla="*/ 435843 w 2874775"/>
              <a:gd name="connsiteY4" fmla="*/ 8762 h 2010416"/>
              <a:gd name="connsiteX5" fmla="*/ 1928071 w 2874775"/>
              <a:gd name="connsiteY5" fmla="*/ 0 h 2010416"/>
              <a:gd name="connsiteX0" fmla="*/ 1748722 w 2695426"/>
              <a:gd name="connsiteY0" fmla="*/ 0 h 2010416"/>
              <a:gd name="connsiteX1" fmla="*/ 2695020 w 2695426"/>
              <a:gd name="connsiteY1" fmla="*/ 1405319 h 2010416"/>
              <a:gd name="connsiteX2" fmla="*/ 2695288 w 2695426"/>
              <a:gd name="connsiteY2" fmla="*/ 2010415 h 2010416"/>
              <a:gd name="connsiteX3" fmla="*/ 0 w 2695426"/>
              <a:gd name="connsiteY3" fmla="*/ 2010416 h 2010416"/>
              <a:gd name="connsiteX4" fmla="*/ 256494 w 2695426"/>
              <a:gd name="connsiteY4" fmla="*/ 8762 h 2010416"/>
              <a:gd name="connsiteX5" fmla="*/ 1748722 w 2695426"/>
              <a:gd name="connsiteY5" fmla="*/ 0 h 2010416"/>
              <a:gd name="connsiteX0" fmla="*/ 1492228 w 2438932"/>
              <a:gd name="connsiteY0" fmla="*/ 0 h 2010416"/>
              <a:gd name="connsiteX1" fmla="*/ 2438526 w 2438932"/>
              <a:gd name="connsiteY1" fmla="*/ 1405319 h 2010416"/>
              <a:gd name="connsiteX2" fmla="*/ 2438794 w 2438932"/>
              <a:gd name="connsiteY2" fmla="*/ 2010415 h 2010416"/>
              <a:gd name="connsiteX3" fmla="*/ 2576 w 2438932"/>
              <a:gd name="connsiteY3" fmla="*/ 2010416 h 2010416"/>
              <a:gd name="connsiteX4" fmla="*/ 0 w 2438932"/>
              <a:gd name="connsiteY4" fmla="*/ 8762 h 2010416"/>
              <a:gd name="connsiteX5" fmla="*/ 1492228 w 2438932"/>
              <a:gd name="connsiteY5" fmla="*/ 0 h 2010416"/>
              <a:gd name="connsiteX0" fmla="*/ 1561082 w 2438932"/>
              <a:gd name="connsiteY0" fmla="*/ 0 h 2010416"/>
              <a:gd name="connsiteX1" fmla="*/ 2438526 w 2438932"/>
              <a:gd name="connsiteY1" fmla="*/ 1405319 h 2010416"/>
              <a:gd name="connsiteX2" fmla="*/ 2438794 w 2438932"/>
              <a:gd name="connsiteY2" fmla="*/ 2010415 h 2010416"/>
              <a:gd name="connsiteX3" fmla="*/ 2576 w 2438932"/>
              <a:gd name="connsiteY3" fmla="*/ 2010416 h 2010416"/>
              <a:gd name="connsiteX4" fmla="*/ 0 w 2438932"/>
              <a:gd name="connsiteY4" fmla="*/ 8762 h 2010416"/>
              <a:gd name="connsiteX5" fmla="*/ 1561082 w 2438932"/>
              <a:gd name="connsiteY5" fmla="*/ 0 h 2010416"/>
              <a:gd name="connsiteX0" fmla="*/ 1561082 w 2438932"/>
              <a:gd name="connsiteY0" fmla="*/ 0 h 2002297"/>
              <a:gd name="connsiteX1" fmla="*/ 2438526 w 2438932"/>
              <a:gd name="connsiteY1" fmla="*/ 1397200 h 2002297"/>
              <a:gd name="connsiteX2" fmla="*/ 2438794 w 2438932"/>
              <a:gd name="connsiteY2" fmla="*/ 2002296 h 2002297"/>
              <a:gd name="connsiteX3" fmla="*/ 2576 w 2438932"/>
              <a:gd name="connsiteY3" fmla="*/ 2002297 h 2002297"/>
              <a:gd name="connsiteX4" fmla="*/ 0 w 2438932"/>
              <a:gd name="connsiteY4" fmla="*/ 643 h 2002297"/>
              <a:gd name="connsiteX5" fmla="*/ 1561082 w 2438932"/>
              <a:gd name="connsiteY5" fmla="*/ 0 h 2002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8932" h="2002297">
                <a:moveTo>
                  <a:pt x="1561082" y="0"/>
                </a:moveTo>
                <a:lnTo>
                  <a:pt x="2438526" y="1397200"/>
                </a:lnTo>
                <a:cubicBezTo>
                  <a:pt x="2437958" y="1451258"/>
                  <a:pt x="2439362" y="1948238"/>
                  <a:pt x="2438794" y="2002296"/>
                </a:cubicBezTo>
                <a:lnTo>
                  <a:pt x="2576" y="2002297"/>
                </a:lnTo>
                <a:cubicBezTo>
                  <a:pt x="1717" y="1335079"/>
                  <a:pt x="859" y="667861"/>
                  <a:pt x="0" y="643"/>
                </a:cubicBezTo>
                <a:lnTo>
                  <a:pt x="1561082" y="0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7" name="Straight Arrow Connector 136"/>
          <p:cNvCxnSpPr/>
          <p:nvPr/>
        </p:nvCxnSpPr>
        <p:spPr>
          <a:xfrm flipH="1" flipV="1">
            <a:off x="5966513" y="4044356"/>
            <a:ext cx="1655561" cy="1021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tailEnd type="none"/>
          </a:ln>
          <a:effectLst/>
        </p:spPr>
      </p:cxnSp>
      <p:grpSp>
        <p:nvGrpSpPr>
          <p:cNvPr id="81" name="Groupe 80"/>
          <p:cNvGrpSpPr/>
          <p:nvPr/>
        </p:nvGrpSpPr>
        <p:grpSpPr>
          <a:xfrm>
            <a:off x="6948264" y="4412389"/>
            <a:ext cx="648073" cy="123111"/>
            <a:chOff x="6948264" y="4412389"/>
            <a:chExt cx="648073" cy="123111"/>
          </a:xfrm>
        </p:grpSpPr>
        <p:cxnSp>
          <p:nvCxnSpPr>
            <p:cNvPr id="119" name="Straight Arrow Connector 93"/>
            <p:cNvCxnSpPr/>
            <p:nvPr/>
          </p:nvCxnSpPr>
          <p:spPr>
            <a:xfrm rot="5400000" flipV="1">
              <a:off x="7071989" y="4350223"/>
              <a:ext cx="0" cy="247449"/>
            </a:xfrm>
            <a:prstGeom prst="straightConnector1">
              <a:avLst/>
            </a:prstGeom>
            <a:noFill/>
            <a:ln w="12700" cap="flat" cmpd="sng" algn="ctr">
              <a:solidFill>
                <a:srgbClr val="CC6600"/>
              </a:solidFill>
              <a:prstDash val="solid"/>
              <a:headEnd type="arrow"/>
              <a:tailEnd type="none"/>
            </a:ln>
            <a:effectLst/>
          </p:spPr>
        </p:cxnSp>
        <p:sp>
          <p:nvSpPr>
            <p:cNvPr id="103" name="Rectangle 96"/>
            <p:cNvSpPr/>
            <p:nvPr/>
          </p:nvSpPr>
          <p:spPr>
            <a:xfrm>
              <a:off x="7206857" y="4412389"/>
              <a:ext cx="389480" cy="12311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800" b="1" dirty="0" smtClean="0">
                  <a:solidFill>
                    <a:srgbClr val="CC6600"/>
                  </a:solidFill>
                  <a:latin typeface="Arial"/>
                </a:rPr>
                <a:t>R 2000</a:t>
              </a:r>
              <a:endParaRPr lang="en-US" sz="800" b="1" dirty="0">
                <a:solidFill>
                  <a:srgbClr val="CC66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835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7" grpId="0"/>
      <p:bldP spid="21" grpId="0"/>
      <p:bldP spid="23" grpId="0"/>
      <p:bldP spid="30" grpId="0"/>
      <p:bldP spid="32" grpId="0"/>
      <p:bldP spid="33" grpId="0" animBg="1"/>
      <p:bldP spid="34" grpId="0"/>
      <p:bldP spid="38" grpId="0"/>
      <p:bldP spid="43" grpId="0"/>
      <p:bldP spid="46" grpId="0"/>
      <p:bldP spid="50" grpId="0"/>
      <p:bldP spid="55" grpId="0" animBg="1"/>
      <p:bldP spid="61" grpId="0"/>
      <p:bldP spid="64" grpId="0"/>
      <p:bldP spid="68" grpId="0"/>
      <p:bldP spid="85" grpId="0"/>
      <p:bldP spid="87" grpId="0" animBg="1"/>
      <p:bldP spid="83" grpId="0"/>
      <p:bldP spid="86" grpId="0"/>
      <p:bldP spid="88" grpId="0" animBg="1"/>
      <p:bldP spid="97" grpId="0"/>
      <p:bldP spid="101" grpId="0"/>
      <p:bldP spid="78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6"/>
          <p:cNvSpPr/>
          <p:nvPr/>
        </p:nvSpPr>
        <p:spPr>
          <a:xfrm>
            <a:off x="684175" y="3002471"/>
            <a:ext cx="7292984" cy="2146433"/>
          </a:xfrm>
          <a:prstGeom prst="rect">
            <a:avLst/>
          </a:prstGeom>
          <a:solidFill>
            <a:srgbClr val="A6A6A6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sz="1400" dirty="0" err="1" smtClean="0">
              <a:solidFill>
                <a:srgbClr val="EEECE1">
                  <a:lumMod val="10000"/>
                </a:srgbClr>
              </a:solidFill>
            </a:endParaRPr>
          </a:p>
        </p:txBody>
      </p:sp>
      <p:cxnSp>
        <p:nvCxnSpPr>
          <p:cNvPr id="6" name="Gerade Verbindung 10"/>
          <p:cNvCxnSpPr/>
          <p:nvPr/>
        </p:nvCxnSpPr>
        <p:spPr>
          <a:xfrm>
            <a:off x="684175" y="4014774"/>
            <a:ext cx="7285033" cy="0"/>
          </a:xfrm>
          <a:prstGeom prst="line">
            <a:avLst/>
          </a:prstGeom>
          <a:ln w="3810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12"/>
          <p:cNvCxnSpPr/>
          <p:nvPr/>
        </p:nvCxnSpPr>
        <p:spPr>
          <a:xfrm>
            <a:off x="695061" y="4569250"/>
            <a:ext cx="7274147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10_"/>
          <p:cNvCxnSpPr/>
          <p:nvPr/>
        </p:nvCxnSpPr>
        <p:spPr>
          <a:xfrm>
            <a:off x="695061" y="3412096"/>
            <a:ext cx="7274147" cy="0"/>
          </a:xfrm>
          <a:prstGeom prst="line">
            <a:avLst/>
          </a:prstGeom>
          <a:ln w="3810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11826" y="6406909"/>
            <a:ext cx="2704390" cy="3847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 smtClean="0">
                <a:solidFill>
                  <a:srgbClr val="FF0000"/>
                </a:solidFill>
                <a:latin typeface="Arial"/>
              </a:rPr>
              <a:t>ISO 17387 „shall warn“ </a:t>
            </a:r>
            <a:r>
              <a:rPr lang="de-DE" sz="1000" b="1" dirty="0" err="1" smtClean="0">
                <a:solidFill>
                  <a:srgbClr val="FF0000"/>
                </a:solidFill>
                <a:latin typeface="Arial"/>
              </a:rPr>
              <a:t>area</a:t>
            </a:r>
            <a:endParaRPr lang="de-DE" sz="1000" b="1" dirty="0" smtClean="0">
              <a:solidFill>
                <a:srgbClr val="FF0000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900" b="1" dirty="0" err="1" smtClean="0">
                <a:solidFill>
                  <a:srgbClr val="FF0000"/>
                </a:solidFill>
                <a:latin typeface="Arial"/>
              </a:rPr>
              <a:t>Improve</a:t>
            </a:r>
            <a:r>
              <a:rPr lang="de-DE" sz="900" b="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900" b="1" dirty="0" err="1" smtClean="0">
                <a:solidFill>
                  <a:srgbClr val="FF0000"/>
                </a:solidFill>
                <a:latin typeface="Arial"/>
              </a:rPr>
              <a:t>safety</a:t>
            </a:r>
            <a:r>
              <a:rPr lang="de-DE" sz="900" b="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900" b="1" dirty="0" err="1" smtClean="0">
                <a:solidFill>
                  <a:srgbClr val="FF0000"/>
                </a:solidFill>
                <a:latin typeface="Arial"/>
              </a:rPr>
              <a:t>compared</a:t>
            </a:r>
            <a:r>
              <a:rPr lang="de-DE" sz="900" b="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900" b="1" dirty="0" err="1" smtClean="0">
                <a:solidFill>
                  <a:srgbClr val="FF0000"/>
                </a:solidFill>
                <a:latin typeface="Arial"/>
              </a:rPr>
              <a:t>to</a:t>
            </a:r>
            <a:r>
              <a:rPr lang="de-DE" sz="900" b="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900" b="1" dirty="0" err="1" smtClean="0">
                <a:solidFill>
                  <a:srgbClr val="FF0000"/>
                </a:solidFill>
                <a:latin typeface="Arial"/>
              </a:rPr>
              <a:t>manual</a:t>
            </a:r>
            <a:r>
              <a:rPr lang="de-DE" sz="900" b="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900" b="1" dirty="0" err="1" smtClean="0">
                <a:solidFill>
                  <a:srgbClr val="FF0000"/>
                </a:solidFill>
                <a:latin typeface="Arial"/>
              </a:rPr>
              <a:t>driving</a:t>
            </a:r>
            <a:endParaRPr lang="en-US" sz="9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02894" y="6404032"/>
            <a:ext cx="211962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0000FF"/>
                </a:solidFill>
                <a:latin typeface="Arial"/>
              </a:rPr>
              <a:t>UN R46 Class </a:t>
            </a:r>
            <a:r>
              <a:rPr lang="de-DE" sz="1000" b="1" dirty="0" smtClean="0">
                <a:solidFill>
                  <a:srgbClr val="0000FF"/>
                </a:solidFill>
                <a:latin typeface="Arial"/>
              </a:rPr>
              <a:t>III </a:t>
            </a:r>
            <a:r>
              <a:rPr lang="de-DE" sz="1000" b="1" dirty="0">
                <a:solidFill>
                  <a:srgbClr val="0000FF"/>
                </a:solidFill>
                <a:latin typeface="Arial"/>
              </a:rPr>
              <a:t>Field </a:t>
            </a:r>
            <a:r>
              <a:rPr lang="de-DE" sz="1000" b="1" dirty="0" err="1">
                <a:solidFill>
                  <a:srgbClr val="0000FF"/>
                </a:solidFill>
                <a:latin typeface="Arial"/>
              </a:rPr>
              <a:t>of</a:t>
            </a:r>
            <a:r>
              <a:rPr lang="de-DE" sz="1000" b="1" dirty="0">
                <a:solidFill>
                  <a:srgbClr val="0000FF"/>
                </a:solidFill>
                <a:latin typeface="Arial"/>
              </a:rPr>
              <a:t> </a:t>
            </a:r>
            <a:r>
              <a:rPr lang="de-DE" sz="1000" b="1" dirty="0" err="1" smtClean="0">
                <a:solidFill>
                  <a:srgbClr val="0000FF"/>
                </a:solidFill>
                <a:latin typeface="Arial"/>
              </a:rPr>
              <a:t>view</a:t>
            </a:r>
            <a:endParaRPr lang="de-DE" sz="1000" b="1" dirty="0" smtClean="0">
              <a:solidFill>
                <a:srgbClr val="0000FF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900" b="1" dirty="0" err="1" smtClean="0">
                <a:solidFill>
                  <a:srgbClr val="0000FF"/>
                </a:solidFill>
                <a:latin typeface="Arial"/>
              </a:rPr>
              <a:t>Calculated</a:t>
            </a:r>
            <a:r>
              <a:rPr lang="de-DE" sz="900" b="1" dirty="0" smtClean="0">
                <a:solidFill>
                  <a:srgbClr val="0000FF"/>
                </a:solidFill>
                <a:latin typeface="Arial"/>
              </a:rPr>
              <a:t> at </a:t>
            </a:r>
            <a:r>
              <a:rPr lang="de-DE" sz="900" b="1" dirty="0" err="1" smtClean="0">
                <a:solidFill>
                  <a:srgbClr val="0000FF"/>
                </a:solidFill>
                <a:latin typeface="Arial"/>
              </a:rPr>
              <a:t>ground</a:t>
            </a:r>
            <a:r>
              <a:rPr lang="de-DE" sz="900" b="1" dirty="0" smtClean="0">
                <a:solidFill>
                  <a:srgbClr val="0000FF"/>
                </a:solidFill>
                <a:latin typeface="Arial"/>
              </a:rPr>
              <a:t> </a:t>
            </a:r>
            <a:r>
              <a:rPr lang="de-DE" sz="900" b="1" dirty="0" err="1" smtClean="0">
                <a:solidFill>
                  <a:srgbClr val="0000FF"/>
                </a:solidFill>
                <a:latin typeface="Arial"/>
              </a:rPr>
              <a:t>level</a:t>
            </a:r>
            <a:r>
              <a:rPr lang="de-DE" sz="1000" b="1" dirty="0" smtClean="0">
                <a:solidFill>
                  <a:srgbClr val="0000FF"/>
                </a:solidFill>
                <a:latin typeface="Arial"/>
              </a:rPr>
              <a:t> </a:t>
            </a:r>
            <a:endParaRPr lang="en-US" sz="1000" b="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21774" y="6374209"/>
            <a:ext cx="316897" cy="293380"/>
          </a:xfrm>
          <a:prstGeom prst="rect">
            <a:avLst/>
          </a:prstGeom>
          <a:solidFill>
            <a:srgbClr val="FF0000">
              <a:alpha val="40000"/>
            </a:srgbClr>
          </a:soli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 err="1" smtClean="0">
              <a:solidFill>
                <a:srgbClr val="EEECE1">
                  <a:lumMod val="10000"/>
                </a:srgb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09595" y="6382917"/>
            <a:ext cx="326987" cy="299731"/>
          </a:xfrm>
          <a:prstGeom prst="rect">
            <a:avLst/>
          </a:prstGeom>
          <a:solidFill>
            <a:srgbClr val="0000FF">
              <a:alpha val="40000"/>
            </a:srgbClr>
          </a:solidFill>
          <a:ln w="95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 err="1" smtClean="0">
              <a:solidFill>
                <a:srgbClr val="EEECE1">
                  <a:lumMod val="10000"/>
                </a:srgb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Proposed blind zone detection</a:t>
            </a:r>
            <a:br>
              <a:rPr lang="en-GB" sz="3200" dirty="0"/>
            </a:br>
            <a:r>
              <a:rPr lang="en-GB" sz="3200" dirty="0"/>
              <a:t>M1/N1</a:t>
            </a:r>
            <a:endParaRPr lang="fr-FR" sz="3200" dirty="0"/>
          </a:p>
        </p:txBody>
      </p:sp>
      <p:cxnSp>
        <p:nvCxnSpPr>
          <p:cNvPr id="14" name="Straight Arrow Connector 52"/>
          <p:cNvCxnSpPr/>
          <p:nvPr/>
        </p:nvCxnSpPr>
        <p:spPr>
          <a:xfrm>
            <a:off x="6816820" y="2395680"/>
            <a:ext cx="0" cy="3630678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73"/>
          <p:cNvCxnSpPr/>
          <p:nvPr/>
        </p:nvCxnSpPr>
        <p:spPr>
          <a:xfrm>
            <a:off x="6483949" y="1978395"/>
            <a:ext cx="0" cy="2280383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93"/>
          <p:cNvCxnSpPr/>
          <p:nvPr/>
        </p:nvCxnSpPr>
        <p:spPr>
          <a:xfrm>
            <a:off x="7139121" y="1978395"/>
            <a:ext cx="0" cy="2288334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342819" y="1905307"/>
            <a:ext cx="95415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Ocular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points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95%ile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097116" y="1912036"/>
            <a:ext cx="954157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Leading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569490" y="1912029"/>
            <a:ext cx="954157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Rear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6" name="Straight Arrow Connector 99"/>
          <p:cNvCxnSpPr/>
          <p:nvPr/>
        </p:nvCxnSpPr>
        <p:spPr>
          <a:xfrm>
            <a:off x="5838670" y="2744005"/>
            <a:ext cx="0" cy="1353457"/>
          </a:xfrm>
          <a:prstGeom prst="straightConnector1">
            <a:avLst/>
          </a:prstGeom>
          <a:ln w="95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103"/>
          <p:cNvCxnSpPr/>
          <p:nvPr/>
        </p:nvCxnSpPr>
        <p:spPr>
          <a:xfrm flipH="1">
            <a:off x="5840800" y="2808636"/>
            <a:ext cx="633600" cy="2628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052919" y="2621371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3m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29" name="Straight Arrow Connector 109"/>
          <p:cNvCxnSpPr/>
          <p:nvPr/>
        </p:nvCxnSpPr>
        <p:spPr>
          <a:xfrm flipH="1">
            <a:off x="6764628" y="4180851"/>
            <a:ext cx="2300943" cy="0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110"/>
          <p:cNvCxnSpPr/>
          <p:nvPr/>
        </p:nvCxnSpPr>
        <p:spPr>
          <a:xfrm flipH="1">
            <a:off x="6764628" y="3545316"/>
            <a:ext cx="1886235" cy="0"/>
          </a:xfrm>
          <a:prstGeom prst="straightConnector1">
            <a:avLst/>
          </a:prstGeom>
          <a:ln w="95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112"/>
          <p:cNvCxnSpPr/>
          <p:nvPr/>
        </p:nvCxnSpPr>
        <p:spPr>
          <a:xfrm flipH="1" flipV="1">
            <a:off x="8566250" y="3545316"/>
            <a:ext cx="1" cy="63360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8575303" y="3801017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3m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33" name="Straight Arrow Connector 114"/>
          <p:cNvCxnSpPr/>
          <p:nvPr/>
        </p:nvCxnSpPr>
        <p:spPr>
          <a:xfrm flipH="1">
            <a:off x="6822062" y="4077072"/>
            <a:ext cx="1433354" cy="0"/>
          </a:xfrm>
          <a:prstGeom prst="straightConnector1">
            <a:avLst/>
          </a:prstGeom>
          <a:ln w="95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115"/>
          <p:cNvCxnSpPr/>
          <p:nvPr/>
        </p:nvCxnSpPr>
        <p:spPr>
          <a:xfrm flipV="1">
            <a:off x="8137217" y="3895591"/>
            <a:ext cx="0" cy="181481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116"/>
          <p:cNvCxnSpPr/>
          <p:nvPr/>
        </p:nvCxnSpPr>
        <p:spPr>
          <a:xfrm flipV="1">
            <a:off x="8136650" y="4182861"/>
            <a:ext cx="0" cy="174354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8160562" y="3890864"/>
            <a:ext cx="296542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0.5m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577316" y="4131821"/>
            <a:ext cx="954157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Outside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43" name="Straight Arrow Connector 127"/>
          <p:cNvCxnSpPr>
            <a:stCxn id="87" idx="2"/>
          </p:cNvCxnSpPr>
          <p:nvPr/>
        </p:nvCxnSpPr>
        <p:spPr>
          <a:xfrm>
            <a:off x="2552700" y="5270500"/>
            <a:ext cx="3076" cy="599362"/>
          </a:xfrm>
          <a:prstGeom prst="straightConnector1">
            <a:avLst/>
          </a:prstGeom>
          <a:ln w="9525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130"/>
          <p:cNvCxnSpPr/>
          <p:nvPr/>
        </p:nvCxnSpPr>
        <p:spPr>
          <a:xfrm flipH="1">
            <a:off x="2570648" y="5869862"/>
            <a:ext cx="4233600" cy="0"/>
          </a:xfrm>
          <a:prstGeom prst="straightConnector1">
            <a:avLst/>
          </a:prstGeom>
          <a:ln w="127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842790" y="5970185"/>
            <a:ext cx="43550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20m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46" name="Straight Arrow Connector 132"/>
          <p:cNvCxnSpPr/>
          <p:nvPr/>
        </p:nvCxnSpPr>
        <p:spPr>
          <a:xfrm flipH="1">
            <a:off x="6764628" y="4428501"/>
            <a:ext cx="2300943" cy="0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221" t="31629" r="50204" b="56840"/>
          <a:stretch>
            <a:fillRect/>
          </a:stretch>
        </p:blipFill>
        <p:spPr bwMode="auto">
          <a:xfrm>
            <a:off x="6475182" y="4162579"/>
            <a:ext cx="670631" cy="291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8" name="Straight Arrow Connector 136"/>
          <p:cNvCxnSpPr/>
          <p:nvPr/>
        </p:nvCxnSpPr>
        <p:spPr>
          <a:xfrm flipH="1">
            <a:off x="5973897" y="4637908"/>
            <a:ext cx="2382728" cy="0"/>
          </a:xfrm>
          <a:prstGeom prst="straightConnector1">
            <a:avLst/>
          </a:prstGeom>
          <a:ln w="9525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138"/>
          <p:cNvCxnSpPr/>
          <p:nvPr/>
        </p:nvCxnSpPr>
        <p:spPr>
          <a:xfrm flipV="1">
            <a:off x="8327355" y="4254164"/>
            <a:ext cx="0" cy="181481"/>
          </a:xfrm>
          <a:prstGeom prst="straightConnector1">
            <a:avLst/>
          </a:prstGeom>
          <a:ln w="12700">
            <a:solidFill>
              <a:srgbClr val="0000FF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139"/>
          <p:cNvCxnSpPr/>
          <p:nvPr/>
        </p:nvCxnSpPr>
        <p:spPr>
          <a:xfrm flipV="1">
            <a:off x="8327355" y="4638765"/>
            <a:ext cx="0" cy="172903"/>
          </a:xfrm>
          <a:prstGeom prst="straightConnector1">
            <a:avLst/>
          </a:prstGeom>
          <a:ln w="12700">
            <a:solidFill>
              <a:srgbClr val="0000FF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8219168" y="4472915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1m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52" name="Straight Arrow Connector 144"/>
          <p:cNvCxnSpPr/>
          <p:nvPr/>
        </p:nvCxnSpPr>
        <p:spPr>
          <a:xfrm>
            <a:off x="5973897" y="4637908"/>
            <a:ext cx="0" cy="1032830"/>
          </a:xfrm>
          <a:prstGeom prst="straightConnector1">
            <a:avLst/>
          </a:prstGeom>
          <a:ln w="9525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148"/>
          <p:cNvCxnSpPr/>
          <p:nvPr/>
        </p:nvCxnSpPr>
        <p:spPr>
          <a:xfrm flipH="1">
            <a:off x="5973897" y="5603222"/>
            <a:ext cx="846000" cy="0"/>
          </a:xfrm>
          <a:prstGeom prst="straightConnector1">
            <a:avLst/>
          </a:prstGeom>
          <a:ln w="127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6156176" y="5472206"/>
            <a:ext cx="43550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4m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55" name="Straight Arrow Connector 154"/>
          <p:cNvCxnSpPr/>
          <p:nvPr/>
        </p:nvCxnSpPr>
        <p:spPr>
          <a:xfrm flipH="1">
            <a:off x="393278" y="5272343"/>
            <a:ext cx="551543" cy="0"/>
          </a:xfrm>
          <a:prstGeom prst="straightConnector1">
            <a:avLst/>
          </a:prstGeom>
          <a:ln w="9525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156"/>
          <p:cNvCxnSpPr/>
          <p:nvPr/>
        </p:nvCxnSpPr>
        <p:spPr>
          <a:xfrm flipH="1">
            <a:off x="393278" y="4425716"/>
            <a:ext cx="551543" cy="0"/>
          </a:xfrm>
          <a:prstGeom prst="straightConnector1">
            <a:avLst/>
          </a:prstGeom>
          <a:ln w="9525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157"/>
          <p:cNvCxnSpPr/>
          <p:nvPr/>
        </p:nvCxnSpPr>
        <p:spPr>
          <a:xfrm>
            <a:off x="539552" y="4425593"/>
            <a:ext cx="0" cy="846000"/>
          </a:xfrm>
          <a:prstGeom prst="straightConnector1">
            <a:avLst/>
          </a:prstGeom>
          <a:ln w="127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176758" y="4709689"/>
            <a:ext cx="43550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4m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59" name="Straight Arrow Connector 73_"/>
          <p:cNvCxnSpPr/>
          <p:nvPr/>
        </p:nvCxnSpPr>
        <p:spPr>
          <a:xfrm>
            <a:off x="6479432" y="1988840"/>
            <a:ext cx="0" cy="2280383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5841332" y="3548703"/>
            <a:ext cx="965578" cy="531530"/>
          </a:xfrm>
          <a:prstGeom prst="rect">
            <a:avLst/>
          </a:prstGeom>
          <a:solidFill>
            <a:srgbClr val="FF0000">
              <a:alpha val="40000"/>
            </a:srgbClr>
          </a:soli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 err="1">
              <a:solidFill>
                <a:srgbClr val="EEECE1">
                  <a:lumMod val="10000"/>
                </a:srgbClr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846779" y="4527268"/>
            <a:ext cx="964800" cy="532800"/>
          </a:xfrm>
          <a:prstGeom prst="rect">
            <a:avLst/>
          </a:prstGeom>
          <a:solidFill>
            <a:srgbClr val="FF0000">
              <a:alpha val="40000"/>
            </a:srgbClr>
          </a:soli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 err="1">
              <a:solidFill>
                <a:srgbClr val="EEECE1">
                  <a:lumMod val="10000"/>
                </a:srgbClr>
              </a:solidFill>
            </a:endParaRPr>
          </a:p>
        </p:txBody>
      </p:sp>
      <p:sp>
        <p:nvSpPr>
          <p:cNvPr id="87" name="Forme libre 86"/>
          <p:cNvSpPr/>
          <p:nvPr/>
        </p:nvSpPr>
        <p:spPr>
          <a:xfrm>
            <a:off x="781050" y="4419600"/>
            <a:ext cx="5194300" cy="850900"/>
          </a:xfrm>
          <a:custGeom>
            <a:avLst/>
            <a:gdLst>
              <a:gd name="connsiteX0" fmla="*/ 0 w 5194300"/>
              <a:gd name="connsiteY0" fmla="*/ 6350 h 850900"/>
              <a:gd name="connsiteX1" fmla="*/ 6350 w 5194300"/>
              <a:gd name="connsiteY1" fmla="*/ 850900 h 850900"/>
              <a:gd name="connsiteX2" fmla="*/ 1771650 w 5194300"/>
              <a:gd name="connsiteY2" fmla="*/ 850900 h 850900"/>
              <a:gd name="connsiteX3" fmla="*/ 5194300 w 5194300"/>
              <a:gd name="connsiteY3" fmla="*/ 215900 h 850900"/>
              <a:gd name="connsiteX4" fmla="*/ 5194300 w 5194300"/>
              <a:gd name="connsiteY4" fmla="*/ 0 h 850900"/>
              <a:gd name="connsiteX5" fmla="*/ 0 w 5194300"/>
              <a:gd name="connsiteY5" fmla="*/ 6350 h 85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94300" h="850900">
                <a:moveTo>
                  <a:pt x="0" y="6350"/>
                </a:moveTo>
                <a:cubicBezTo>
                  <a:pt x="2117" y="287867"/>
                  <a:pt x="4233" y="569383"/>
                  <a:pt x="6350" y="850900"/>
                </a:cubicBezTo>
                <a:lnTo>
                  <a:pt x="1771650" y="850900"/>
                </a:lnTo>
                <a:lnTo>
                  <a:pt x="5194300" y="215900"/>
                </a:lnTo>
                <a:lnTo>
                  <a:pt x="5194300" y="0"/>
                </a:lnTo>
                <a:lnTo>
                  <a:pt x="0" y="6350"/>
                </a:lnTo>
                <a:close/>
              </a:path>
            </a:pathLst>
          </a:custGeom>
          <a:solidFill>
            <a:srgbClr val="0000FF">
              <a:alpha val="40000"/>
            </a:srgbClr>
          </a:solidFill>
          <a:ln w="952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Forme libre 88"/>
          <p:cNvSpPr/>
          <p:nvPr/>
        </p:nvSpPr>
        <p:spPr>
          <a:xfrm flipV="1">
            <a:off x="782398" y="3337051"/>
            <a:ext cx="5194300" cy="849600"/>
          </a:xfrm>
          <a:custGeom>
            <a:avLst/>
            <a:gdLst>
              <a:gd name="connsiteX0" fmla="*/ 0 w 5194300"/>
              <a:gd name="connsiteY0" fmla="*/ 6350 h 850900"/>
              <a:gd name="connsiteX1" fmla="*/ 6350 w 5194300"/>
              <a:gd name="connsiteY1" fmla="*/ 850900 h 850900"/>
              <a:gd name="connsiteX2" fmla="*/ 1771650 w 5194300"/>
              <a:gd name="connsiteY2" fmla="*/ 850900 h 850900"/>
              <a:gd name="connsiteX3" fmla="*/ 5194300 w 5194300"/>
              <a:gd name="connsiteY3" fmla="*/ 215900 h 850900"/>
              <a:gd name="connsiteX4" fmla="*/ 5194300 w 5194300"/>
              <a:gd name="connsiteY4" fmla="*/ 0 h 850900"/>
              <a:gd name="connsiteX5" fmla="*/ 0 w 5194300"/>
              <a:gd name="connsiteY5" fmla="*/ 6350 h 85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94300" h="850900">
                <a:moveTo>
                  <a:pt x="0" y="6350"/>
                </a:moveTo>
                <a:cubicBezTo>
                  <a:pt x="2117" y="287867"/>
                  <a:pt x="4233" y="569383"/>
                  <a:pt x="6350" y="850900"/>
                </a:cubicBezTo>
                <a:lnTo>
                  <a:pt x="1771650" y="850900"/>
                </a:lnTo>
                <a:lnTo>
                  <a:pt x="5194300" y="215900"/>
                </a:lnTo>
                <a:lnTo>
                  <a:pt x="5194300" y="0"/>
                </a:lnTo>
                <a:lnTo>
                  <a:pt x="0" y="6350"/>
                </a:lnTo>
                <a:close/>
              </a:path>
            </a:pathLst>
          </a:custGeom>
          <a:solidFill>
            <a:srgbClr val="0000FF">
              <a:alpha val="40000"/>
            </a:srgbClr>
          </a:solidFill>
          <a:ln w="952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92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28" grpId="0"/>
      <p:bldP spid="32" grpId="0"/>
      <p:bldP spid="36" grpId="0"/>
      <p:bldP spid="45" grpId="0"/>
      <p:bldP spid="51" grpId="0"/>
      <p:bldP spid="54" grpId="0"/>
      <p:bldP spid="58" grpId="0"/>
      <p:bldP spid="62" grpId="0" animBg="1"/>
      <p:bldP spid="65" grpId="0" animBg="1"/>
    </p:bldLst>
  </p:timing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0</TotalTime>
  <Words>882</Words>
  <Application>Microsoft Office PowerPoint</Application>
  <PresentationFormat>Bildschirmpräsentation (4:3)</PresentationFormat>
  <Paragraphs>171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2" baseType="lpstr">
      <vt:lpstr>MS Mincho</vt:lpstr>
      <vt:lpstr>ＭＳ Ｐゴシック</vt:lpstr>
      <vt:lpstr>Arial</vt:lpstr>
      <vt:lpstr>Calibri</vt:lpstr>
      <vt:lpstr>Courier New</vt:lpstr>
      <vt:lpstr>Times New Roman</vt:lpstr>
      <vt:lpstr>Wingdings</vt:lpstr>
      <vt:lpstr>Masque présentation OICA</vt:lpstr>
      <vt:lpstr>ACSF-C2 2-actions system </vt:lpstr>
      <vt:lpstr>Content</vt:lpstr>
      <vt:lpstr>Industry interest</vt:lpstr>
      <vt:lpstr>Description of ACSF C2</vt:lpstr>
      <vt:lpstr>Comparison of concepts</vt:lpstr>
      <vt:lpstr>Philosophy of ACSF-C2 Safety measures</vt:lpstr>
      <vt:lpstr>Philosophy of ACSF-C2 Why only short range sensors are needed ?</vt:lpstr>
      <vt:lpstr>Proposed blind zone detection example of N3 vehicles</vt:lpstr>
      <vt:lpstr>Proposed blind zone detection M1/N1</vt:lpstr>
      <vt:lpstr>Mode confusion issue </vt:lpstr>
      <vt:lpstr>Mode confusion issue</vt:lpstr>
      <vt:lpstr>Technical Proposal </vt:lpstr>
      <vt:lpstr>PowerPoint-Präsentation</vt:lpstr>
      <vt:lpstr>Radar vs. US sensors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FONTAINE</dc:creator>
  <cp:lastModifiedBy>Jochen Schäfer CC/PJ-RO</cp:lastModifiedBy>
  <cp:revision>101</cp:revision>
  <dcterms:created xsi:type="dcterms:W3CDTF">2017-05-14T10:59:38Z</dcterms:created>
  <dcterms:modified xsi:type="dcterms:W3CDTF">2018-01-18T16:35:21Z</dcterms:modified>
</cp:coreProperties>
</file>