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22" d="100"/>
          <a:sy n="122" d="100"/>
        </p:scale>
        <p:origin x="-7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BC78-4499-481E-82C5-644A70E4CDF1}" type="datetimeFigureOut">
              <a:rPr lang="en-GB" smtClean="0"/>
              <a:t>16/03/2018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9E0ED-E3F5-49A7-BBAB-9A81EB2FC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422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BC78-4499-481E-82C5-644A70E4CDF1}" type="datetimeFigureOut">
              <a:rPr lang="en-GB" smtClean="0"/>
              <a:t>16/03/2018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9E0ED-E3F5-49A7-BBAB-9A81EB2FC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64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BC78-4499-481E-82C5-644A70E4CDF1}" type="datetimeFigureOut">
              <a:rPr lang="en-GB" smtClean="0"/>
              <a:t>16/03/2018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9E0ED-E3F5-49A7-BBAB-9A81EB2FC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524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BC78-4499-481E-82C5-644A70E4CDF1}" type="datetimeFigureOut">
              <a:rPr lang="en-GB" smtClean="0"/>
              <a:t>16/03/2018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9E0ED-E3F5-49A7-BBAB-9A81EB2FC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070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BC78-4499-481E-82C5-644A70E4CDF1}" type="datetimeFigureOut">
              <a:rPr lang="en-GB" smtClean="0"/>
              <a:t>16/03/2018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9E0ED-E3F5-49A7-BBAB-9A81EB2FC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725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BC78-4499-481E-82C5-644A70E4CDF1}" type="datetimeFigureOut">
              <a:rPr lang="en-GB" smtClean="0"/>
              <a:t>16/03/2018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9E0ED-E3F5-49A7-BBAB-9A81EB2FC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128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BC78-4499-481E-82C5-644A70E4CDF1}" type="datetimeFigureOut">
              <a:rPr lang="en-GB" smtClean="0"/>
              <a:t>16/03/2018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9E0ED-E3F5-49A7-BBAB-9A81EB2FC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789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BC78-4499-481E-82C5-644A70E4CDF1}" type="datetimeFigureOut">
              <a:rPr lang="en-GB" smtClean="0"/>
              <a:t>16/03/2018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9E0ED-E3F5-49A7-BBAB-9A81EB2FC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576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BC78-4499-481E-82C5-644A70E4CDF1}" type="datetimeFigureOut">
              <a:rPr lang="en-GB" smtClean="0"/>
              <a:t>16/03/2018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9E0ED-E3F5-49A7-BBAB-9A81EB2FC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721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BC78-4499-481E-82C5-644A70E4CDF1}" type="datetimeFigureOut">
              <a:rPr lang="en-GB" smtClean="0"/>
              <a:t>16/03/2018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9E0ED-E3F5-49A7-BBAB-9A81EB2FC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591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9BC78-4499-481E-82C5-644A70E4CDF1}" type="datetimeFigureOut">
              <a:rPr lang="en-GB" smtClean="0"/>
              <a:t>16/03/2018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9E0ED-E3F5-49A7-BBAB-9A81EB2FC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459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9BC78-4499-481E-82C5-644A70E4CDF1}" type="datetimeFigureOut">
              <a:rPr lang="en-GB" smtClean="0"/>
              <a:t>16/03/2018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9E0ED-E3F5-49A7-BBAB-9A81EB2FC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95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Questions/comments for </a:t>
            </a:r>
            <a:r>
              <a:rPr lang="sv-SE" dirty="0" smtClean="0"/>
              <a:t>EVS1533-101</a:t>
            </a:r>
            <a:r>
              <a:rPr lang="ja-JP" altLang="en-US" dirty="0" smtClean="0"/>
              <a:t>　</a:t>
            </a:r>
            <a:r>
              <a:rPr lang="en-US" altLang="ja-JP" smtClean="0"/>
              <a:t>(KR)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Questions</a:t>
            </a:r>
            <a:endParaRPr lang="sv-SE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What is the risk to vehicle occupants addressed?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What is the justification for 1h observation period in immersed state, i.e. what is the realistic occurrence of vehicle occupants staying inside a flooded car for 1h? </a:t>
            </a:r>
          </a:p>
          <a:p>
            <a:r>
              <a:rPr lang="en-US" dirty="0" smtClean="0"/>
              <a:t>Comments</a:t>
            </a:r>
            <a:r>
              <a:rPr lang="sv-SE" dirty="0" smtClean="0"/>
              <a:t>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424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44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Questions/comments for EVS1533-101　(KR)</vt:lpstr>
    </vt:vector>
  </TitlesOfParts>
  <Company>Volvo Car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Questions/comments for EVS1533-101</dc:title>
  <dc:creator>Ahlberg Tidblad, Annika</dc:creator>
  <cp:lastModifiedBy>EVS-GTR</cp:lastModifiedBy>
  <cp:revision>2</cp:revision>
  <dcterms:created xsi:type="dcterms:W3CDTF">2018-03-15T19:39:00Z</dcterms:created>
  <dcterms:modified xsi:type="dcterms:W3CDTF">2018-03-15T23:12:48Z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fea2623-af8f-4fb8-b1cf-b63cc8e496aa_Enabled">
    <vt:lpwstr>True</vt:lpwstr>
  </property>
  <property fmtid="{D5CDD505-2E9C-101B-9397-08002B2CF9AE}" pid="3" name="MSIP_Label_7fea2623-af8f-4fb8-b1cf-b63cc8e496aa_SiteId">
    <vt:lpwstr>81fa766e-a349-4867-8bf4-ab35e250a08f</vt:lpwstr>
  </property>
  <property fmtid="{D5CDD505-2E9C-101B-9397-08002B2CF9AE}" pid="4" name="MSIP_Label_7fea2623-af8f-4fb8-b1cf-b63cc8e496aa_Ref">
    <vt:lpwstr>https://api.informationprotection.azure.com/api/81fa766e-a349-4867-8bf4-ab35e250a08f</vt:lpwstr>
  </property>
  <property fmtid="{D5CDD505-2E9C-101B-9397-08002B2CF9AE}" pid="5" name="MSIP_Label_7fea2623-af8f-4fb8-b1cf-b63cc8e496aa_Owner">
    <vt:lpwstr>AAHLBER5@volvocars.com</vt:lpwstr>
  </property>
  <property fmtid="{D5CDD505-2E9C-101B-9397-08002B2CF9AE}" pid="6" name="MSIP_Label_7fea2623-af8f-4fb8-b1cf-b63cc8e496aa_SetDate">
    <vt:lpwstr>2018-03-15T20:42:45.7116317+01:00</vt:lpwstr>
  </property>
  <property fmtid="{D5CDD505-2E9C-101B-9397-08002B2CF9AE}" pid="7" name="MSIP_Label_7fea2623-af8f-4fb8-b1cf-b63cc8e496aa_Name">
    <vt:lpwstr>Proprietary</vt:lpwstr>
  </property>
  <property fmtid="{D5CDD505-2E9C-101B-9397-08002B2CF9AE}" pid="8" name="MSIP_Label_7fea2623-af8f-4fb8-b1cf-b63cc8e496aa_Application">
    <vt:lpwstr>Microsoft Azure Information Protection</vt:lpwstr>
  </property>
  <property fmtid="{D5CDD505-2E9C-101B-9397-08002B2CF9AE}" pid="9" name="MSIP_Label_7fea2623-af8f-4fb8-b1cf-b63cc8e496aa_Extended_MSFT_Method">
    <vt:lpwstr>Automatic</vt:lpwstr>
  </property>
  <property fmtid="{D5CDD505-2E9C-101B-9397-08002B2CF9AE}" pid="10" name="Sensitivity">
    <vt:lpwstr>Proprietary</vt:lpwstr>
  </property>
</Properties>
</file>