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372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ECE5-C796-4AF4-937E-2E4A1EEC7BE3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C742E-F83D-43EA-92F9-A2E940740CE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234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ECE5-C796-4AF4-937E-2E4A1EEC7BE3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C742E-F83D-43EA-92F9-A2E940740CE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9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ECE5-C796-4AF4-937E-2E4A1EEC7BE3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C742E-F83D-43EA-92F9-A2E940740CE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154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ECE5-C796-4AF4-937E-2E4A1EEC7BE3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C742E-F83D-43EA-92F9-A2E940740CE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693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ECE5-C796-4AF4-937E-2E4A1EEC7BE3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C742E-F83D-43EA-92F9-A2E940740CE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274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ECE5-C796-4AF4-937E-2E4A1EEC7BE3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C742E-F83D-43EA-92F9-A2E940740CE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165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ECE5-C796-4AF4-937E-2E4A1EEC7BE3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C742E-F83D-43EA-92F9-A2E940740CE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963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ECE5-C796-4AF4-937E-2E4A1EEC7BE3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C742E-F83D-43EA-92F9-A2E940740CE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167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ECE5-C796-4AF4-937E-2E4A1EEC7BE3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C742E-F83D-43EA-92F9-A2E940740CE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97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ECE5-C796-4AF4-937E-2E4A1EEC7BE3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C742E-F83D-43EA-92F9-A2E940740CE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43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ECE5-C796-4AF4-937E-2E4A1EEC7BE3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C742E-F83D-43EA-92F9-A2E940740CE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78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9ECE5-C796-4AF4-937E-2E4A1EEC7BE3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C742E-F83D-43EA-92F9-A2E940740CE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774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1" name="Picture 60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159" y="175652"/>
            <a:ext cx="6108788" cy="48159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09" name="TextBox 608"/>
          <p:cNvSpPr txBox="1"/>
          <p:nvPr/>
        </p:nvSpPr>
        <p:spPr>
          <a:xfrm rot="19740492">
            <a:off x="-183625" y="572868"/>
            <a:ext cx="2471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>
                <a:solidFill>
                  <a:srgbClr val="FF0000"/>
                </a:solidFill>
              </a:rPr>
              <a:t>Original image</a:t>
            </a:r>
          </a:p>
          <a:p>
            <a:pPr algn="ctr"/>
            <a:r>
              <a:rPr lang="de-DE" dirty="0" smtClean="0">
                <a:solidFill>
                  <a:srgbClr val="FF0000"/>
                </a:solidFill>
              </a:rPr>
              <a:t>provided by OICA/CLEPA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10" name="TextBox 609"/>
          <p:cNvSpPr txBox="1"/>
          <p:nvPr/>
        </p:nvSpPr>
        <p:spPr>
          <a:xfrm>
            <a:off x="8340575" y="-19050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TFCS-09-12</a:t>
            </a:r>
            <a:endParaRPr lang="en-US" sz="1000" dirty="0"/>
          </a:p>
        </p:txBody>
      </p:sp>
      <p:sp>
        <p:nvSpPr>
          <p:cNvPr id="611" name="TextBox 610"/>
          <p:cNvSpPr txBox="1"/>
          <p:nvPr/>
        </p:nvSpPr>
        <p:spPr>
          <a:xfrm>
            <a:off x="0" y="-19050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Submitted by the Secretary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60943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359829" y="1966100"/>
            <a:ext cx="4538731" cy="2966780"/>
          </a:xfrm>
          <a:prstGeom prst="roundRect">
            <a:avLst>
              <a:gd name="adj" fmla="val 8558"/>
            </a:avLst>
          </a:prstGeom>
          <a:solidFill>
            <a:schemeClr val="accent1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b="1"/>
          </a:p>
        </p:txBody>
      </p:sp>
      <p:cxnSp>
        <p:nvCxnSpPr>
          <p:cNvPr id="568" name="Elbow Connector 567"/>
          <p:cNvCxnSpPr>
            <a:stCxn id="570" idx="1"/>
          </p:cNvCxnSpPr>
          <p:nvPr/>
        </p:nvCxnSpPr>
        <p:spPr>
          <a:xfrm rot="10800000">
            <a:off x="5838602" y="3853960"/>
            <a:ext cx="1597606" cy="377690"/>
          </a:xfrm>
          <a:prstGeom prst="bentConnector3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00" name="Freeform 599"/>
          <p:cNvSpPr/>
          <p:nvPr/>
        </p:nvSpPr>
        <p:spPr>
          <a:xfrm>
            <a:off x="5552075" y="2498705"/>
            <a:ext cx="627540" cy="249247"/>
          </a:xfrm>
          <a:custGeom>
            <a:avLst/>
            <a:gdLst>
              <a:gd name="connsiteX0" fmla="*/ 621792 w 621792"/>
              <a:gd name="connsiteY0" fmla="*/ 0 h 358445"/>
              <a:gd name="connsiteX1" fmla="*/ 0 w 621792"/>
              <a:gd name="connsiteY1" fmla="*/ 7315 h 358445"/>
              <a:gd name="connsiteX2" fmla="*/ 7316 w 621792"/>
              <a:gd name="connsiteY2" fmla="*/ 358445 h 358445"/>
              <a:gd name="connsiteX3" fmla="*/ 14631 w 621792"/>
              <a:gd name="connsiteY3" fmla="*/ 351129 h 358445"/>
              <a:gd name="connsiteX0" fmla="*/ 438912 w 438912"/>
              <a:gd name="connsiteY0" fmla="*/ 7316 h 351130"/>
              <a:gd name="connsiteX1" fmla="*/ 0 w 438912"/>
              <a:gd name="connsiteY1" fmla="*/ 0 h 351130"/>
              <a:gd name="connsiteX2" fmla="*/ 7316 w 438912"/>
              <a:gd name="connsiteY2" fmla="*/ 351130 h 351130"/>
              <a:gd name="connsiteX3" fmla="*/ 14631 w 438912"/>
              <a:gd name="connsiteY3" fmla="*/ 343814 h 351130"/>
              <a:gd name="connsiteX0" fmla="*/ 468173 w 468173"/>
              <a:gd name="connsiteY0" fmla="*/ 1 h 351130"/>
              <a:gd name="connsiteX1" fmla="*/ 0 w 468173"/>
              <a:gd name="connsiteY1" fmla="*/ 0 h 351130"/>
              <a:gd name="connsiteX2" fmla="*/ 7316 w 468173"/>
              <a:gd name="connsiteY2" fmla="*/ 351130 h 351130"/>
              <a:gd name="connsiteX3" fmla="*/ 14631 w 468173"/>
              <a:gd name="connsiteY3" fmla="*/ 343814 h 351130"/>
              <a:gd name="connsiteX0" fmla="*/ 482803 w 482803"/>
              <a:gd name="connsiteY0" fmla="*/ 1 h 351130"/>
              <a:gd name="connsiteX1" fmla="*/ 14630 w 482803"/>
              <a:gd name="connsiteY1" fmla="*/ 0 h 351130"/>
              <a:gd name="connsiteX2" fmla="*/ 21946 w 482803"/>
              <a:gd name="connsiteY2" fmla="*/ 351130 h 351130"/>
              <a:gd name="connsiteX3" fmla="*/ 0 w 482803"/>
              <a:gd name="connsiteY3" fmla="*/ 314553 h 351130"/>
              <a:gd name="connsiteX0" fmla="*/ 526694 w 526694"/>
              <a:gd name="connsiteY0" fmla="*/ 1 h 453542"/>
              <a:gd name="connsiteX1" fmla="*/ 58521 w 526694"/>
              <a:gd name="connsiteY1" fmla="*/ 0 h 453542"/>
              <a:gd name="connsiteX2" fmla="*/ 65837 w 526694"/>
              <a:gd name="connsiteY2" fmla="*/ 351130 h 453542"/>
              <a:gd name="connsiteX3" fmla="*/ 0 w 526694"/>
              <a:gd name="connsiteY3" fmla="*/ 453542 h 453542"/>
              <a:gd name="connsiteX0" fmla="*/ 468173 w 468173"/>
              <a:gd name="connsiteY0" fmla="*/ 1 h 351130"/>
              <a:gd name="connsiteX1" fmla="*/ 0 w 468173"/>
              <a:gd name="connsiteY1" fmla="*/ 0 h 351130"/>
              <a:gd name="connsiteX2" fmla="*/ 7316 w 468173"/>
              <a:gd name="connsiteY2" fmla="*/ 351130 h 351130"/>
              <a:gd name="connsiteX0" fmla="*/ 468173 w 468173"/>
              <a:gd name="connsiteY0" fmla="*/ 1 h 292609"/>
              <a:gd name="connsiteX1" fmla="*/ 0 w 468173"/>
              <a:gd name="connsiteY1" fmla="*/ 0 h 292609"/>
              <a:gd name="connsiteX2" fmla="*/ 1 w 468173"/>
              <a:gd name="connsiteY2" fmla="*/ 292609 h 292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8173" h="292609">
                <a:moveTo>
                  <a:pt x="468173" y="1"/>
                </a:moveTo>
                <a:lnTo>
                  <a:pt x="0" y="0"/>
                </a:lnTo>
                <a:cubicBezTo>
                  <a:pt x="0" y="97536"/>
                  <a:pt x="1" y="195073"/>
                  <a:pt x="1" y="292609"/>
                </a:cubicBezTo>
              </a:path>
            </a:pathLst>
          </a:cu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3446787" y="2745948"/>
            <a:ext cx="2376734" cy="13671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b="1"/>
          </a:p>
        </p:txBody>
      </p:sp>
      <p:sp>
        <p:nvSpPr>
          <p:cNvPr id="10" name="Trapezoid 9"/>
          <p:cNvSpPr/>
          <p:nvPr/>
        </p:nvSpPr>
        <p:spPr>
          <a:xfrm>
            <a:off x="3617581" y="4146460"/>
            <a:ext cx="2036914" cy="298892"/>
          </a:xfrm>
          <a:prstGeom prst="trapezoid">
            <a:avLst>
              <a:gd name="adj" fmla="val 66177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b="1"/>
          </a:p>
        </p:txBody>
      </p:sp>
      <p:sp>
        <p:nvSpPr>
          <p:cNvPr id="11" name="TextBox 10"/>
          <p:cNvSpPr txBox="1">
            <a:spLocks noChangeAspect="1"/>
          </p:cNvSpPr>
          <p:nvPr/>
        </p:nvSpPr>
        <p:spPr>
          <a:xfrm>
            <a:off x="976893" y="1781497"/>
            <a:ext cx="273784" cy="121823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de-DE" sz="1000" dirty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GNSS</a:t>
            </a:r>
            <a:endParaRPr lang="en-US" sz="1000" dirty="0">
              <a:solidFill>
                <a:schemeClr val="tx2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>
            <a:spLocks noChangeAspect="1"/>
          </p:cNvSpPr>
          <p:nvPr/>
        </p:nvSpPr>
        <p:spPr>
          <a:xfrm>
            <a:off x="990566" y="2553348"/>
            <a:ext cx="216679" cy="121823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de-DE" sz="1000" dirty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V2V</a:t>
            </a:r>
            <a:endParaRPr lang="en-US" sz="1000" dirty="0">
              <a:solidFill>
                <a:schemeClr val="tx2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>
            <a:spLocks noChangeAspect="1"/>
          </p:cNvSpPr>
          <p:nvPr/>
        </p:nvSpPr>
        <p:spPr>
          <a:xfrm>
            <a:off x="1033757" y="3295415"/>
            <a:ext cx="192886" cy="121823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de-DE" sz="1000" dirty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V2I</a:t>
            </a:r>
            <a:endParaRPr lang="en-US" sz="1000" dirty="0">
              <a:solidFill>
                <a:schemeClr val="tx2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>
            <a:spLocks noChangeAspect="1"/>
          </p:cNvSpPr>
          <p:nvPr/>
        </p:nvSpPr>
        <p:spPr>
          <a:xfrm>
            <a:off x="1100671" y="4746319"/>
            <a:ext cx="671927" cy="19796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Diagnostic/</a:t>
            </a:r>
            <a:br>
              <a:rPr lang="de-DE" sz="10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</a:br>
            <a:r>
              <a:rPr lang="de-DE" sz="10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Maintenance Tools</a:t>
            </a:r>
            <a:endParaRPr lang="en-US" sz="1000" dirty="0">
              <a:solidFill>
                <a:schemeClr val="tx2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Elbow Connector 14"/>
          <p:cNvCxnSpPr>
            <a:cxnSpLocks noChangeAspect="1"/>
            <a:stCxn id="372" idx="3"/>
            <a:endCxn id="68" idx="1"/>
          </p:cNvCxnSpPr>
          <p:nvPr/>
        </p:nvCxnSpPr>
        <p:spPr>
          <a:xfrm flipV="1">
            <a:off x="2935703" y="3387068"/>
            <a:ext cx="300532" cy="1080567"/>
          </a:xfrm>
          <a:prstGeom prst="bentConnector3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Elbow Connector 15"/>
          <p:cNvCxnSpPr>
            <a:cxnSpLocks noChangeAspect="1"/>
            <a:stCxn id="18" idx="3"/>
            <a:endCxn id="68" idx="1"/>
          </p:cNvCxnSpPr>
          <p:nvPr/>
        </p:nvCxnSpPr>
        <p:spPr>
          <a:xfrm>
            <a:off x="2935329" y="2954014"/>
            <a:ext cx="300906" cy="433054"/>
          </a:xfrm>
          <a:prstGeom prst="bentConnector3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7" name="Group 16"/>
          <p:cNvGrpSpPr/>
          <p:nvPr/>
        </p:nvGrpSpPr>
        <p:grpSpPr>
          <a:xfrm>
            <a:off x="2501808" y="2737253"/>
            <a:ext cx="433521" cy="433521"/>
            <a:chOff x="2933278" y="3027711"/>
            <a:chExt cx="542975" cy="542975"/>
          </a:xfrm>
        </p:grpSpPr>
        <p:sp>
          <p:nvSpPr>
            <p:cNvPr id="18" name="Rounded Rectangle 17"/>
            <p:cNvSpPr/>
            <p:nvPr/>
          </p:nvSpPr>
          <p:spPr>
            <a:xfrm>
              <a:off x="2933278" y="3027711"/>
              <a:ext cx="542975" cy="54297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3008905" y="3093484"/>
              <a:ext cx="350689" cy="351724"/>
              <a:chOff x="2054553" y="2915469"/>
              <a:chExt cx="565914" cy="567583"/>
            </a:xfrm>
          </p:grpSpPr>
          <p:sp>
            <p:nvSpPr>
              <p:cNvPr id="20" name="Rounded Rectangle 19"/>
              <p:cNvSpPr/>
              <p:nvPr/>
            </p:nvSpPr>
            <p:spPr>
              <a:xfrm>
                <a:off x="2223974" y="3185712"/>
                <a:ext cx="393959" cy="297340"/>
              </a:xfrm>
              <a:prstGeom prst="roundRect">
                <a:avLst/>
              </a:pr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rapezoid 20"/>
              <p:cNvSpPr/>
              <p:nvPr/>
            </p:nvSpPr>
            <p:spPr>
              <a:xfrm rot="5400000">
                <a:off x="2014509" y="3287479"/>
                <a:ext cx="165696" cy="85608"/>
              </a:xfrm>
              <a:prstGeom prst="trapezoid">
                <a:avLst>
                  <a:gd name="adj" fmla="val 28584"/>
                </a:avLst>
              </a:pr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2136019" y="3269905"/>
                <a:ext cx="89956" cy="120185"/>
              </a:xfrm>
              <a:prstGeom prst="rect">
                <a:avLst/>
              </a:pr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2186130" y="2915469"/>
                <a:ext cx="241152" cy="241152"/>
              </a:xfrm>
              <a:prstGeom prst="ellipse">
                <a:avLst/>
              </a:pr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2465041" y="3001195"/>
                <a:ext cx="155426" cy="155426"/>
              </a:xfrm>
              <a:prstGeom prst="ellipse">
                <a:avLst/>
              </a:pr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453990" y="3371987"/>
                <a:ext cx="97195" cy="45719"/>
              </a:xfrm>
              <a:prstGeom prst="rect">
                <a:avLst/>
              </a:pr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4685826" y="658478"/>
            <a:ext cx="383446" cy="537572"/>
            <a:chOff x="4707448" y="415243"/>
            <a:chExt cx="578129" cy="810507"/>
          </a:xfrm>
        </p:grpSpPr>
        <p:sp>
          <p:nvSpPr>
            <p:cNvPr id="27" name="Rectangle 26"/>
            <p:cNvSpPr/>
            <p:nvPr/>
          </p:nvSpPr>
          <p:spPr>
            <a:xfrm>
              <a:off x="4707448" y="415243"/>
              <a:ext cx="578129" cy="131078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5186572" y="461672"/>
              <a:ext cx="45720" cy="45720"/>
            </a:xfrm>
            <a:prstGeom prst="ellips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Connector 28"/>
            <p:cNvCxnSpPr>
              <a:stCxn id="27" idx="1"/>
              <a:endCxn id="27" idx="1"/>
            </p:cNvCxnSpPr>
            <p:nvPr/>
          </p:nvCxnSpPr>
          <p:spPr>
            <a:xfrm>
              <a:off x="4707448" y="480782"/>
              <a:ext cx="0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753220" y="490370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4829968" y="490370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911784" y="490370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993223" y="487761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069971" y="489894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4707448" y="584298"/>
              <a:ext cx="578129" cy="131078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5186572" y="630727"/>
              <a:ext cx="45720" cy="45720"/>
            </a:xfrm>
            <a:prstGeom prst="ellips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Connector 36"/>
            <p:cNvCxnSpPr>
              <a:stCxn id="35" idx="1"/>
              <a:endCxn id="35" idx="1"/>
            </p:cNvCxnSpPr>
            <p:nvPr/>
          </p:nvCxnSpPr>
          <p:spPr>
            <a:xfrm>
              <a:off x="4707448" y="649837"/>
              <a:ext cx="0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4753220" y="656506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4829968" y="656506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4911784" y="656506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4993223" y="653897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5069971" y="656030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/>
            <p:nvPr/>
          </p:nvSpPr>
          <p:spPr>
            <a:xfrm>
              <a:off x="4707448" y="753353"/>
              <a:ext cx="578129" cy="131078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186572" y="799783"/>
              <a:ext cx="45719" cy="45719"/>
            </a:xfrm>
            <a:prstGeom prst="ellips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Straight Connector 44"/>
            <p:cNvCxnSpPr>
              <a:stCxn id="43" idx="1"/>
              <a:endCxn id="43" idx="1"/>
            </p:cNvCxnSpPr>
            <p:nvPr/>
          </p:nvCxnSpPr>
          <p:spPr>
            <a:xfrm>
              <a:off x="4707448" y="818892"/>
              <a:ext cx="0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4753220" y="822642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4829968" y="822642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4911784" y="822642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4993223" y="820033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5069971" y="822166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/>
            <p:cNvSpPr/>
            <p:nvPr/>
          </p:nvSpPr>
          <p:spPr>
            <a:xfrm>
              <a:off x="4707448" y="928536"/>
              <a:ext cx="578129" cy="13107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5186572" y="965919"/>
              <a:ext cx="45719" cy="45719"/>
            </a:xfrm>
            <a:prstGeom prst="ellips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Connector 52"/>
            <p:cNvCxnSpPr>
              <a:stCxn id="51" idx="1"/>
              <a:endCxn id="51" idx="1"/>
            </p:cNvCxnSpPr>
            <p:nvPr/>
          </p:nvCxnSpPr>
          <p:spPr>
            <a:xfrm>
              <a:off x="4707448" y="994076"/>
              <a:ext cx="0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4753220" y="988778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4829968" y="988778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4911784" y="988778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4993223" y="986169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5069971" y="988302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 58"/>
            <p:cNvSpPr/>
            <p:nvPr/>
          </p:nvSpPr>
          <p:spPr>
            <a:xfrm>
              <a:off x="4707448" y="1094671"/>
              <a:ext cx="578129" cy="13107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5186572" y="1132055"/>
              <a:ext cx="45719" cy="45719"/>
            </a:xfrm>
            <a:prstGeom prst="ellips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Straight Connector 60"/>
            <p:cNvCxnSpPr>
              <a:stCxn id="59" idx="1"/>
              <a:endCxn id="59" idx="1"/>
            </p:cNvCxnSpPr>
            <p:nvPr/>
          </p:nvCxnSpPr>
          <p:spPr>
            <a:xfrm>
              <a:off x="4707448" y="1160211"/>
              <a:ext cx="0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4753220" y="1154914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4829968" y="1154914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4911784" y="1154914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4993223" y="1152305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5069972" y="1163485"/>
              <a:ext cx="46050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>
            <a:off x="3236235" y="3105279"/>
            <a:ext cx="432258" cy="563577"/>
            <a:chOff x="3156996" y="3809359"/>
            <a:chExt cx="541393" cy="705868"/>
          </a:xfrm>
        </p:grpSpPr>
        <p:sp>
          <p:nvSpPr>
            <p:cNvPr id="68" name="Rounded Rectangle 67"/>
            <p:cNvSpPr>
              <a:spLocks noChangeAspect="1"/>
            </p:cNvSpPr>
            <p:nvPr/>
          </p:nvSpPr>
          <p:spPr>
            <a:xfrm>
              <a:off x="3156996" y="3809359"/>
              <a:ext cx="512819" cy="70586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/>
            <p:cNvGrpSpPr>
              <a:grpSpLocks noChangeAspect="1"/>
            </p:cNvGrpSpPr>
            <p:nvPr/>
          </p:nvGrpSpPr>
          <p:grpSpPr>
            <a:xfrm>
              <a:off x="3236859" y="3941994"/>
              <a:ext cx="461530" cy="458273"/>
              <a:chOff x="6730403" y="470099"/>
              <a:chExt cx="572919" cy="568873"/>
            </a:xfrm>
          </p:grpSpPr>
          <p:sp>
            <p:nvSpPr>
              <p:cNvPr id="70" name="Rectangle 69"/>
              <p:cNvSpPr/>
              <p:nvPr/>
            </p:nvSpPr>
            <p:spPr>
              <a:xfrm>
                <a:off x="6810623" y="544468"/>
                <a:ext cx="420566" cy="420566"/>
              </a:xfrm>
              <a:prstGeom prst="rect">
                <a:avLst/>
              </a:prstGeom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500" b="1" dirty="0"/>
                  <a:t>Gateway</a:t>
                </a:r>
                <a:endParaRPr lang="de-DE" sz="600" b="1" dirty="0"/>
              </a:p>
              <a:p>
                <a:pPr algn="ctr"/>
                <a:r>
                  <a:rPr lang="de-DE" sz="700" b="1" dirty="0"/>
                  <a:t>ECUs</a:t>
                </a:r>
                <a:endParaRPr lang="en-US" sz="700" b="1" dirty="0"/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>
                <a:off x="6891050" y="471448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6977349" y="470099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7063648" y="471504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7149947" y="470155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>
                <a:off x="6891050" y="985483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>
                <a:off x="6977349" y="986888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7063648" y="985539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7149947" y="986944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9" name="Group 78"/>
              <p:cNvGrpSpPr/>
              <p:nvPr/>
            </p:nvGrpSpPr>
            <p:grpSpPr>
              <a:xfrm rot="16200000">
                <a:off x="6887414" y="467285"/>
                <a:ext cx="258897" cy="572919"/>
                <a:chOff x="7043450" y="621151"/>
                <a:chExt cx="258897" cy="572919"/>
              </a:xfrm>
            </p:grpSpPr>
            <p:cxnSp>
              <p:nvCxnSpPr>
                <p:cNvPr id="80" name="Straight Connector 79"/>
                <p:cNvCxnSpPr/>
                <p:nvPr/>
              </p:nvCxnSpPr>
              <p:spPr>
                <a:xfrm>
                  <a:off x="7043450" y="623850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>
                  <a:off x="7129749" y="622501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>
                  <a:off x="7216048" y="621151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>
                  <a:off x="7302347" y="625311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>
                <a:xfrm>
                  <a:off x="7043450" y="1140637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/>
                <p:cNvCxnSpPr/>
                <p:nvPr/>
              </p:nvCxnSpPr>
              <p:spPr>
                <a:xfrm>
                  <a:off x="7129749" y="1142042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/>
                <p:cNvCxnSpPr/>
                <p:nvPr/>
              </p:nvCxnSpPr>
              <p:spPr>
                <a:xfrm>
                  <a:off x="7216048" y="1140693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>
                  <a:off x="7302347" y="1139344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88" name="Group 87"/>
          <p:cNvGrpSpPr/>
          <p:nvPr/>
        </p:nvGrpSpPr>
        <p:grpSpPr>
          <a:xfrm>
            <a:off x="4905048" y="2518115"/>
            <a:ext cx="449829" cy="460407"/>
            <a:chOff x="5572798" y="3892176"/>
            <a:chExt cx="563401" cy="576650"/>
          </a:xfrm>
        </p:grpSpPr>
        <p:sp>
          <p:nvSpPr>
            <p:cNvPr id="89" name="Rounded Rectangle 88"/>
            <p:cNvSpPr>
              <a:spLocks noChangeAspect="1"/>
            </p:cNvSpPr>
            <p:nvPr/>
          </p:nvSpPr>
          <p:spPr>
            <a:xfrm>
              <a:off x="5572798" y="3892176"/>
              <a:ext cx="563401" cy="57665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/>
            <p:cNvGrpSpPr>
              <a:grpSpLocks noChangeAspect="1"/>
            </p:cNvGrpSpPr>
            <p:nvPr/>
          </p:nvGrpSpPr>
          <p:grpSpPr>
            <a:xfrm>
              <a:off x="5622311" y="3950732"/>
              <a:ext cx="461530" cy="458273"/>
              <a:chOff x="6730403" y="470099"/>
              <a:chExt cx="572919" cy="568873"/>
            </a:xfrm>
          </p:grpSpPr>
          <p:sp>
            <p:nvSpPr>
              <p:cNvPr id="91" name="Rectangle 90"/>
              <p:cNvSpPr/>
              <p:nvPr/>
            </p:nvSpPr>
            <p:spPr>
              <a:xfrm>
                <a:off x="6810623" y="544468"/>
                <a:ext cx="420566" cy="420566"/>
              </a:xfrm>
              <a:prstGeom prst="rect">
                <a:avLst/>
              </a:prstGeom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600" b="1" dirty="0"/>
                  <a:t>Body</a:t>
                </a:r>
                <a:r>
                  <a:rPr lang="de-DE" sz="700" b="1" dirty="0"/>
                  <a:t/>
                </a:r>
                <a:br>
                  <a:rPr lang="de-DE" sz="700" b="1" dirty="0"/>
                </a:br>
                <a:r>
                  <a:rPr lang="de-DE" sz="700" b="1" dirty="0"/>
                  <a:t>ECUs</a:t>
                </a:r>
                <a:endParaRPr lang="en-US" sz="700" b="1" dirty="0"/>
              </a:p>
            </p:txBody>
          </p:sp>
          <p:cxnSp>
            <p:nvCxnSpPr>
              <p:cNvPr id="92" name="Straight Connector 91"/>
              <p:cNvCxnSpPr/>
              <p:nvPr/>
            </p:nvCxnSpPr>
            <p:spPr>
              <a:xfrm>
                <a:off x="6891050" y="471448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>
                <a:off x="6977349" y="470099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>
                <a:off x="7063648" y="471504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>
                <a:off x="7149947" y="470155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6891050" y="985483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>
                <a:off x="6977349" y="986888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>
                <a:off x="7063648" y="985539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>
                <a:off x="7149947" y="986944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0" name="Group 99"/>
              <p:cNvGrpSpPr/>
              <p:nvPr/>
            </p:nvGrpSpPr>
            <p:grpSpPr>
              <a:xfrm rot="16200000">
                <a:off x="6887414" y="467285"/>
                <a:ext cx="258897" cy="572919"/>
                <a:chOff x="7043450" y="621151"/>
                <a:chExt cx="258897" cy="572919"/>
              </a:xfrm>
            </p:grpSpPr>
            <p:cxnSp>
              <p:nvCxnSpPr>
                <p:cNvPr id="101" name="Straight Connector 100"/>
                <p:cNvCxnSpPr/>
                <p:nvPr/>
              </p:nvCxnSpPr>
              <p:spPr>
                <a:xfrm>
                  <a:off x="7043450" y="623850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/>
                <p:cNvCxnSpPr/>
                <p:nvPr/>
              </p:nvCxnSpPr>
              <p:spPr>
                <a:xfrm>
                  <a:off x="7129749" y="622501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/>
              </p:nvCxnSpPr>
              <p:spPr>
                <a:xfrm>
                  <a:off x="7216048" y="621151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/>
                <p:cNvCxnSpPr/>
                <p:nvPr/>
              </p:nvCxnSpPr>
              <p:spPr>
                <a:xfrm>
                  <a:off x="7302347" y="625311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>
                  <a:off x="7043450" y="1140637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>
                  <a:off x="7129749" y="1142042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>
                  <a:off x="7216048" y="1140693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>
                <a:xfrm>
                  <a:off x="7302347" y="1139344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09" name="Group 108"/>
          <p:cNvGrpSpPr/>
          <p:nvPr/>
        </p:nvGrpSpPr>
        <p:grpSpPr>
          <a:xfrm>
            <a:off x="3830374" y="2545169"/>
            <a:ext cx="427855" cy="426994"/>
            <a:chOff x="3776200" y="3932567"/>
            <a:chExt cx="535879" cy="534800"/>
          </a:xfrm>
        </p:grpSpPr>
        <p:sp>
          <p:nvSpPr>
            <p:cNvPr id="110" name="Rounded Rectangle 109"/>
            <p:cNvSpPr>
              <a:spLocks noChangeAspect="1"/>
            </p:cNvSpPr>
            <p:nvPr/>
          </p:nvSpPr>
          <p:spPr>
            <a:xfrm>
              <a:off x="3776200" y="3932567"/>
              <a:ext cx="535879" cy="5348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grpSp>
          <p:nvGrpSpPr>
            <p:cNvPr id="111" name="Group 110"/>
            <p:cNvGrpSpPr>
              <a:grpSpLocks noChangeAspect="1"/>
            </p:cNvGrpSpPr>
            <p:nvPr/>
          </p:nvGrpSpPr>
          <p:grpSpPr>
            <a:xfrm>
              <a:off x="3800786" y="3955466"/>
              <a:ext cx="461530" cy="458273"/>
              <a:chOff x="6730403" y="470099"/>
              <a:chExt cx="572919" cy="568873"/>
            </a:xfrm>
          </p:grpSpPr>
          <p:sp>
            <p:nvSpPr>
              <p:cNvPr id="112" name="Rectangle 111"/>
              <p:cNvSpPr/>
              <p:nvPr/>
            </p:nvSpPr>
            <p:spPr>
              <a:xfrm>
                <a:off x="6810623" y="544468"/>
                <a:ext cx="420566" cy="420566"/>
              </a:xfrm>
              <a:prstGeom prst="rect">
                <a:avLst/>
              </a:prstGeom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600" b="1" dirty="0"/>
                  <a:t>P/T</a:t>
                </a:r>
                <a:endParaRPr lang="de-DE" sz="700" b="1" dirty="0"/>
              </a:p>
              <a:p>
                <a:pPr algn="ctr"/>
                <a:r>
                  <a:rPr lang="de-DE" sz="700" b="1" dirty="0"/>
                  <a:t>ECUs</a:t>
                </a:r>
                <a:endParaRPr lang="en-US" sz="700" b="1" dirty="0"/>
              </a:p>
            </p:txBody>
          </p:sp>
          <p:cxnSp>
            <p:nvCxnSpPr>
              <p:cNvPr id="113" name="Straight Connector 112"/>
              <p:cNvCxnSpPr/>
              <p:nvPr/>
            </p:nvCxnSpPr>
            <p:spPr>
              <a:xfrm>
                <a:off x="6891050" y="471448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>
                <a:off x="6977349" y="470099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>
                <a:off x="7063648" y="471504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>
                <a:off x="7149947" y="470155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>
                <a:off x="6891050" y="985483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>
                <a:off x="6977349" y="986888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>
                <a:off x="7063648" y="985539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>
                <a:off x="7149947" y="986944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1" name="Group 120"/>
              <p:cNvGrpSpPr/>
              <p:nvPr/>
            </p:nvGrpSpPr>
            <p:grpSpPr>
              <a:xfrm rot="16200000">
                <a:off x="6887414" y="467285"/>
                <a:ext cx="258897" cy="572919"/>
                <a:chOff x="7043450" y="621151"/>
                <a:chExt cx="258897" cy="572919"/>
              </a:xfrm>
            </p:grpSpPr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7043450" y="623850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>
                  <a:off x="7129749" y="622501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>
                  <a:off x="7216048" y="621151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>
                  <a:off x="7302347" y="625311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7043450" y="1140637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>
                  <a:off x="7129749" y="1142042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7216048" y="1140693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>
                  <a:off x="7302347" y="1139344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30" name="Group 129"/>
          <p:cNvGrpSpPr/>
          <p:nvPr/>
        </p:nvGrpSpPr>
        <p:grpSpPr>
          <a:xfrm>
            <a:off x="4366181" y="2513111"/>
            <a:ext cx="444410" cy="450646"/>
            <a:chOff x="4665806" y="3893618"/>
            <a:chExt cx="556614" cy="564424"/>
          </a:xfrm>
        </p:grpSpPr>
        <p:sp>
          <p:nvSpPr>
            <p:cNvPr id="131" name="Rounded Rectangle 130"/>
            <p:cNvSpPr>
              <a:spLocks noChangeAspect="1"/>
            </p:cNvSpPr>
            <p:nvPr/>
          </p:nvSpPr>
          <p:spPr>
            <a:xfrm>
              <a:off x="4665806" y="3893618"/>
              <a:ext cx="556614" cy="56442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grpSp>
          <p:nvGrpSpPr>
            <p:cNvPr id="132" name="Group 131"/>
            <p:cNvGrpSpPr>
              <a:grpSpLocks noChangeAspect="1"/>
            </p:cNvGrpSpPr>
            <p:nvPr/>
          </p:nvGrpSpPr>
          <p:grpSpPr>
            <a:xfrm>
              <a:off x="4713264" y="3956371"/>
              <a:ext cx="461530" cy="458273"/>
              <a:chOff x="6730403" y="470099"/>
              <a:chExt cx="572919" cy="568873"/>
            </a:xfrm>
          </p:grpSpPr>
          <p:sp>
            <p:nvSpPr>
              <p:cNvPr id="133" name="Rectangle 132"/>
              <p:cNvSpPr/>
              <p:nvPr/>
            </p:nvSpPr>
            <p:spPr>
              <a:xfrm>
                <a:off x="6810623" y="544468"/>
                <a:ext cx="420566" cy="420566"/>
              </a:xfrm>
              <a:prstGeom prst="rect">
                <a:avLst/>
              </a:prstGeom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600" b="1" dirty="0"/>
                  <a:t>Chassis</a:t>
                </a:r>
                <a:endParaRPr lang="de-DE" sz="700" b="1" dirty="0"/>
              </a:p>
              <a:p>
                <a:pPr algn="ctr"/>
                <a:r>
                  <a:rPr lang="de-DE" sz="700" b="1" dirty="0"/>
                  <a:t>ECUs</a:t>
                </a:r>
                <a:endParaRPr lang="en-US" sz="700" b="1" dirty="0"/>
              </a:p>
            </p:txBody>
          </p:sp>
          <p:cxnSp>
            <p:nvCxnSpPr>
              <p:cNvPr id="134" name="Straight Connector 133"/>
              <p:cNvCxnSpPr/>
              <p:nvPr/>
            </p:nvCxnSpPr>
            <p:spPr>
              <a:xfrm>
                <a:off x="6891050" y="471448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>
                <a:off x="6977349" y="470099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>
                <a:off x="7063648" y="471504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>
                <a:off x="7149948" y="477533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>
                <a:off x="6891050" y="985483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>
                <a:off x="6977349" y="986888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>
                <a:off x="7063648" y="985539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>
                <a:off x="7149947" y="986944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2" name="Group 141"/>
              <p:cNvGrpSpPr/>
              <p:nvPr/>
            </p:nvGrpSpPr>
            <p:grpSpPr>
              <a:xfrm rot="16200000">
                <a:off x="6887414" y="467285"/>
                <a:ext cx="258897" cy="572919"/>
                <a:chOff x="7043450" y="621151"/>
                <a:chExt cx="258897" cy="572919"/>
              </a:xfrm>
            </p:grpSpPr>
            <p:cxnSp>
              <p:nvCxnSpPr>
                <p:cNvPr id="143" name="Straight Connector 142"/>
                <p:cNvCxnSpPr/>
                <p:nvPr/>
              </p:nvCxnSpPr>
              <p:spPr>
                <a:xfrm>
                  <a:off x="7043450" y="623850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>
                <a:xfrm>
                  <a:off x="7129749" y="622501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>
                <a:xfrm>
                  <a:off x="7216048" y="621151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>
                <a:xfrm>
                  <a:off x="7302347" y="625311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/>
              </p:nvCxnSpPr>
              <p:spPr>
                <a:xfrm>
                  <a:off x="7043450" y="1140637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/>
              </p:nvCxnSpPr>
              <p:spPr>
                <a:xfrm>
                  <a:off x="7129749" y="1142042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/>
              </p:nvCxnSpPr>
              <p:spPr>
                <a:xfrm>
                  <a:off x="7216048" y="1140693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/>
              </p:nvCxnSpPr>
              <p:spPr>
                <a:xfrm>
                  <a:off x="7302347" y="1139344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1" name="Group 150"/>
          <p:cNvGrpSpPr/>
          <p:nvPr/>
        </p:nvGrpSpPr>
        <p:grpSpPr>
          <a:xfrm flipH="1">
            <a:off x="3775285" y="3050741"/>
            <a:ext cx="1742768" cy="675848"/>
            <a:chOff x="-4461370" y="9192922"/>
            <a:chExt cx="5933552" cy="2240027"/>
          </a:xfrm>
          <a:effectLst>
            <a:reflection blurRad="6350" stA="52000" endA="300" endPos="35000" dir="5400000" sy="-100000" algn="bl" rotWithShape="0"/>
          </a:effectLst>
        </p:grpSpPr>
        <p:grpSp>
          <p:nvGrpSpPr>
            <p:cNvPr id="152" name="Group 151"/>
            <p:cNvGrpSpPr/>
            <p:nvPr/>
          </p:nvGrpSpPr>
          <p:grpSpPr>
            <a:xfrm>
              <a:off x="-4461370" y="9192922"/>
              <a:ext cx="5933552" cy="2240027"/>
              <a:chOff x="-1316334" y="4222270"/>
              <a:chExt cx="5933552" cy="2240025"/>
            </a:xfrm>
          </p:grpSpPr>
          <p:sp>
            <p:nvSpPr>
              <p:cNvPr id="155" name="Freeform 154"/>
              <p:cNvSpPr/>
              <p:nvPr/>
            </p:nvSpPr>
            <p:spPr>
              <a:xfrm>
                <a:off x="-1316334" y="4222270"/>
                <a:ext cx="5933552" cy="1937369"/>
              </a:xfrm>
              <a:custGeom>
                <a:avLst/>
                <a:gdLst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768699 w 5933552"/>
                  <a:gd name="connsiteY71" fmla="*/ 1301261 h 1934308"/>
                  <a:gd name="connsiteX72" fmla="*/ 562708 w 5933552"/>
                  <a:gd name="connsiteY72" fmla="*/ 1477108 h 1934308"/>
                  <a:gd name="connsiteX73" fmla="*/ 512466 w 5933552"/>
                  <a:gd name="connsiteY73" fmla="*/ 1627833 h 1934308"/>
                  <a:gd name="connsiteX74" fmla="*/ 497393 w 5933552"/>
                  <a:gd name="connsiteY74" fmla="*/ 1753437 h 1934308"/>
                  <a:gd name="connsiteX75" fmla="*/ 507442 w 5933552"/>
                  <a:gd name="connsiteY75" fmla="*/ 1833824 h 1934308"/>
                  <a:gd name="connsiteX76" fmla="*/ 281354 w 5933552"/>
                  <a:gd name="connsiteY76" fmla="*/ 1833824 h 1934308"/>
                  <a:gd name="connsiteX77" fmla="*/ 130629 w 5933552"/>
                  <a:gd name="connsiteY77" fmla="*/ 1758461 h 1934308"/>
                  <a:gd name="connsiteX78" fmla="*/ 10048 w 5933552"/>
                  <a:gd name="connsiteY78" fmla="*/ 1678075 h 1934308"/>
                  <a:gd name="connsiteX79" fmla="*/ 0 w 5933552"/>
                  <a:gd name="connsiteY79" fmla="*/ 1537398 h 1934308"/>
                  <a:gd name="connsiteX80" fmla="*/ 15072 w 5933552"/>
                  <a:gd name="connsiteY80" fmla="*/ 1487156 h 1934308"/>
                  <a:gd name="connsiteX81" fmla="*/ 15072 w 5933552"/>
                  <a:gd name="connsiteY81" fmla="*/ 1431890 h 1934308"/>
                  <a:gd name="connsiteX82" fmla="*/ 25121 w 5933552"/>
                  <a:gd name="connsiteY82" fmla="*/ 1381648 h 1934308"/>
                  <a:gd name="connsiteX83" fmla="*/ 40193 w 5933552"/>
                  <a:gd name="connsiteY83" fmla="*/ 1356527 h 1934308"/>
                  <a:gd name="connsiteX84" fmla="*/ 65314 w 5933552"/>
                  <a:gd name="connsiteY8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768699 w 5933552"/>
                  <a:gd name="connsiteY71" fmla="*/ 1301261 h 1934308"/>
                  <a:gd name="connsiteX72" fmla="*/ 562708 w 5933552"/>
                  <a:gd name="connsiteY72" fmla="*/ 1477108 h 1934308"/>
                  <a:gd name="connsiteX73" fmla="*/ 512466 w 5933552"/>
                  <a:gd name="connsiteY73" fmla="*/ 1627833 h 1934308"/>
                  <a:gd name="connsiteX74" fmla="*/ 497393 w 5933552"/>
                  <a:gd name="connsiteY74" fmla="*/ 1753437 h 1934308"/>
                  <a:gd name="connsiteX75" fmla="*/ 507442 w 5933552"/>
                  <a:gd name="connsiteY75" fmla="*/ 1833824 h 1934308"/>
                  <a:gd name="connsiteX76" fmla="*/ 281354 w 5933552"/>
                  <a:gd name="connsiteY76" fmla="*/ 1833824 h 1934308"/>
                  <a:gd name="connsiteX77" fmla="*/ 130629 w 5933552"/>
                  <a:gd name="connsiteY77" fmla="*/ 1758461 h 1934308"/>
                  <a:gd name="connsiteX78" fmla="*/ 10048 w 5933552"/>
                  <a:gd name="connsiteY78" fmla="*/ 1678075 h 1934308"/>
                  <a:gd name="connsiteX79" fmla="*/ 0 w 5933552"/>
                  <a:gd name="connsiteY79" fmla="*/ 1537398 h 1934308"/>
                  <a:gd name="connsiteX80" fmla="*/ 15072 w 5933552"/>
                  <a:gd name="connsiteY80" fmla="*/ 1487156 h 1934308"/>
                  <a:gd name="connsiteX81" fmla="*/ 15072 w 5933552"/>
                  <a:gd name="connsiteY81" fmla="*/ 1431890 h 1934308"/>
                  <a:gd name="connsiteX82" fmla="*/ 25121 w 5933552"/>
                  <a:gd name="connsiteY82" fmla="*/ 1381648 h 1934308"/>
                  <a:gd name="connsiteX83" fmla="*/ 40193 w 5933552"/>
                  <a:gd name="connsiteY83" fmla="*/ 1356527 h 1934308"/>
                  <a:gd name="connsiteX84" fmla="*/ 65314 w 5933552"/>
                  <a:gd name="connsiteY8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768699 w 5933552"/>
                  <a:gd name="connsiteY71" fmla="*/ 1301261 h 1934308"/>
                  <a:gd name="connsiteX72" fmla="*/ 562708 w 5933552"/>
                  <a:gd name="connsiteY72" fmla="*/ 1477108 h 1934308"/>
                  <a:gd name="connsiteX73" fmla="*/ 512466 w 5933552"/>
                  <a:gd name="connsiteY73" fmla="*/ 1627833 h 1934308"/>
                  <a:gd name="connsiteX74" fmla="*/ 497393 w 5933552"/>
                  <a:gd name="connsiteY74" fmla="*/ 1753437 h 1934308"/>
                  <a:gd name="connsiteX75" fmla="*/ 507442 w 5933552"/>
                  <a:gd name="connsiteY75" fmla="*/ 1833824 h 1934308"/>
                  <a:gd name="connsiteX76" fmla="*/ 281354 w 5933552"/>
                  <a:gd name="connsiteY76" fmla="*/ 1833824 h 1934308"/>
                  <a:gd name="connsiteX77" fmla="*/ 130629 w 5933552"/>
                  <a:gd name="connsiteY77" fmla="*/ 1758461 h 1934308"/>
                  <a:gd name="connsiteX78" fmla="*/ 10048 w 5933552"/>
                  <a:gd name="connsiteY78" fmla="*/ 1678075 h 1934308"/>
                  <a:gd name="connsiteX79" fmla="*/ 0 w 5933552"/>
                  <a:gd name="connsiteY79" fmla="*/ 1537398 h 1934308"/>
                  <a:gd name="connsiteX80" fmla="*/ 15072 w 5933552"/>
                  <a:gd name="connsiteY80" fmla="*/ 1487156 h 1934308"/>
                  <a:gd name="connsiteX81" fmla="*/ 15072 w 5933552"/>
                  <a:gd name="connsiteY81" fmla="*/ 1431890 h 1934308"/>
                  <a:gd name="connsiteX82" fmla="*/ 25121 w 5933552"/>
                  <a:gd name="connsiteY82" fmla="*/ 1381648 h 1934308"/>
                  <a:gd name="connsiteX83" fmla="*/ 40193 w 5933552"/>
                  <a:gd name="connsiteY83" fmla="*/ 1356527 h 1934308"/>
                  <a:gd name="connsiteX84" fmla="*/ 65314 w 5933552"/>
                  <a:gd name="connsiteY8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768699 w 5933552"/>
                  <a:gd name="connsiteY71" fmla="*/ 1301261 h 1934308"/>
                  <a:gd name="connsiteX72" fmla="*/ 562708 w 5933552"/>
                  <a:gd name="connsiteY72" fmla="*/ 1477108 h 1934308"/>
                  <a:gd name="connsiteX73" fmla="*/ 512466 w 5933552"/>
                  <a:gd name="connsiteY73" fmla="*/ 1627833 h 1934308"/>
                  <a:gd name="connsiteX74" fmla="*/ 497393 w 5933552"/>
                  <a:gd name="connsiteY74" fmla="*/ 1753437 h 1934308"/>
                  <a:gd name="connsiteX75" fmla="*/ 507442 w 5933552"/>
                  <a:gd name="connsiteY75" fmla="*/ 1833824 h 1934308"/>
                  <a:gd name="connsiteX76" fmla="*/ 281354 w 5933552"/>
                  <a:gd name="connsiteY76" fmla="*/ 1833824 h 1934308"/>
                  <a:gd name="connsiteX77" fmla="*/ 130629 w 5933552"/>
                  <a:gd name="connsiteY77" fmla="*/ 1758461 h 1934308"/>
                  <a:gd name="connsiteX78" fmla="*/ 10048 w 5933552"/>
                  <a:gd name="connsiteY78" fmla="*/ 1678075 h 1934308"/>
                  <a:gd name="connsiteX79" fmla="*/ 0 w 5933552"/>
                  <a:gd name="connsiteY79" fmla="*/ 1537398 h 1934308"/>
                  <a:gd name="connsiteX80" fmla="*/ 15072 w 5933552"/>
                  <a:gd name="connsiteY80" fmla="*/ 1487156 h 1934308"/>
                  <a:gd name="connsiteX81" fmla="*/ 15072 w 5933552"/>
                  <a:gd name="connsiteY81" fmla="*/ 1431890 h 1934308"/>
                  <a:gd name="connsiteX82" fmla="*/ 25121 w 5933552"/>
                  <a:gd name="connsiteY82" fmla="*/ 1381648 h 1934308"/>
                  <a:gd name="connsiteX83" fmla="*/ 40193 w 5933552"/>
                  <a:gd name="connsiteY83" fmla="*/ 1356527 h 1934308"/>
                  <a:gd name="connsiteX84" fmla="*/ 65314 w 5933552"/>
                  <a:gd name="connsiteY8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768699 w 5933552"/>
                  <a:gd name="connsiteY71" fmla="*/ 1301261 h 1934308"/>
                  <a:gd name="connsiteX72" fmla="*/ 512466 w 5933552"/>
                  <a:gd name="connsiteY72" fmla="*/ 1627833 h 1934308"/>
                  <a:gd name="connsiteX73" fmla="*/ 497393 w 5933552"/>
                  <a:gd name="connsiteY73" fmla="*/ 1753437 h 1934308"/>
                  <a:gd name="connsiteX74" fmla="*/ 507442 w 5933552"/>
                  <a:gd name="connsiteY74" fmla="*/ 1833824 h 1934308"/>
                  <a:gd name="connsiteX75" fmla="*/ 281354 w 5933552"/>
                  <a:gd name="connsiteY75" fmla="*/ 1833824 h 1934308"/>
                  <a:gd name="connsiteX76" fmla="*/ 130629 w 5933552"/>
                  <a:gd name="connsiteY76" fmla="*/ 1758461 h 1934308"/>
                  <a:gd name="connsiteX77" fmla="*/ 10048 w 5933552"/>
                  <a:gd name="connsiteY77" fmla="*/ 1678075 h 1934308"/>
                  <a:gd name="connsiteX78" fmla="*/ 0 w 5933552"/>
                  <a:gd name="connsiteY78" fmla="*/ 1537398 h 1934308"/>
                  <a:gd name="connsiteX79" fmla="*/ 15072 w 5933552"/>
                  <a:gd name="connsiteY79" fmla="*/ 1487156 h 1934308"/>
                  <a:gd name="connsiteX80" fmla="*/ 15072 w 5933552"/>
                  <a:gd name="connsiteY80" fmla="*/ 1431890 h 1934308"/>
                  <a:gd name="connsiteX81" fmla="*/ 25121 w 5933552"/>
                  <a:gd name="connsiteY81" fmla="*/ 1381648 h 1934308"/>
                  <a:gd name="connsiteX82" fmla="*/ 40193 w 5933552"/>
                  <a:gd name="connsiteY82" fmla="*/ 1356527 h 1934308"/>
                  <a:gd name="connsiteX83" fmla="*/ 65314 w 5933552"/>
                  <a:gd name="connsiteY8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512466 w 5933552"/>
                  <a:gd name="connsiteY71" fmla="*/ 1627833 h 1934308"/>
                  <a:gd name="connsiteX72" fmla="*/ 497393 w 5933552"/>
                  <a:gd name="connsiteY72" fmla="*/ 1753437 h 1934308"/>
                  <a:gd name="connsiteX73" fmla="*/ 507442 w 5933552"/>
                  <a:gd name="connsiteY73" fmla="*/ 1833824 h 1934308"/>
                  <a:gd name="connsiteX74" fmla="*/ 281354 w 5933552"/>
                  <a:gd name="connsiteY74" fmla="*/ 1833824 h 1934308"/>
                  <a:gd name="connsiteX75" fmla="*/ 130629 w 5933552"/>
                  <a:gd name="connsiteY75" fmla="*/ 1758461 h 1934308"/>
                  <a:gd name="connsiteX76" fmla="*/ 10048 w 5933552"/>
                  <a:gd name="connsiteY76" fmla="*/ 1678075 h 1934308"/>
                  <a:gd name="connsiteX77" fmla="*/ 0 w 5933552"/>
                  <a:gd name="connsiteY77" fmla="*/ 1537398 h 1934308"/>
                  <a:gd name="connsiteX78" fmla="*/ 15072 w 5933552"/>
                  <a:gd name="connsiteY78" fmla="*/ 1487156 h 1934308"/>
                  <a:gd name="connsiteX79" fmla="*/ 15072 w 5933552"/>
                  <a:gd name="connsiteY79" fmla="*/ 1431890 h 1934308"/>
                  <a:gd name="connsiteX80" fmla="*/ 25121 w 5933552"/>
                  <a:gd name="connsiteY80" fmla="*/ 1381648 h 1934308"/>
                  <a:gd name="connsiteX81" fmla="*/ 40193 w 5933552"/>
                  <a:gd name="connsiteY81" fmla="*/ 1356527 h 1934308"/>
                  <a:gd name="connsiteX82" fmla="*/ 65314 w 5933552"/>
                  <a:gd name="connsiteY82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497393 w 5933552"/>
                  <a:gd name="connsiteY71" fmla="*/ 1753437 h 1934308"/>
                  <a:gd name="connsiteX72" fmla="*/ 507442 w 5933552"/>
                  <a:gd name="connsiteY72" fmla="*/ 1833824 h 1934308"/>
                  <a:gd name="connsiteX73" fmla="*/ 281354 w 5933552"/>
                  <a:gd name="connsiteY73" fmla="*/ 1833824 h 1934308"/>
                  <a:gd name="connsiteX74" fmla="*/ 130629 w 5933552"/>
                  <a:gd name="connsiteY74" fmla="*/ 1758461 h 1934308"/>
                  <a:gd name="connsiteX75" fmla="*/ 10048 w 5933552"/>
                  <a:gd name="connsiteY75" fmla="*/ 1678075 h 1934308"/>
                  <a:gd name="connsiteX76" fmla="*/ 0 w 5933552"/>
                  <a:gd name="connsiteY76" fmla="*/ 1537398 h 1934308"/>
                  <a:gd name="connsiteX77" fmla="*/ 15072 w 5933552"/>
                  <a:gd name="connsiteY77" fmla="*/ 1487156 h 1934308"/>
                  <a:gd name="connsiteX78" fmla="*/ 15072 w 5933552"/>
                  <a:gd name="connsiteY78" fmla="*/ 1431890 h 1934308"/>
                  <a:gd name="connsiteX79" fmla="*/ 25121 w 5933552"/>
                  <a:gd name="connsiteY79" fmla="*/ 1381648 h 1934308"/>
                  <a:gd name="connsiteX80" fmla="*/ 40193 w 5933552"/>
                  <a:gd name="connsiteY80" fmla="*/ 1356527 h 1934308"/>
                  <a:gd name="connsiteX81" fmla="*/ 65314 w 5933552"/>
                  <a:gd name="connsiteY81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507442 w 5933552"/>
                  <a:gd name="connsiteY71" fmla="*/ 1833824 h 1934308"/>
                  <a:gd name="connsiteX72" fmla="*/ 281354 w 5933552"/>
                  <a:gd name="connsiteY72" fmla="*/ 1833824 h 1934308"/>
                  <a:gd name="connsiteX73" fmla="*/ 130629 w 5933552"/>
                  <a:gd name="connsiteY73" fmla="*/ 1758461 h 1934308"/>
                  <a:gd name="connsiteX74" fmla="*/ 10048 w 5933552"/>
                  <a:gd name="connsiteY74" fmla="*/ 1678075 h 1934308"/>
                  <a:gd name="connsiteX75" fmla="*/ 0 w 5933552"/>
                  <a:gd name="connsiteY75" fmla="*/ 1537398 h 1934308"/>
                  <a:gd name="connsiteX76" fmla="*/ 15072 w 5933552"/>
                  <a:gd name="connsiteY76" fmla="*/ 1487156 h 1934308"/>
                  <a:gd name="connsiteX77" fmla="*/ 15072 w 5933552"/>
                  <a:gd name="connsiteY77" fmla="*/ 1431890 h 1934308"/>
                  <a:gd name="connsiteX78" fmla="*/ 25121 w 5933552"/>
                  <a:gd name="connsiteY78" fmla="*/ 1381648 h 1934308"/>
                  <a:gd name="connsiteX79" fmla="*/ 40193 w 5933552"/>
                  <a:gd name="connsiteY79" fmla="*/ 1356527 h 1934308"/>
                  <a:gd name="connsiteX80" fmla="*/ 65314 w 5933552"/>
                  <a:gd name="connsiteY80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507442 w 5933552"/>
                  <a:gd name="connsiteY70" fmla="*/ 1833824 h 1934308"/>
                  <a:gd name="connsiteX71" fmla="*/ 281354 w 5933552"/>
                  <a:gd name="connsiteY71" fmla="*/ 1833824 h 1934308"/>
                  <a:gd name="connsiteX72" fmla="*/ 130629 w 5933552"/>
                  <a:gd name="connsiteY72" fmla="*/ 1758461 h 1934308"/>
                  <a:gd name="connsiteX73" fmla="*/ 10048 w 5933552"/>
                  <a:gd name="connsiteY73" fmla="*/ 1678075 h 1934308"/>
                  <a:gd name="connsiteX74" fmla="*/ 0 w 5933552"/>
                  <a:gd name="connsiteY74" fmla="*/ 1537398 h 1934308"/>
                  <a:gd name="connsiteX75" fmla="*/ 15072 w 5933552"/>
                  <a:gd name="connsiteY75" fmla="*/ 1487156 h 1934308"/>
                  <a:gd name="connsiteX76" fmla="*/ 15072 w 5933552"/>
                  <a:gd name="connsiteY76" fmla="*/ 1431890 h 1934308"/>
                  <a:gd name="connsiteX77" fmla="*/ 25121 w 5933552"/>
                  <a:gd name="connsiteY77" fmla="*/ 1381648 h 1934308"/>
                  <a:gd name="connsiteX78" fmla="*/ 40193 w 5933552"/>
                  <a:gd name="connsiteY78" fmla="*/ 1356527 h 1934308"/>
                  <a:gd name="connsiteX79" fmla="*/ 65314 w 5933552"/>
                  <a:gd name="connsiteY79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507442 w 5933552"/>
                  <a:gd name="connsiteY69" fmla="*/ 1833824 h 1934308"/>
                  <a:gd name="connsiteX70" fmla="*/ 281354 w 5933552"/>
                  <a:gd name="connsiteY70" fmla="*/ 1833824 h 1934308"/>
                  <a:gd name="connsiteX71" fmla="*/ 130629 w 5933552"/>
                  <a:gd name="connsiteY71" fmla="*/ 1758461 h 1934308"/>
                  <a:gd name="connsiteX72" fmla="*/ 10048 w 5933552"/>
                  <a:gd name="connsiteY72" fmla="*/ 1678075 h 1934308"/>
                  <a:gd name="connsiteX73" fmla="*/ 0 w 5933552"/>
                  <a:gd name="connsiteY73" fmla="*/ 1537398 h 1934308"/>
                  <a:gd name="connsiteX74" fmla="*/ 15072 w 5933552"/>
                  <a:gd name="connsiteY74" fmla="*/ 1487156 h 1934308"/>
                  <a:gd name="connsiteX75" fmla="*/ 15072 w 5933552"/>
                  <a:gd name="connsiteY75" fmla="*/ 1431890 h 1934308"/>
                  <a:gd name="connsiteX76" fmla="*/ 25121 w 5933552"/>
                  <a:gd name="connsiteY76" fmla="*/ 1381648 h 1934308"/>
                  <a:gd name="connsiteX77" fmla="*/ 40193 w 5933552"/>
                  <a:gd name="connsiteY77" fmla="*/ 1356527 h 1934308"/>
                  <a:gd name="connsiteX78" fmla="*/ 65314 w 5933552"/>
                  <a:gd name="connsiteY78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507442 w 5933552"/>
                  <a:gd name="connsiteY68" fmla="*/ 1833824 h 1934308"/>
                  <a:gd name="connsiteX69" fmla="*/ 281354 w 5933552"/>
                  <a:gd name="connsiteY69" fmla="*/ 1833824 h 1934308"/>
                  <a:gd name="connsiteX70" fmla="*/ 130629 w 5933552"/>
                  <a:gd name="connsiteY70" fmla="*/ 1758461 h 1934308"/>
                  <a:gd name="connsiteX71" fmla="*/ 10048 w 5933552"/>
                  <a:gd name="connsiteY71" fmla="*/ 1678075 h 1934308"/>
                  <a:gd name="connsiteX72" fmla="*/ 0 w 5933552"/>
                  <a:gd name="connsiteY72" fmla="*/ 1537398 h 1934308"/>
                  <a:gd name="connsiteX73" fmla="*/ 15072 w 5933552"/>
                  <a:gd name="connsiteY73" fmla="*/ 1487156 h 1934308"/>
                  <a:gd name="connsiteX74" fmla="*/ 15072 w 5933552"/>
                  <a:gd name="connsiteY74" fmla="*/ 1431890 h 1934308"/>
                  <a:gd name="connsiteX75" fmla="*/ 25121 w 5933552"/>
                  <a:gd name="connsiteY75" fmla="*/ 1381648 h 1934308"/>
                  <a:gd name="connsiteX76" fmla="*/ 40193 w 5933552"/>
                  <a:gd name="connsiteY76" fmla="*/ 1356527 h 1934308"/>
                  <a:gd name="connsiteX77" fmla="*/ 65314 w 5933552"/>
                  <a:gd name="connsiteY77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562519 w 5933552"/>
                  <a:gd name="connsiteY66" fmla="*/ 1462035 h 1934308"/>
                  <a:gd name="connsiteX67" fmla="*/ 507442 w 5933552"/>
                  <a:gd name="connsiteY67" fmla="*/ 1833824 h 1934308"/>
                  <a:gd name="connsiteX68" fmla="*/ 281354 w 5933552"/>
                  <a:gd name="connsiteY68" fmla="*/ 1833824 h 1934308"/>
                  <a:gd name="connsiteX69" fmla="*/ 130629 w 5933552"/>
                  <a:gd name="connsiteY69" fmla="*/ 1758461 h 1934308"/>
                  <a:gd name="connsiteX70" fmla="*/ 10048 w 5933552"/>
                  <a:gd name="connsiteY70" fmla="*/ 1678075 h 1934308"/>
                  <a:gd name="connsiteX71" fmla="*/ 0 w 5933552"/>
                  <a:gd name="connsiteY71" fmla="*/ 1537398 h 1934308"/>
                  <a:gd name="connsiteX72" fmla="*/ 15072 w 5933552"/>
                  <a:gd name="connsiteY72" fmla="*/ 1487156 h 1934308"/>
                  <a:gd name="connsiteX73" fmla="*/ 15072 w 5933552"/>
                  <a:gd name="connsiteY73" fmla="*/ 1431890 h 1934308"/>
                  <a:gd name="connsiteX74" fmla="*/ 25121 w 5933552"/>
                  <a:gd name="connsiteY74" fmla="*/ 1381648 h 1934308"/>
                  <a:gd name="connsiteX75" fmla="*/ 40193 w 5933552"/>
                  <a:gd name="connsiteY75" fmla="*/ 1356527 h 1934308"/>
                  <a:gd name="connsiteX76" fmla="*/ 65314 w 5933552"/>
                  <a:gd name="connsiteY76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562519 w 5933552"/>
                  <a:gd name="connsiteY65" fmla="*/ 1462035 h 1934308"/>
                  <a:gd name="connsiteX66" fmla="*/ 507442 w 5933552"/>
                  <a:gd name="connsiteY66" fmla="*/ 1833824 h 1934308"/>
                  <a:gd name="connsiteX67" fmla="*/ 281354 w 5933552"/>
                  <a:gd name="connsiteY67" fmla="*/ 1833824 h 1934308"/>
                  <a:gd name="connsiteX68" fmla="*/ 130629 w 5933552"/>
                  <a:gd name="connsiteY68" fmla="*/ 1758461 h 1934308"/>
                  <a:gd name="connsiteX69" fmla="*/ 10048 w 5933552"/>
                  <a:gd name="connsiteY69" fmla="*/ 1678075 h 1934308"/>
                  <a:gd name="connsiteX70" fmla="*/ 0 w 5933552"/>
                  <a:gd name="connsiteY70" fmla="*/ 1537398 h 1934308"/>
                  <a:gd name="connsiteX71" fmla="*/ 15072 w 5933552"/>
                  <a:gd name="connsiteY71" fmla="*/ 1487156 h 1934308"/>
                  <a:gd name="connsiteX72" fmla="*/ 15072 w 5933552"/>
                  <a:gd name="connsiteY72" fmla="*/ 1431890 h 1934308"/>
                  <a:gd name="connsiteX73" fmla="*/ 25121 w 5933552"/>
                  <a:gd name="connsiteY73" fmla="*/ 1381648 h 1934308"/>
                  <a:gd name="connsiteX74" fmla="*/ 40193 w 5933552"/>
                  <a:gd name="connsiteY74" fmla="*/ 1356527 h 1934308"/>
                  <a:gd name="connsiteX75" fmla="*/ 65314 w 5933552"/>
                  <a:gd name="connsiteY75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35380 w 5933552"/>
                  <a:gd name="connsiteY62" fmla="*/ 1919235 h 1934308"/>
                  <a:gd name="connsiteX63" fmla="*/ 1688123 w 5933552"/>
                  <a:gd name="connsiteY63" fmla="*/ 1899138 h 1934308"/>
                  <a:gd name="connsiteX64" fmla="*/ 507442 w 5933552"/>
                  <a:gd name="connsiteY64" fmla="*/ 1833824 h 1934308"/>
                  <a:gd name="connsiteX65" fmla="*/ 281354 w 5933552"/>
                  <a:gd name="connsiteY65" fmla="*/ 1833824 h 1934308"/>
                  <a:gd name="connsiteX66" fmla="*/ 130629 w 5933552"/>
                  <a:gd name="connsiteY66" fmla="*/ 1758461 h 1934308"/>
                  <a:gd name="connsiteX67" fmla="*/ 10048 w 5933552"/>
                  <a:gd name="connsiteY67" fmla="*/ 1678075 h 1934308"/>
                  <a:gd name="connsiteX68" fmla="*/ 0 w 5933552"/>
                  <a:gd name="connsiteY68" fmla="*/ 1537398 h 1934308"/>
                  <a:gd name="connsiteX69" fmla="*/ 15072 w 5933552"/>
                  <a:gd name="connsiteY69" fmla="*/ 1487156 h 1934308"/>
                  <a:gd name="connsiteX70" fmla="*/ 15072 w 5933552"/>
                  <a:gd name="connsiteY70" fmla="*/ 1431890 h 1934308"/>
                  <a:gd name="connsiteX71" fmla="*/ 25121 w 5933552"/>
                  <a:gd name="connsiteY71" fmla="*/ 1381648 h 1934308"/>
                  <a:gd name="connsiteX72" fmla="*/ 40193 w 5933552"/>
                  <a:gd name="connsiteY72" fmla="*/ 1356527 h 1934308"/>
                  <a:gd name="connsiteX73" fmla="*/ 65314 w 5933552"/>
                  <a:gd name="connsiteY7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919235 h 1934308"/>
                  <a:gd name="connsiteX62" fmla="*/ 1688123 w 5933552"/>
                  <a:gd name="connsiteY62" fmla="*/ 1899138 h 1934308"/>
                  <a:gd name="connsiteX63" fmla="*/ 507442 w 5933552"/>
                  <a:gd name="connsiteY63" fmla="*/ 1833824 h 1934308"/>
                  <a:gd name="connsiteX64" fmla="*/ 281354 w 5933552"/>
                  <a:gd name="connsiteY64" fmla="*/ 1833824 h 1934308"/>
                  <a:gd name="connsiteX65" fmla="*/ 130629 w 5933552"/>
                  <a:gd name="connsiteY65" fmla="*/ 1758461 h 1934308"/>
                  <a:gd name="connsiteX66" fmla="*/ 10048 w 5933552"/>
                  <a:gd name="connsiteY66" fmla="*/ 1678075 h 1934308"/>
                  <a:gd name="connsiteX67" fmla="*/ 0 w 5933552"/>
                  <a:gd name="connsiteY67" fmla="*/ 1537398 h 1934308"/>
                  <a:gd name="connsiteX68" fmla="*/ 15072 w 5933552"/>
                  <a:gd name="connsiteY68" fmla="*/ 1487156 h 1934308"/>
                  <a:gd name="connsiteX69" fmla="*/ 15072 w 5933552"/>
                  <a:gd name="connsiteY69" fmla="*/ 1431890 h 1934308"/>
                  <a:gd name="connsiteX70" fmla="*/ 25121 w 5933552"/>
                  <a:gd name="connsiteY70" fmla="*/ 1381648 h 1934308"/>
                  <a:gd name="connsiteX71" fmla="*/ 40193 w 5933552"/>
                  <a:gd name="connsiteY71" fmla="*/ 1356527 h 1934308"/>
                  <a:gd name="connsiteX72" fmla="*/ 65314 w 5933552"/>
                  <a:gd name="connsiteY72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35380 w 5933552"/>
                  <a:gd name="connsiteY60" fmla="*/ 1919235 h 1934308"/>
                  <a:gd name="connsiteX61" fmla="*/ 1688123 w 5933552"/>
                  <a:gd name="connsiteY61" fmla="*/ 1899138 h 1934308"/>
                  <a:gd name="connsiteX62" fmla="*/ 507442 w 5933552"/>
                  <a:gd name="connsiteY62" fmla="*/ 1833824 h 1934308"/>
                  <a:gd name="connsiteX63" fmla="*/ 281354 w 5933552"/>
                  <a:gd name="connsiteY63" fmla="*/ 1833824 h 1934308"/>
                  <a:gd name="connsiteX64" fmla="*/ 130629 w 5933552"/>
                  <a:gd name="connsiteY64" fmla="*/ 1758461 h 1934308"/>
                  <a:gd name="connsiteX65" fmla="*/ 10048 w 5933552"/>
                  <a:gd name="connsiteY65" fmla="*/ 1678075 h 1934308"/>
                  <a:gd name="connsiteX66" fmla="*/ 0 w 5933552"/>
                  <a:gd name="connsiteY66" fmla="*/ 1537398 h 1934308"/>
                  <a:gd name="connsiteX67" fmla="*/ 15072 w 5933552"/>
                  <a:gd name="connsiteY67" fmla="*/ 1487156 h 1934308"/>
                  <a:gd name="connsiteX68" fmla="*/ 15072 w 5933552"/>
                  <a:gd name="connsiteY68" fmla="*/ 1431890 h 1934308"/>
                  <a:gd name="connsiteX69" fmla="*/ 25121 w 5933552"/>
                  <a:gd name="connsiteY69" fmla="*/ 1381648 h 1934308"/>
                  <a:gd name="connsiteX70" fmla="*/ 40193 w 5933552"/>
                  <a:gd name="connsiteY70" fmla="*/ 1356527 h 1934308"/>
                  <a:gd name="connsiteX71" fmla="*/ 65314 w 5933552"/>
                  <a:gd name="connsiteY71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235380 w 5933552"/>
                  <a:gd name="connsiteY59" fmla="*/ 1919235 h 1934308"/>
                  <a:gd name="connsiteX60" fmla="*/ 1688123 w 5933552"/>
                  <a:gd name="connsiteY60" fmla="*/ 1899138 h 1934308"/>
                  <a:gd name="connsiteX61" fmla="*/ 507442 w 5933552"/>
                  <a:gd name="connsiteY61" fmla="*/ 1833824 h 1934308"/>
                  <a:gd name="connsiteX62" fmla="*/ 281354 w 5933552"/>
                  <a:gd name="connsiteY62" fmla="*/ 1833824 h 1934308"/>
                  <a:gd name="connsiteX63" fmla="*/ 130629 w 5933552"/>
                  <a:gd name="connsiteY63" fmla="*/ 1758461 h 1934308"/>
                  <a:gd name="connsiteX64" fmla="*/ 10048 w 5933552"/>
                  <a:gd name="connsiteY64" fmla="*/ 1678075 h 1934308"/>
                  <a:gd name="connsiteX65" fmla="*/ 0 w 5933552"/>
                  <a:gd name="connsiteY65" fmla="*/ 1537398 h 1934308"/>
                  <a:gd name="connsiteX66" fmla="*/ 15072 w 5933552"/>
                  <a:gd name="connsiteY66" fmla="*/ 1487156 h 1934308"/>
                  <a:gd name="connsiteX67" fmla="*/ 15072 w 5933552"/>
                  <a:gd name="connsiteY67" fmla="*/ 1431890 h 1934308"/>
                  <a:gd name="connsiteX68" fmla="*/ 25121 w 5933552"/>
                  <a:gd name="connsiteY68" fmla="*/ 1381648 h 1934308"/>
                  <a:gd name="connsiteX69" fmla="*/ 40193 w 5933552"/>
                  <a:gd name="connsiteY69" fmla="*/ 1356527 h 1934308"/>
                  <a:gd name="connsiteX70" fmla="*/ 65314 w 5933552"/>
                  <a:gd name="connsiteY70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235380 w 5933552"/>
                  <a:gd name="connsiteY58" fmla="*/ 1919235 h 1934308"/>
                  <a:gd name="connsiteX59" fmla="*/ 1688123 w 5933552"/>
                  <a:gd name="connsiteY59" fmla="*/ 1899138 h 1934308"/>
                  <a:gd name="connsiteX60" fmla="*/ 507442 w 5933552"/>
                  <a:gd name="connsiteY60" fmla="*/ 1833824 h 1934308"/>
                  <a:gd name="connsiteX61" fmla="*/ 281354 w 5933552"/>
                  <a:gd name="connsiteY61" fmla="*/ 1833824 h 1934308"/>
                  <a:gd name="connsiteX62" fmla="*/ 130629 w 5933552"/>
                  <a:gd name="connsiteY62" fmla="*/ 1758461 h 1934308"/>
                  <a:gd name="connsiteX63" fmla="*/ 10048 w 5933552"/>
                  <a:gd name="connsiteY63" fmla="*/ 1678075 h 1934308"/>
                  <a:gd name="connsiteX64" fmla="*/ 0 w 5933552"/>
                  <a:gd name="connsiteY64" fmla="*/ 1537398 h 1934308"/>
                  <a:gd name="connsiteX65" fmla="*/ 15072 w 5933552"/>
                  <a:gd name="connsiteY65" fmla="*/ 1487156 h 1934308"/>
                  <a:gd name="connsiteX66" fmla="*/ 15072 w 5933552"/>
                  <a:gd name="connsiteY66" fmla="*/ 1431890 h 1934308"/>
                  <a:gd name="connsiteX67" fmla="*/ 25121 w 5933552"/>
                  <a:gd name="connsiteY67" fmla="*/ 1381648 h 1934308"/>
                  <a:gd name="connsiteX68" fmla="*/ 40193 w 5933552"/>
                  <a:gd name="connsiteY68" fmla="*/ 1356527 h 1934308"/>
                  <a:gd name="connsiteX69" fmla="*/ 65314 w 5933552"/>
                  <a:gd name="connsiteY69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235380 w 5933552"/>
                  <a:gd name="connsiteY57" fmla="*/ 1919235 h 1934308"/>
                  <a:gd name="connsiteX58" fmla="*/ 1688123 w 5933552"/>
                  <a:gd name="connsiteY58" fmla="*/ 1899138 h 1934308"/>
                  <a:gd name="connsiteX59" fmla="*/ 507442 w 5933552"/>
                  <a:gd name="connsiteY59" fmla="*/ 1833824 h 1934308"/>
                  <a:gd name="connsiteX60" fmla="*/ 281354 w 5933552"/>
                  <a:gd name="connsiteY60" fmla="*/ 1833824 h 1934308"/>
                  <a:gd name="connsiteX61" fmla="*/ 130629 w 5933552"/>
                  <a:gd name="connsiteY61" fmla="*/ 1758461 h 1934308"/>
                  <a:gd name="connsiteX62" fmla="*/ 10048 w 5933552"/>
                  <a:gd name="connsiteY62" fmla="*/ 1678075 h 1934308"/>
                  <a:gd name="connsiteX63" fmla="*/ 0 w 5933552"/>
                  <a:gd name="connsiteY63" fmla="*/ 1537398 h 1934308"/>
                  <a:gd name="connsiteX64" fmla="*/ 15072 w 5933552"/>
                  <a:gd name="connsiteY64" fmla="*/ 1487156 h 1934308"/>
                  <a:gd name="connsiteX65" fmla="*/ 15072 w 5933552"/>
                  <a:gd name="connsiteY65" fmla="*/ 1431890 h 1934308"/>
                  <a:gd name="connsiteX66" fmla="*/ 25121 w 5933552"/>
                  <a:gd name="connsiteY66" fmla="*/ 1381648 h 1934308"/>
                  <a:gd name="connsiteX67" fmla="*/ 40193 w 5933552"/>
                  <a:gd name="connsiteY67" fmla="*/ 1356527 h 1934308"/>
                  <a:gd name="connsiteX68" fmla="*/ 65314 w 5933552"/>
                  <a:gd name="connsiteY68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235380 w 5933552"/>
                  <a:gd name="connsiteY56" fmla="*/ 1919235 h 1934308"/>
                  <a:gd name="connsiteX57" fmla="*/ 1688123 w 5933552"/>
                  <a:gd name="connsiteY57" fmla="*/ 1899138 h 1934308"/>
                  <a:gd name="connsiteX58" fmla="*/ 507442 w 5933552"/>
                  <a:gd name="connsiteY58" fmla="*/ 1833824 h 1934308"/>
                  <a:gd name="connsiteX59" fmla="*/ 281354 w 5933552"/>
                  <a:gd name="connsiteY59" fmla="*/ 1833824 h 1934308"/>
                  <a:gd name="connsiteX60" fmla="*/ 130629 w 5933552"/>
                  <a:gd name="connsiteY60" fmla="*/ 1758461 h 1934308"/>
                  <a:gd name="connsiteX61" fmla="*/ 10048 w 5933552"/>
                  <a:gd name="connsiteY61" fmla="*/ 1678075 h 1934308"/>
                  <a:gd name="connsiteX62" fmla="*/ 0 w 5933552"/>
                  <a:gd name="connsiteY62" fmla="*/ 1537398 h 1934308"/>
                  <a:gd name="connsiteX63" fmla="*/ 15072 w 5933552"/>
                  <a:gd name="connsiteY63" fmla="*/ 1487156 h 1934308"/>
                  <a:gd name="connsiteX64" fmla="*/ 15072 w 5933552"/>
                  <a:gd name="connsiteY64" fmla="*/ 1431890 h 1934308"/>
                  <a:gd name="connsiteX65" fmla="*/ 25121 w 5933552"/>
                  <a:gd name="connsiteY65" fmla="*/ 1381648 h 1934308"/>
                  <a:gd name="connsiteX66" fmla="*/ 40193 w 5933552"/>
                  <a:gd name="connsiteY66" fmla="*/ 1356527 h 1934308"/>
                  <a:gd name="connsiteX67" fmla="*/ 65314 w 5933552"/>
                  <a:gd name="connsiteY67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235380 w 5933552"/>
                  <a:gd name="connsiteY55" fmla="*/ 1919235 h 1934308"/>
                  <a:gd name="connsiteX56" fmla="*/ 1688123 w 5933552"/>
                  <a:gd name="connsiteY56" fmla="*/ 1899138 h 1934308"/>
                  <a:gd name="connsiteX57" fmla="*/ 507442 w 5933552"/>
                  <a:gd name="connsiteY57" fmla="*/ 1833824 h 1934308"/>
                  <a:gd name="connsiteX58" fmla="*/ 281354 w 5933552"/>
                  <a:gd name="connsiteY58" fmla="*/ 1833824 h 1934308"/>
                  <a:gd name="connsiteX59" fmla="*/ 130629 w 5933552"/>
                  <a:gd name="connsiteY59" fmla="*/ 1758461 h 1934308"/>
                  <a:gd name="connsiteX60" fmla="*/ 10048 w 5933552"/>
                  <a:gd name="connsiteY60" fmla="*/ 1678075 h 1934308"/>
                  <a:gd name="connsiteX61" fmla="*/ 0 w 5933552"/>
                  <a:gd name="connsiteY61" fmla="*/ 1537398 h 1934308"/>
                  <a:gd name="connsiteX62" fmla="*/ 15072 w 5933552"/>
                  <a:gd name="connsiteY62" fmla="*/ 1487156 h 1934308"/>
                  <a:gd name="connsiteX63" fmla="*/ 15072 w 5933552"/>
                  <a:gd name="connsiteY63" fmla="*/ 1431890 h 1934308"/>
                  <a:gd name="connsiteX64" fmla="*/ 25121 w 5933552"/>
                  <a:gd name="connsiteY64" fmla="*/ 1381648 h 1934308"/>
                  <a:gd name="connsiteX65" fmla="*/ 40193 w 5933552"/>
                  <a:gd name="connsiteY65" fmla="*/ 1356527 h 1934308"/>
                  <a:gd name="connsiteX66" fmla="*/ 65314 w 5933552"/>
                  <a:gd name="connsiteY66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4235380 w 5933552"/>
                  <a:gd name="connsiteY54" fmla="*/ 1919235 h 1934308"/>
                  <a:gd name="connsiteX55" fmla="*/ 1688123 w 5933552"/>
                  <a:gd name="connsiteY55" fmla="*/ 1899138 h 1934308"/>
                  <a:gd name="connsiteX56" fmla="*/ 507442 w 5933552"/>
                  <a:gd name="connsiteY56" fmla="*/ 1833824 h 1934308"/>
                  <a:gd name="connsiteX57" fmla="*/ 281354 w 5933552"/>
                  <a:gd name="connsiteY57" fmla="*/ 1833824 h 1934308"/>
                  <a:gd name="connsiteX58" fmla="*/ 130629 w 5933552"/>
                  <a:gd name="connsiteY58" fmla="*/ 1758461 h 1934308"/>
                  <a:gd name="connsiteX59" fmla="*/ 10048 w 5933552"/>
                  <a:gd name="connsiteY59" fmla="*/ 1678075 h 1934308"/>
                  <a:gd name="connsiteX60" fmla="*/ 0 w 5933552"/>
                  <a:gd name="connsiteY60" fmla="*/ 1537398 h 1934308"/>
                  <a:gd name="connsiteX61" fmla="*/ 15072 w 5933552"/>
                  <a:gd name="connsiteY61" fmla="*/ 1487156 h 1934308"/>
                  <a:gd name="connsiteX62" fmla="*/ 15072 w 5933552"/>
                  <a:gd name="connsiteY62" fmla="*/ 1431890 h 1934308"/>
                  <a:gd name="connsiteX63" fmla="*/ 25121 w 5933552"/>
                  <a:gd name="connsiteY63" fmla="*/ 1381648 h 1934308"/>
                  <a:gd name="connsiteX64" fmla="*/ 40193 w 5933552"/>
                  <a:gd name="connsiteY64" fmla="*/ 1356527 h 1934308"/>
                  <a:gd name="connsiteX65" fmla="*/ 65314 w 5933552"/>
                  <a:gd name="connsiteY65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4235380 w 5933552"/>
                  <a:gd name="connsiteY53" fmla="*/ 1919235 h 1934308"/>
                  <a:gd name="connsiteX54" fmla="*/ 1688123 w 5933552"/>
                  <a:gd name="connsiteY54" fmla="*/ 1899138 h 1934308"/>
                  <a:gd name="connsiteX55" fmla="*/ 507442 w 5933552"/>
                  <a:gd name="connsiteY55" fmla="*/ 1833824 h 1934308"/>
                  <a:gd name="connsiteX56" fmla="*/ 281354 w 5933552"/>
                  <a:gd name="connsiteY56" fmla="*/ 1833824 h 1934308"/>
                  <a:gd name="connsiteX57" fmla="*/ 130629 w 5933552"/>
                  <a:gd name="connsiteY57" fmla="*/ 1758461 h 1934308"/>
                  <a:gd name="connsiteX58" fmla="*/ 10048 w 5933552"/>
                  <a:gd name="connsiteY58" fmla="*/ 1678075 h 1934308"/>
                  <a:gd name="connsiteX59" fmla="*/ 0 w 5933552"/>
                  <a:gd name="connsiteY59" fmla="*/ 1537398 h 1934308"/>
                  <a:gd name="connsiteX60" fmla="*/ 15072 w 5933552"/>
                  <a:gd name="connsiteY60" fmla="*/ 1487156 h 1934308"/>
                  <a:gd name="connsiteX61" fmla="*/ 15072 w 5933552"/>
                  <a:gd name="connsiteY61" fmla="*/ 1431890 h 1934308"/>
                  <a:gd name="connsiteX62" fmla="*/ 25121 w 5933552"/>
                  <a:gd name="connsiteY62" fmla="*/ 1381648 h 1934308"/>
                  <a:gd name="connsiteX63" fmla="*/ 40193 w 5933552"/>
                  <a:gd name="connsiteY63" fmla="*/ 1356527 h 1934308"/>
                  <a:gd name="connsiteX64" fmla="*/ 65314 w 5933552"/>
                  <a:gd name="connsiteY6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3029578 w 5933552"/>
                  <a:gd name="connsiteY23" fmla="*/ 55266 h 1934308"/>
                  <a:gd name="connsiteX24" fmla="*/ 3135086 w 5933552"/>
                  <a:gd name="connsiteY24" fmla="*/ 75363 h 1934308"/>
                  <a:gd name="connsiteX25" fmla="*/ 3255666 w 5933552"/>
                  <a:gd name="connsiteY25" fmla="*/ 95459 h 1934308"/>
                  <a:gd name="connsiteX26" fmla="*/ 3542044 w 5933552"/>
                  <a:gd name="connsiteY26" fmla="*/ 180870 h 1934308"/>
                  <a:gd name="connsiteX27" fmla="*/ 3798277 w 5933552"/>
                  <a:gd name="connsiteY27" fmla="*/ 316523 h 1934308"/>
                  <a:gd name="connsiteX28" fmla="*/ 4210259 w 5933552"/>
                  <a:gd name="connsiteY28" fmla="*/ 542611 h 1934308"/>
                  <a:gd name="connsiteX29" fmla="*/ 4340888 w 5933552"/>
                  <a:gd name="connsiteY29" fmla="*/ 622998 h 1934308"/>
                  <a:gd name="connsiteX30" fmla="*/ 4381081 w 5933552"/>
                  <a:gd name="connsiteY30" fmla="*/ 653143 h 1934308"/>
                  <a:gd name="connsiteX31" fmla="*/ 4752870 w 5933552"/>
                  <a:gd name="connsiteY31" fmla="*/ 683288 h 1934308"/>
                  <a:gd name="connsiteX32" fmla="*/ 5164853 w 5933552"/>
                  <a:gd name="connsiteY32" fmla="*/ 758650 h 1934308"/>
                  <a:gd name="connsiteX33" fmla="*/ 5441182 w 5933552"/>
                  <a:gd name="connsiteY33" fmla="*/ 823965 h 1934308"/>
                  <a:gd name="connsiteX34" fmla="*/ 5612004 w 5933552"/>
                  <a:gd name="connsiteY34" fmla="*/ 899327 h 1934308"/>
                  <a:gd name="connsiteX35" fmla="*/ 5807947 w 5933552"/>
                  <a:gd name="connsiteY35" fmla="*/ 1045028 h 1934308"/>
                  <a:gd name="connsiteX36" fmla="*/ 5823020 w 5933552"/>
                  <a:gd name="connsiteY36" fmla="*/ 1115367 h 1934308"/>
                  <a:gd name="connsiteX37" fmla="*/ 5838092 w 5933552"/>
                  <a:gd name="connsiteY37" fmla="*/ 1215850 h 1934308"/>
                  <a:gd name="connsiteX38" fmla="*/ 5823020 w 5933552"/>
                  <a:gd name="connsiteY38" fmla="*/ 1245995 h 1934308"/>
                  <a:gd name="connsiteX39" fmla="*/ 5863213 w 5933552"/>
                  <a:gd name="connsiteY39" fmla="*/ 1296237 h 1934308"/>
                  <a:gd name="connsiteX40" fmla="*/ 5893358 w 5933552"/>
                  <a:gd name="connsiteY40" fmla="*/ 1356527 h 1934308"/>
                  <a:gd name="connsiteX41" fmla="*/ 5893358 w 5933552"/>
                  <a:gd name="connsiteY41" fmla="*/ 1431890 h 1934308"/>
                  <a:gd name="connsiteX42" fmla="*/ 5928527 w 5933552"/>
                  <a:gd name="connsiteY42" fmla="*/ 1492180 h 1934308"/>
                  <a:gd name="connsiteX43" fmla="*/ 5918479 w 5933552"/>
                  <a:gd name="connsiteY43" fmla="*/ 1602712 h 1934308"/>
                  <a:gd name="connsiteX44" fmla="*/ 5898382 w 5933552"/>
                  <a:gd name="connsiteY44" fmla="*/ 1683099 h 1934308"/>
                  <a:gd name="connsiteX45" fmla="*/ 5918479 w 5933552"/>
                  <a:gd name="connsiteY45" fmla="*/ 1773534 h 1934308"/>
                  <a:gd name="connsiteX46" fmla="*/ 5933552 w 5933552"/>
                  <a:gd name="connsiteY46" fmla="*/ 1808703 h 1934308"/>
                  <a:gd name="connsiteX47" fmla="*/ 5812971 w 5933552"/>
                  <a:gd name="connsiteY47" fmla="*/ 1868993 h 1934308"/>
                  <a:gd name="connsiteX48" fmla="*/ 5812971 w 5933552"/>
                  <a:gd name="connsiteY48" fmla="*/ 1868993 h 1934308"/>
                  <a:gd name="connsiteX49" fmla="*/ 5727560 w 5933552"/>
                  <a:gd name="connsiteY49" fmla="*/ 1929283 h 1934308"/>
                  <a:gd name="connsiteX50" fmla="*/ 5390941 w 5933552"/>
                  <a:gd name="connsiteY50" fmla="*/ 1934308 h 1934308"/>
                  <a:gd name="connsiteX51" fmla="*/ 4235380 w 5933552"/>
                  <a:gd name="connsiteY51" fmla="*/ 1919235 h 1934308"/>
                  <a:gd name="connsiteX52" fmla="*/ 1688123 w 5933552"/>
                  <a:gd name="connsiteY52" fmla="*/ 1899138 h 1934308"/>
                  <a:gd name="connsiteX53" fmla="*/ 507442 w 5933552"/>
                  <a:gd name="connsiteY53" fmla="*/ 1833824 h 1934308"/>
                  <a:gd name="connsiteX54" fmla="*/ 281354 w 5933552"/>
                  <a:gd name="connsiteY54" fmla="*/ 1833824 h 1934308"/>
                  <a:gd name="connsiteX55" fmla="*/ 130629 w 5933552"/>
                  <a:gd name="connsiteY55" fmla="*/ 1758461 h 1934308"/>
                  <a:gd name="connsiteX56" fmla="*/ 10048 w 5933552"/>
                  <a:gd name="connsiteY56" fmla="*/ 1678075 h 1934308"/>
                  <a:gd name="connsiteX57" fmla="*/ 0 w 5933552"/>
                  <a:gd name="connsiteY57" fmla="*/ 1537398 h 1934308"/>
                  <a:gd name="connsiteX58" fmla="*/ 15072 w 5933552"/>
                  <a:gd name="connsiteY58" fmla="*/ 1487156 h 1934308"/>
                  <a:gd name="connsiteX59" fmla="*/ 15072 w 5933552"/>
                  <a:gd name="connsiteY59" fmla="*/ 1431890 h 1934308"/>
                  <a:gd name="connsiteX60" fmla="*/ 25121 w 5933552"/>
                  <a:gd name="connsiteY60" fmla="*/ 1381648 h 1934308"/>
                  <a:gd name="connsiteX61" fmla="*/ 40193 w 5933552"/>
                  <a:gd name="connsiteY61" fmla="*/ 1356527 h 1934308"/>
                  <a:gd name="connsiteX62" fmla="*/ 65314 w 5933552"/>
                  <a:gd name="connsiteY62" fmla="*/ 1311310 h 1934308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57301 w 5933552"/>
                  <a:gd name="connsiteY52" fmla="*/ 1891925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57301 w 5933552"/>
                  <a:gd name="connsiteY52" fmla="*/ 1891925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57301 w 5933552"/>
                  <a:gd name="connsiteY52" fmla="*/ 1891925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933552" h="1937369">
                    <a:moveTo>
                      <a:pt x="65314" y="1314371"/>
                    </a:moveTo>
                    <a:lnTo>
                      <a:pt x="75363" y="1083259"/>
                    </a:lnTo>
                    <a:lnTo>
                      <a:pt x="45218" y="1073210"/>
                    </a:lnTo>
                    <a:lnTo>
                      <a:pt x="95459" y="887316"/>
                    </a:lnTo>
                    <a:lnTo>
                      <a:pt x="80387" y="771760"/>
                    </a:lnTo>
                    <a:lnTo>
                      <a:pt x="85411" y="716494"/>
                    </a:lnTo>
                    <a:lnTo>
                      <a:pt x="105508" y="696397"/>
                    </a:lnTo>
                    <a:lnTo>
                      <a:pt x="135653" y="676300"/>
                    </a:lnTo>
                    <a:lnTo>
                      <a:pt x="467248" y="329632"/>
                    </a:lnTo>
                    <a:lnTo>
                      <a:pt x="472272" y="284415"/>
                    </a:lnTo>
                    <a:lnTo>
                      <a:pt x="442127" y="259294"/>
                    </a:lnTo>
                    <a:lnTo>
                      <a:pt x="406958" y="229149"/>
                    </a:lnTo>
                    <a:lnTo>
                      <a:pt x="406958" y="204028"/>
                    </a:lnTo>
                    <a:lnTo>
                      <a:pt x="462224" y="193980"/>
                    </a:lnTo>
                    <a:lnTo>
                      <a:pt x="864158" y="143738"/>
                    </a:lnTo>
                    <a:lnTo>
                      <a:pt x="999811" y="88472"/>
                    </a:lnTo>
                    <a:lnTo>
                      <a:pt x="1024932" y="78424"/>
                    </a:lnTo>
                    <a:lnTo>
                      <a:pt x="999811" y="28182"/>
                    </a:lnTo>
                    <a:lnTo>
                      <a:pt x="1070149" y="33206"/>
                    </a:lnTo>
                    <a:lnTo>
                      <a:pt x="1130439" y="53303"/>
                    </a:lnTo>
                    <a:lnTo>
                      <a:pt x="1160585" y="63351"/>
                    </a:lnTo>
                    <a:cubicBezTo>
                      <a:pt x="1252695" y="56652"/>
                      <a:pt x="1492180" y="23157"/>
                      <a:pt x="1683099" y="13109"/>
                    </a:cubicBezTo>
                    <a:cubicBezTo>
                      <a:pt x="1874018" y="3061"/>
                      <a:pt x="2081684" y="-4475"/>
                      <a:pt x="2306097" y="3061"/>
                    </a:cubicBezTo>
                    <a:cubicBezTo>
                      <a:pt x="2530510" y="10597"/>
                      <a:pt x="2891413" y="45767"/>
                      <a:pt x="3029578" y="58327"/>
                    </a:cubicBezTo>
                    <a:cubicBezTo>
                      <a:pt x="3167743" y="70887"/>
                      <a:pt x="3099917" y="71725"/>
                      <a:pt x="3135086" y="78424"/>
                    </a:cubicBezTo>
                    <a:lnTo>
                      <a:pt x="3255666" y="98520"/>
                    </a:lnTo>
                    <a:cubicBezTo>
                      <a:pt x="3323492" y="116105"/>
                      <a:pt x="3456633" y="138713"/>
                      <a:pt x="3542044" y="183931"/>
                    </a:cubicBezTo>
                    <a:lnTo>
                      <a:pt x="3798277" y="319584"/>
                    </a:lnTo>
                    <a:lnTo>
                      <a:pt x="4210259" y="545672"/>
                    </a:lnTo>
                    <a:lnTo>
                      <a:pt x="4340888" y="626059"/>
                    </a:lnTo>
                    <a:lnTo>
                      <a:pt x="4381081" y="656204"/>
                    </a:lnTo>
                    <a:cubicBezTo>
                      <a:pt x="4449745" y="666252"/>
                      <a:pt x="4622241" y="668765"/>
                      <a:pt x="4752870" y="686349"/>
                    </a:cubicBezTo>
                    <a:cubicBezTo>
                      <a:pt x="4883499" y="703933"/>
                      <a:pt x="5072743" y="739939"/>
                      <a:pt x="5164853" y="761711"/>
                    </a:cubicBezTo>
                    <a:lnTo>
                      <a:pt x="5441182" y="827026"/>
                    </a:lnTo>
                    <a:cubicBezTo>
                      <a:pt x="5515707" y="850472"/>
                      <a:pt x="5546690" y="853821"/>
                      <a:pt x="5612004" y="902388"/>
                    </a:cubicBezTo>
                    <a:lnTo>
                      <a:pt x="5807947" y="1048089"/>
                    </a:lnTo>
                    <a:lnTo>
                      <a:pt x="5823020" y="1118428"/>
                    </a:lnTo>
                    <a:lnTo>
                      <a:pt x="5838092" y="1218911"/>
                    </a:lnTo>
                    <a:lnTo>
                      <a:pt x="5823020" y="1249056"/>
                    </a:lnTo>
                    <a:lnTo>
                      <a:pt x="5863213" y="1299298"/>
                    </a:lnTo>
                    <a:lnTo>
                      <a:pt x="5893358" y="1359588"/>
                    </a:lnTo>
                    <a:lnTo>
                      <a:pt x="5893358" y="1434951"/>
                    </a:lnTo>
                    <a:lnTo>
                      <a:pt x="5928527" y="1495241"/>
                    </a:lnTo>
                    <a:lnTo>
                      <a:pt x="5918479" y="1605773"/>
                    </a:lnTo>
                    <a:lnTo>
                      <a:pt x="5898382" y="1686160"/>
                    </a:lnTo>
                    <a:lnTo>
                      <a:pt x="5918479" y="1776595"/>
                    </a:lnTo>
                    <a:lnTo>
                      <a:pt x="5933552" y="1811764"/>
                    </a:lnTo>
                    <a:lnTo>
                      <a:pt x="5812971" y="1872054"/>
                    </a:lnTo>
                    <a:lnTo>
                      <a:pt x="5812971" y="1872054"/>
                    </a:lnTo>
                    <a:lnTo>
                      <a:pt x="5727560" y="1932344"/>
                    </a:lnTo>
                    <a:lnTo>
                      <a:pt x="5390941" y="1937369"/>
                    </a:lnTo>
                    <a:cubicBezTo>
                      <a:pt x="5396142" y="944584"/>
                      <a:pt x="4190878" y="1036501"/>
                      <a:pt x="4235380" y="1922296"/>
                    </a:cubicBezTo>
                    <a:lnTo>
                      <a:pt x="1657301" y="1891925"/>
                    </a:lnTo>
                    <a:cubicBezTo>
                      <a:pt x="1608225" y="906832"/>
                      <a:pt x="451777" y="1101086"/>
                      <a:pt x="507442" y="1836885"/>
                    </a:cubicBezTo>
                    <a:lnTo>
                      <a:pt x="281354" y="1836885"/>
                    </a:lnTo>
                    <a:lnTo>
                      <a:pt x="130629" y="1761522"/>
                    </a:lnTo>
                    <a:lnTo>
                      <a:pt x="10048" y="1681136"/>
                    </a:lnTo>
                    <a:lnTo>
                      <a:pt x="0" y="1540459"/>
                    </a:lnTo>
                    <a:lnTo>
                      <a:pt x="15072" y="1490217"/>
                    </a:lnTo>
                    <a:lnTo>
                      <a:pt x="15072" y="1434951"/>
                    </a:lnTo>
                    <a:lnTo>
                      <a:pt x="25121" y="1384709"/>
                    </a:lnTo>
                    <a:lnTo>
                      <a:pt x="40193" y="1359588"/>
                    </a:lnTo>
                    <a:lnTo>
                      <a:pt x="65314" y="1314371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b="1"/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-698361" y="5552919"/>
                <a:ext cx="904352" cy="90435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b="1"/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3040313" y="5557943"/>
                <a:ext cx="904352" cy="90435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b="1"/>
              </a:p>
            </p:txBody>
          </p:sp>
        </p:grpSp>
        <p:sp>
          <p:nvSpPr>
            <p:cNvPr id="153" name="Freeform 152"/>
            <p:cNvSpPr/>
            <p:nvPr/>
          </p:nvSpPr>
          <p:spPr>
            <a:xfrm>
              <a:off x="-1883118" y="9367033"/>
              <a:ext cx="1517301" cy="602902"/>
            </a:xfrm>
            <a:custGeom>
              <a:avLst/>
              <a:gdLst>
                <a:gd name="connsiteX0" fmla="*/ 0 w 1517301"/>
                <a:gd name="connsiteY0" fmla="*/ 0 h 602902"/>
                <a:gd name="connsiteX1" fmla="*/ 221064 w 1517301"/>
                <a:gd name="connsiteY1" fmla="*/ 10049 h 602902"/>
                <a:gd name="connsiteX2" fmla="*/ 406958 w 1517301"/>
                <a:gd name="connsiteY2" fmla="*/ 35170 h 602902"/>
                <a:gd name="connsiteX3" fmla="*/ 607925 w 1517301"/>
                <a:gd name="connsiteY3" fmla="*/ 80387 h 602902"/>
                <a:gd name="connsiteX4" fmla="*/ 823965 w 1517301"/>
                <a:gd name="connsiteY4" fmla="*/ 145702 h 602902"/>
                <a:gd name="connsiteX5" fmla="*/ 974690 w 1517301"/>
                <a:gd name="connsiteY5" fmla="*/ 205992 h 602902"/>
                <a:gd name="connsiteX6" fmla="*/ 1095270 w 1517301"/>
                <a:gd name="connsiteY6" fmla="*/ 266282 h 602902"/>
                <a:gd name="connsiteX7" fmla="*/ 1256044 w 1517301"/>
                <a:gd name="connsiteY7" fmla="*/ 366765 h 602902"/>
                <a:gd name="connsiteX8" fmla="*/ 1396721 w 1517301"/>
                <a:gd name="connsiteY8" fmla="*/ 452176 h 602902"/>
                <a:gd name="connsiteX9" fmla="*/ 1517301 w 1517301"/>
                <a:gd name="connsiteY9" fmla="*/ 512466 h 602902"/>
                <a:gd name="connsiteX10" fmla="*/ 1517301 w 1517301"/>
                <a:gd name="connsiteY10" fmla="*/ 562708 h 602902"/>
                <a:gd name="connsiteX11" fmla="*/ 1421842 w 1517301"/>
                <a:gd name="connsiteY11" fmla="*/ 602902 h 602902"/>
                <a:gd name="connsiteX12" fmla="*/ 1301262 w 1517301"/>
                <a:gd name="connsiteY12" fmla="*/ 597877 h 602902"/>
                <a:gd name="connsiteX13" fmla="*/ 1009859 w 1517301"/>
                <a:gd name="connsiteY13" fmla="*/ 577781 h 602902"/>
                <a:gd name="connsiteX14" fmla="*/ 733530 w 1517301"/>
                <a:gd name="connsiteY14" fmla="*/ 562708 h 602902"/>
                <a:gd name="connsiteX15" fmla="*/ 376813 w 1517301"/>
                <a:gd name="connsiteY15" fmla="*/ 527539 h 602902"/>
                <a:gd name="connsiteX16" fmla="*/ 165798 w 1517301"/>
                <a:gd name="connsiteY16" fmla="*/ 512466 h 602902"/>
                <a:gd name="connsiteX17" fmla="*/ 115556 w 1517301"/>
                <a:gd name="connsiteY17" fmla="*/ 502418 h 602902"/>
                <a:gd name="connsiteX18" fmla="*/ 80387 w 1517301"/>
                <a:gd name="connsiteY18" fmla="*/ 306475 h 602902"/>
                <a:gd name="connsiteX19" fmla="*/ 0 w 1517301"/>
                <a:gd name="connsiteY19" fmla="*/ 0 h 602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517301" h="602902">
                  <a:moveTo>
                    <a:pt x="0" y="0"/>
                  </a:moveTo>
                  <a:lnTo>
                    <a:pt x="221064" y="10049"/>
                  </a:lnTo>
                  <a:lnTo>
                    <a:pt x="406958" y="35170"/>
                  </a:lnTo>
                  <a:lnTo>
                    <a:pt x="607925" y="80387"/>
                  </a:lnTo>
                  <a:lnTo>
                    <a:pt x="823965" y="145702"/>
                  </a:lnTo>
                  <a:lnTo>
                    <a:pt x="974690" y="205992"/>
                  </a:lnTo>
                  <a:lnTo>
                    <a:pt x="1095270" y="266282"/>
                  </a:lnTo>
                  <a:lnTo>
                    <a:pt x="1256044" y="366765"/>
                  </a:lnTo>
                  <a:lnTo>
                    <a:pt x="1396721" y="452176"/>
                  </a:lnTo>
                  <a:lnTo>
                    <a:pt x="1517301" y="512466"/>
                  </a:lnTo>
                  <a:lnTo>
                    <a:pt x="1517301" y="562708"/>
                  </a:lnTo>
                  <a:lnTo>
                    <a:pt x="1421842" y="602902"/>
                  </a:lnTo>
                  <a:lnTo>
                    <a:pt x="1301262" y="597877"/>
                  </a:lnTo>
                  <a:lnTo>
                    <a:pt x="1009859" y="577781"/>
                  </a:lnTo>
                  <a:lnTo>
                    <a:pt x="733530" y="562708"/>
                  </a:lnTo>
                  <a:lnTo>
                    <a:pt x="376813" y="527539"/>
                  </a:lnTo>
                  <a:lnTo>
                    <a:pt x="165798" y="512466"/>
                  </a:lnTo>
                  <a:lnTo>
                    <a:pt x="115556" y="502418"/>
                  </a:lnTo>
                  <a:lnTo>
                    <a:pt x="80387" y="3064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b="1"/>
            </a:p>
          </p:txBody>
        </p:sp>
        <p:sp>
          <p:nvSpPr>
            <p:cNvPr id="154" name="Freeform 153"/>
            <p:cNvSpPr/>
            <p:nvPr/>
          </p:nvSpPr>
          <p:spPr>
            <a:xfrm>
              <a:off x="-3385347" y="9362007"/>
              <a:ext cx="1386673" cy="492370"/>
            </a:xfrm>
            <a:custGeom>
              <a:avLst/>
              <a:gdLst>
                <a:gd name="connsiteX0" fmla="*/ 85411 w 1386673"/>
                <a:gd name="connsiteY0" fmla="*/ 427055 h 492370"/>
                <a:gd name="connsiteX1" fmla="*/ 45218 w 1386673"/>
                <a:gd name="connsiteY1" fmla="*/ 361741 h 492370"/>
                <a:gd name="connsiteX2" fmla="*/ 0 w 1386673"/>
                <a:gd name="connsiteY2" fmla="*/ 211016 h 492370"/>
                <a:gd name="connsiteX3" fmla="*/ 0 w 1386673"/>
                <a:gd name="connsiteY3" fmla="*/ 150726 h 492370"/>
                <a:gd name="connsiteX4" fmla="*/ 35170 w 1386673"/>
                <a:gd name="connsiteY4" fmla="*/ 105508 h 492370"/>
                <a:gd name="connsiteX5" fmla="*/ 90436 w 1386673"/>
                <a:gd name="connsiteY5" fmla="*/ 95460 h 492370"/>
                <a:gd name="connsiteX6" fmla="*/ 467249 w 1386673"/>
                <a:gd name="connsiteY6" fmla="*/ 45218 h 492370"/>
                <a:gd name="connsiteX7" fmla="*/ 798844 w 1386673"/>
                <a:gd name="connsiteY7" fmla="*/ 15073 h 492370"/>
                <a:gd name="connsiteX8" fmla="*/ 1080198 w 1386673"/>
                <a:gd name="connsiteY8" fmla="*/ 5024 h 492370"/>
                <a:gd name="connsiteX9" fmla="*/ 1346480 w 1386673"/>
                <a:gd name="connsiteY9" fmla="*/ 0 h 492370"/>
                <a:gd name="connsiteX10" fmla="*/ 1386673 w 1386673"/>
                <a:gd name="connsiteY10" fmla="*/ 492370 h 492370"/>
                <a:gd name="connsiteX11" fmla="*/ 180871 w 1386673"/>
                <a:gd name="connsiteY11" fmla="*/ 447152 h 492370"/>
                <a:gd name="connsiteX12" fmla="*/ 85411 w 1386673"/>
                <a:gd name="connsiteY12" fmla="*/ 427055 h 492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86673" h="492370">
                  <a:moveTo>
                    <a:pt x="85411" y="427055"/>
                  </a:moveTo>
                  <a:lnTo>
                    <a:pt x="45218" y="361741"/>
                  </a:lnTo>
                  <a:lnTo>
                    <a:pt x="0" y="211016"/>
                  </a:lnTo>
                  <a:lnTo>
                    <a:pt x="0" y="150726"/>
                  </a:lnTo>
                  <a:lnTo>
                    <a:pt x="35170" y="105508"/>
                  </a:lnTo>
                  <a:lnTo>
                    <a:pt x="90436" y="95460"/>
                  </a:lnTo>
                  <a:lnTo>
                    <a:pt x="467249" y="45218"/>
                  </a:lnTo>
                  <a:lnTo>
                    <a:pt x="798844" y="15073"/>
                  </a:lnTo>
                  <a:lnTo>
                    <a:pt x="1080198" y="5024"/>
                  </a:lnTo>
                  <a:lnTo>
                    <a:pt x="1346480" y="0"/>
                  </a:lnTo>
                  <a:lnTo>
                    <a:pt x="1386673" y="492370"/>
                  </a:lnTo>
                  <a:lnTo>
                    <a:pt x="180871" y="447152"/>
                  </a:lnTo>
                  <a:lnTo>
                    <a:pt x="85411" y="4270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b="1"/>
            </a:p>
          </p:txBody>
        </p:sp>
      </p:grpSp>
      <p:cxnSp>
        <p:nvCxnSpPr>
          <p:cNvPr id="158" name="Elbow Connector 157"/>
          <p:cNvCxnSpPr>
            <a:cxnSpLocks noChangeAspect="1"/>
            <a:stCxn id="160" idx="3"/>
            <a:endCxn id="68" idx="1"/>
          </p:cNvCxnSpPr>
          <p:nvPr/>
        </p:nvCxnSpPr>
        <p:spPr>
          <a:xfrm flipV="1">
            <a:off x="2931475" y="3387068"/>
            <a:ext cx="304760" cy="330047"/>
          </a:xfrm>
          <a:prstGeom prst="bentConnector3">
            <a:avLst>
              <a:gd name="adj1" fmla="val 50000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2" name="Group 1"/>
          <p:cNvGrpSpPr/>
          <p:nvPr/>
        </p:nvGrpSpPr>
        <p:grpSpPr>
          <a:xfrm>
            <a:off x="2497954" y="3500354"/>
            <a:ext cx="433521" cy="433521"/>
            <a:chOff x="2799178" y="3521870"/>
            <a:chExt cx="433521" cy="433521"/>
          </a:xfrm>
        </p:grpSpPr>
        <p:sp>
          <p:nvSpPr>
            <p:cNvPr id="160" name="Rounded Rectangle 159"/>
            <p:cNvSpPr/>
            <p:nvPr/>
          </p:nvSpPr>
          <p:spPr>
            <a:xfrm>
              <a:off x="2799178" y="3521870"/>
              <a:ext cx="433521" cy="43352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1" name="Group 160"/>
            <p:cNvGrpSpPr/>
            <p:nvPr/>
          </p:nvGrpSpPr>
          <p:grpSpPr>
            <a:xfrm>
              <a:off x="2904996" y="3682962"/>
              <a:ext cx="215713" cy="106685"/>
              <a:chOff x="2090451" y="4181621"/>
              <a:chExt cx="520547" cy="280209"/>
            </a:xfrm>
          </p:grpSpPr>
          <p:sp>
            <p:nvSpPr>
              <p:cNvPr id="187" name="Rounded Rectangle 186"/>
              <p:cNvSpPr/>
              <p:nvPr/>
            </p:nvSpPr>
            <p:spPr>
              <a:xfrm>
                <a:off x="2090451" y="4181621"/>
                <a:ext cx="520547" cy="280209"/>
              </a:xfrm>
              <a:prstGeom prst="roundRect">
                <a:avLst/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8" name="Trapezoid 187"/>
              <p:cNvSpPr/>
              <p:nvPr/>
            </p:nvSpPr>
            <p:spPr>
              <a:xfrm rot="5400000">
                <a:off x="2220340" y="4288014"/>
                <a:ext cx="137937" cy="61491"/>
              </a:xfrm>
              <a:prstGeom prst="trapezoid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9" name="Trapezoid 188"/>
              <p:cNvSpPr/>
              <p:nvPr/>
            </p:nvSpPr>
            <p:spPr>
              <a:xfrm rot="16200000">
                <a:off x="2458786" y="4290851"/>
                <a:ext cx="131514" cy="61491"/>
              </a:xfrm>
              <a:prstGeom prst="trapezoid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0" name="Oval 189"/>
              <p:cNvSpPr/>
              <p:nvPr/>
            </p:nvSpPr>
            <p:spPr>
              <a:xfrm>
                <a:off x="2094047" y="4204381"/>
                <a:ext cx="63487" cy="45719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1" name="Trapezoid 412"/>
              <p:cNvSpPr/>
              <p:nvPr/>
            </p:nvSpPr>
            <p:spPr>
              <a:xfrm rot="10800000">
                <a:off x="2278881" y="4219647"/>
                <a:ext cx="276050" cy="33812"/>
              </a:xfrm>
              <a:custGeom>
                <a:avLst/>
                <a:gdLst>
                  <a:gd name="connsiteX0" fmla="*/ 0 w 137937"/>
                  <a:gd name="connsiteY0" fmla="*/ 45719 h 45719"/>
                  <a:gd name="connsiteX1" fmla="*/ 11430 w 137937"/>
                  <a:gd name="connsiteY1" fmla="*/ 0 h 45719"/>
                  <a:gd name="connsiteX2" fmla="*/ 126507 w 137937"/>
                  <a:gd name="connsiteY2" fmla="*/ 0 h 45719"/>
                  <a:gd name="connsiteX3" fmla="*/ 137937 w 137937"/>
                  <a:gd name="connsiteY3" fmla="*/ 45719 h 45719"/>
                  <a:gd name="connsiteX4" fmla="*/ 0 w 137937"/>
                  <a:gd name="connsiteY4" fmla="*/ 45719 h 45719"/>
                  <a:gd name="connsiteX0" fmla="*/ 0 w 185562"/>
                  <a:gd name="connsiteY0" fmla="*/ 45719 h 45719"/>
                  <a:gd name="connsiteX1" fmla="*/ 11430 w 185562"/>
                  <a:gd name="connsiteY1" fmla="*/ 0 h 45719"/>
                  <a:gd name="connsiteX2" fmla="*/ 126507 w 185562"/>
                  <a:gd name="connsiteY2" fmla="*/ 0 h 45719"/>
                  <a:gd name="connsiteX3" fmla="*/ 185562 w 185562"/>
                  <a:gd name="connsiteY3" fmla="*/ 29050 h 45719"/>
                  <a:gd name="connsiteX4" fmla="*/ 0 w 185562"/>
                  <a:gd name="connsiteY4" fmla="*/ 45719 h 45719"/>
                  <a:gd name="connsiteX0" fmla="*/ 0 w 185562"/>
                  <a:gd name="connsiteY0" fmla="*/ 45719 h 45719"/>
                  <a:gd name="connsiteX1" fmla="*/ 11430 w 185562"/>
                  <a:gd name="connsiteY1" fmla="*/ 0 h 45719"/>
                  <a:gd name="connsiteX2" fmla="*/ 126507 w 185562"/>
                  <a:gd name="connsiteY2" fmla="*/ 7144 h 45719"/>
                  <a:gd name="connsiteX3" fmla="*/ 185562 w 185562"/>
                  <a:gd name="connsiteY3" fmla="*/ 29050 h 45719"/>
                  <a:gd name="connsiteX4" fmla="*/ 0 w 185562"/>
                  <a:gd name="connsiteY4" fmla="*/ 45719 h 45719"/>
                  <a:gd name="connsiteX0" fmla="*/ 0 w 247475"/>
                  <a:gd name="connsiteY0" fmla="*/ 36194 h 36194"/>
                  <a:gd name="connsiteX1" fmla="*/ 73343 w 247475"/>
                  <a:gd name="connsiteY1" fmla="*/ 0 h 36194"/>
                  <a:gd name="connsiteX2" fmla="*/ 188420 w 247475"/>
                  <a:gd name="connsiteY2" fmla="*/ 7144 h 36194"/>
                  <a:gd name="connsiteX3" fmla="*/ 247475 w 247475"/>
                  <a:gd name="connsiteY3" fmla="*/ 29050 h 36194"/>
                  <a:gd name="connsiteX4" fmla="*/ 0 w 247475"/>
                  <a:gd name="connsiteY4" fmla="*/ 36194 h 36194"/>
                  <a:gd name="connsiteX0" fmla="*/ 0 w 247475"/>
                  <a:gd name="connsiteY0" fmla="*/ 29051 h 29051"/>
                  <a:gd name="connsiteX1" fmla="*/ 49531 w 247475"/>
                  <a:gd name="connsiteY1" fmla="*/ 0 h 29051"/>
                  <a:gd name="connsiteX2" fmla="*/ 188420 w 247475"/>
                  <a:gd name="connsiteY2" fmla="*/ 1 h 29051"/>
                  <a:gd name="connsiteX3" fmla="*/ 247475 w 247475"/>
                  <a:gd name="connsiteY3" fmla="*/ 21907 h 29051"/>
                  <a:gd name="connsiteX4" fmla="*/ 0 w 247475"/>
                  <a:gd name="connsiteY4" fmla="*/ 29051 h 29051"/>
                  <a:gd name="connsiteX0" fmla="*/ 0 w 247475"/>
                  <a:gd name="connsiteY0" fmla="*/ 21907 h 21907"/>
                  <a:gd name="connsiteX1" fmla="*/ 49531 w 247475"/>
                  <a:gd name="connsiteY1" fmla="*/ 0 h 21907"/>
                  <a:gd name="connsiteX2" fmla="*/ 188420 w 247475"/>
                  <a:gd name="connsiteY2" fmla="*/ 1 h 21907"/>
                  <a:gd name="connsiteX3" fmla="*/ 247475 w 247475"/>
                  <a:gd name="connsiteY3" fmla="*/ 21907 h 21907"/>
                  <a:gd name="connsiteX4" fmla="*/ 0 w 247475"/>
                  <a:gd name="connsiteY4" fmla="*/ 21907 h 21907"/>
                  <a:gd name="connsiteX0" fmla="*/ 0 w 247475"/>
                  <a:gd name="connsiteY0" fmla="*/ 33814 h 33814"/>
                  <a:gd name="connsiteX1" fmla="*/ 35244 w 247475"/>
                  <a:gd name="connsiteY1" fmla="*/ 0 h 33814"/>
                  <a:gd name="connsiteX2" fmla="*/ 188420 w 247475"/>
                  <a:gd name="connsiteY2" fmla="*/ 11908 h 33814"/>
                  <a:gd name="connsiteX3" fmla="*/ 247475 w 247475"/>
                  <a:gd name="connsiteY3" fmla="*/ 33814 h 33814"/>
                  <a:gd name="connsiteX4" fmla="*/ 0 w 247475"/>
                  <a:gd name="connsiteY4" fmla="*/ 33814 h 33814"/>
                  <a:gd name="connsiteX0" fmla="*/ 0 w 276050"/>
                  <a:gd name="connsiteY0" fmla="*/ 36195 h 36195"/>
                  <a:gd name="connsiteX1" fmla="*/ 63819 w 276050"/>
                  <a:gd name="connsiteY1" fmla="*/ 0 h 36195"/>
                  <a:gd name="connsiteX2" fmla="*/ 216995 w 276050"/>
                  <a:gd name="connsiteY2" fmla="*/ 11908 h 36195"/>
                  <a:gd name="connsiteX3" fmla="*/ 276050 w 276050"/>
                  <a:gd name="connsiteY3" fmla="*/ 33814 h 36195"/>
                  <a:gd name="connsiteX4" fmla="*/ 0 w 276050"/>
                  <a:gd name="connsiteY4" fmla="*/ 36195 h 36195"/>
                  <a:gd name="connsiteX0" fmla="*/ 0 w 276050"/>
                  <a:gd name="connsiteY0" fmla="*/ 31432 h 31432"/>
                  <a:gd name="connsiteX1" fmla="*/ 78106 w 276050"/>
                  <a:gd name="connsiteY1" fmla="*/ 0 h 31432"/>
                  <a:gd name="connsiteX2" fmla="*/ 216995 w 276050"/>
                  <a:gd name="connsiteY2" fmla="*/ 7145 h 31432"/>
                  <a:gd name="connsiteX3" fmla="*/ 276050 w 276050"/>
                  <a:gd name="connsiteY3" fmla="*/ 29051 h 31432"/>
                  <a:gd name="connsiteX4" fmla="*/ 0 w 276050"/>
                  <a:gd name="connsiteY4" fmla="*/ 31432 h 31432"/>
                  <a:gd name="connsiteX0" fmla="*/ 0 w 276050"/>
                  <a:gd name="connsiteY0" fmla="*/ 33812 h 33812"/>
                  <a:gd name="connsiteX1" fmla="*/ 78106 w 276050"/>
                  <a:gd name="connsiteY1" fmla="*/ 2380 h 33812"/>
                  <a:gd name="connsiteX2" fmla="*/ 209852 w 276050"/>
                  <a:gd name="connsiteY2" fmla="*/ 0 h 33812"/>
                  <a:gd name="connsiteX3" fmla="*/ 276050 w 276050"/>
                  <a:gd name="connsiteY3" fmla="*/ 31431 h 33812"/>
                  <a:gd name="connsiteX4" fmla="*/ 0 w 276050"/>
                  <a:gd name="connsiteY4" fmla="*/ 33812 h 33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6050" h="33812">
                    <a:moveTo>
                      <a:pt x="0" y="33812"/>
                    </a:moveTo>
                    <a:lnTo>
                      <a:pt x="78106" y="2380"/>
                    </a:lnTo>
                    <a:lnTo>
                      <a:pt x="209852" y="0"/>
                    </a:lnTo>
                    <a:lnTo>
                      <a:pt x="276050" y="31431"/>
                    </a:lnTo>
                    <a:lnTo>
                      <a:pt x="0" y="3381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2" name="Trapezoid 412"/>
              <p:cNvSpPr/>
              <p:nvPr/>
            </p:nvSpPr>
            <p:spPr>
              <a:xfrm flipH="1">
                <a:off x="2278881" y="4386572"/>
                <a:ext cx="276050" cy="33812"/>
              </a:xfrm>
              <a:custGeom>
                <a:avLst/>
                <a:gdLst>
                  <a:gd name="connsiteX0" fmla="*/ 0 w 137937"/>
                  <a:gd name="connsiteY0" fmla="*/ 45719 h 45719"/>
                  <a:gd name="connsiteX1" fmla="*/ 11430 w 137937"/>
                  <a:gd name="connsiteY1" fmla="*/ 0 h 45719"/>
                  <a:gd name="connsiteX2" fmla="*/ 126507 w 137937"/>
                  <a:gd name="connsiteY2" fmla="*/ 0 h 45719"/>
                  <a:gd name="connsiteX3" fmla="*/ 137937 w 137937"/>
                  <a:gd name="connsiteY3" fmla="*/ 45719 h 45719"/>
                  <a:gd name="connsiteX4" fmla="*/ 0 w 137937"/>
                  <a:gd name="connsiteY4" fmla="*/ 45719 h 45719"/>
                  <a:gd name="connsiteX0" fmla="*/ 0 w 185562"/>
                  <a:gd name="connsiteY0" fmla="*/ 45719 h 45719"/>
                  <a:gd name="connsiteX1" fmla="*/ 11430 w 185562"/>
                  <a:gd name="connsiteY1" fmla="*/ 0 h 45719"/>
                  <a:gd name="connsiteX2" fmla="*/ 126507 w 185562"/>
                  <a:gd name="connsiteY2" fmla="*/ 0 h 45719"/>
                  <a:gd name="connsiteX3" fmla="*/ 185562 w 185562"/>
                  <a:gd name="connsiteY3" fmla="*/ 29050 h 45719"/>
                  <a:gd name="connsiteX4" fmla="*/ 0 w 185562"/>
                  <a:gd name="connsiteY4" fmla="*/ 45719 h 45719"/>
                  <a:gd name="connsiteX0" fmla="*/ 0 w 185562"/>
                  <a:gd name="connsiteY0" fmla="*/ 45719 h 45719"/>
                  <a:gd name="connsiteX1" fmla="*/ 11430 w 185562"/>
                  <a:gd name="connsiteY1" fmla="*/ 0 h 45719"/>
                  <a:gd name="connsiteX2" fmla="*/ 126507 w 185562"/>
                  <a:gd name="connsiteY2" fmla="*/ 7144 h 45719"/>
                  <a:gd name="connsiteX3" fmla="*/ 185562 w 185562"/>
                  <a:gd name="connsiteY3" fmla="*/ 29050 h 45719"/>
                  <a:gd name="connsiteX4" fmla="*/ 0 w 185562"/>
                  <a:gd name="connsiteY4" fmla="*/ 45719 h 45719"/>
                  <a:gd name="connsiteX0" fmla="*/ 0 w 247475"/>
                  <a:gd name="connsiteY0" fmla="*/ 36194 h 36194"/>
                  <a:gd name="connsiteX1" fmla="*/ 73343 w 247475"/>
                  <a:gd name="connsiteY1" fmla="*/ 0 h 36194"/>
                  <a:gd name="connsiteX2" fmla="*/ 188420 w 247475"/>
                  <a:gd name="connsiteY2" fmla="*/ 7144 h 36194"/>
                  <a:gd name="connsiteX3" fmla="*/ 247475 w 247475"/>
                  <a:gd name="connsiteY3" fmla="*/ 29050 h 36194"/>
                  <a:gd name="connsiteX4" fmla="*/ 0 w 247475"/>
                  <a:gd name="connsiteY4" fmla="*/ 36194 h 36194"/>
                  <a:gd name="connsiteX0" fmla="*/ 0 w 247475"/>
                  <a:gd name="connsiteY0" fmla="*/ 29051 h 29051"/>
                  <a:gd name="connsiteX1" fmla="*/ 49531 w 247475"/>
                  <a:gd name="connsiteY1" fmla="*/ 0 h 29051"/>
                  <a:gd name="connsiteX2" fmla="*/ 188420 w 247475"/>
                  <a:gd name="connsiteY2" fmla="*/ 1 h 29051"/>
                  <a:gd name="connsiteX3" fmla="*/ 247475 w 247475"/>
                  <a:gd name="connsiteY3" fmla="*/ 21907 h 29051"/>
                  <a:gd name="connsiteX4" fmla="*/ 0 w 247475"/>
                  <a:gd name="connsiteY4" fmla="*/ 29051 h 29051"/>
                  <a:gd name="connsiteX0" fmla="*/ 0 w 247475"/>
                  <a:gd name="connsiteY0" fmla="*/ 21907 h 21907"/>
                  <a:gd name="connsiteX1" fmla="*/ 49531 w 247475"/>
                  <a:gd name="connsiteY1" fmla="*/ 0 h 21907"/>
                  <a:gd name="connsiteX2" fmla="*/ 188420 w 247475"/>
                  <a:gd name="connsiteY2" fmla="*/ 1 h 21907"/>
                  <a:gd name="connsiteX3" fmla="*/ 247475 w 247475"/>
                  <a:gd name="connsiteY3" fmla="*/ 21907 h 21907"/>
                  <a:gd name="connsiteX4" fmla="*/ 0 w 247475"/>
                  <a:gd name="connsiteY4" fmla="*/ 21907 h 21907"/>
                  <a:gd name="connsiteX0" fmla="*/ 0 w 247475"/>
                  <a:gd name="connsiteY0" fmla="*/ 33814 h 33814"/>
                  <a:gd name="connsiteX1" fmla="*/ 35244 w 247475"/>
                  <a:gd name="connsiteY1" fmla="*/ 0 h 33814"/>
                  <a:gd name="connsiteX2" fmla="*/ 188420 w 247475"/>
                  <a:gd name="connsiteY2" fmla="*/ 11908 h 33814"/>
                  <a:gd name="connsiteX3" fmla="*/ 247475 w 247475"/>
                  <a:gd name="connsiteY3" fmla="*/ 33814 h 33814"/>
                  <a:gd name="connsiteX4" fmla="*/ 0 w 247475"/>
                  <a:gd name="connsiteY4" fmla="*/ 33814 h 33814"/>
                  <a:gd name="connsiteX0" fmla="*/ 0 w 276050"/>
                  <a:gd name="connsiteY0" fmla="*/ 36195 h 36195"/>
                  <a:gd name="connsiteX1" fmla="*/ 63819 w 276050"/>
                  <a:gd name="connsiteY1" fmla="*/ 0 h 36195"/>
                  <a:gd name="connsiteX2" fmla="*/ 216995 w 276050"/>
                  <a:gd name="connsiteY2" fmla="*/ 11908 h 36195"/>
                  <a:gd name="connsiteX3" fmla="*/ 276050 w 276050"/>
                  <a:gd name="connsiteY3" fmla="*/ 33814 h 36195"/>
                  <a:gd name="connsiteX4" fmla="*/ 0 w 276050"/>
                  <a:gd name="connsiteY4" fmla="*/ 36195 h 36195"/>
                  <a:gd name="connsiteX0" fmla="*/ 0 w 276050"/>
                  <a:gd name="connsiteY0" fmla="*/ 31432 h 31432"/>
                  <a:gd name="connsiteX1" fmla="*/ 78106 w 276050"/>
                  <a:gd name="connsiteY1" fmla="*/ 0 h 31432"/>
                  <a:gd name="connsiteX2" fmla="*/ 216995 w 276050"/>
                  <a:gd name="connsiteY2" fmla="*/ 7145 h 31432"/>
                  <a:gd name="connsiteX3" fmla="*/ 276050 w 276050"/>
                  <a:gd name="connsiteY3" fmla="*/ 29051 h 31432"/>
                  <a:gd name="connsiteX4" fmla="*/ 0 w 276050"/>
                  <a:gd name="connsiteY4" fmla="*/ 31432 h 31432"/>
                  <a:gd name="connsiteX0" fmla="*/ 0 w 276050"/>
                  <a:gd name="connsiteY0" fmla="*/ 33812 h 33812"/>
                  <a:gd name="connsiteX1" fmla="*/ 78106 w 276050"/>
                  <a:gd name="connsiteY1" fmla="*/ 2380 h 33812"/>
                  <a:gd name="connsiteX2" fmla="*/ 209852 w 276050"/>
                  <a:gd name="connsiteY2" fmla="*/ 0 h 33812"/>
                  <a:gd name="connsiteX3" fmla="*/ 276050 w 276050"/>
                  <a:gd name="connsiteY3" fmla="*/ 31431 h 33812"/>
                  <a:gd name="connsiteX4" fmla="*/ 0 w 276050"/>
                  <a:gd name="connsiteY4" fmla="*/ 33812 h 33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6050" h="33812">
                    <a:moveTo>
                      <a:pt x="0" y="33812"/>
                    </a:moveTo>
                    <a:lnTo>
                      <a:pt x="78106" y="2380"/>
                    </a:lnTo>
                    <a:lnTo>
                      <a:pt x="209852" y="0"/>
                    </a:lnTo>
                    <a:lnTo>
                      <a:pt x="276050" y="31431"/>
                    </a:lnTo>
                    <a:lnTo>
                      <a:pt x="0" y="3381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3" name="Oval 192"/>
              <p:cNvSpPr/>
              <p:nvPr/>
            </p:nvSpPr>
            <p:spPr>
              <a:xfrm>
                <a:off x="2090451" y="4397524"/>
                <a:ext cx="63487" cy="45719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2" name="Group 161"/>
            <p:cNvGrpSpPr/>
            <p:nvPr/>
          </p:nvGrpSpPr>
          <p:grpSpPr>
            <a:xfrm rot="15881298">
              <a:off x="2835997" y="3612744"/>
              <a:ext cx="135144" cy="135144"/>
              <a:chOff x="2244436" y="230896"/>
              <a:chExt cx="1311590" cy="1311590"/>
            </a:xfrm>
          </p:grpSpPr>
          <p:sp>
            <p:nvSpPr>
              <p:cNvPr id="183" name="Arc 182"/>
              <p:cNvSpPr/>
              <p:nvPr/>
            </p:nvSpPr>
            <p:spPr>
              <a:xfrm>
                <a:off x="2422128" y="408669"/>
                <a:ext cx="956044" cy="956044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4" name="Arc 183"/>
              <p:cNvSpPr/>
              <p:nvPr/>
            </p:nvSpPr>
            <p:spPr>
              <a:xfrm>
                <a:off x="2244436" y="230896"/>
                <a:ext cx="1311590" cy="1311590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Arc 184"/>
              <p:cNvSpPr/>
              <p:nvPr/>
            </p:nvSpPr>
            <p:spPr>
              <a:xfrm>
                <a:off x="2617190" y="601450"/>
                <a:ext cx="570482" cy="570482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6" name="Arc 185"/>
              <p:cNvSpPr/>
              <p:nvPr/>
            </p:nvSpPr>
            <p:spPr>
              <a:xfrm>
                <a:off x="2798482" y="779319"/>
                <a:ext cx="203336" cy="203336"/>
              </a:xfrm>
              <a:prstGeom prst="arc">
                <a:avLst>
                  <a:gd name="adj1" fmla="val 16200000"/>
                  <a:gd name="adj2" fmla="val 21481060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3" name="Group 162"/>
            <p:cNvGrpSpPr/>
            <p:nvPr/>
          </p:nvGrpSpPr>
          <p:grpSpPr>
            <a:xfrm rot="5718702" flipV="1">
              <a:off x="2836036" y="3721784"/>
              <a:ext cx="135144" cy="135144"/>
              <a:chOff x="2244436" y="230896"/>
              <a:chExt cx="1311590" cy="1311590"/>
            </a:xfrm>
          </p:grpSpPr>
          <p:sp>
            <p:nvSpPr>
              <p:cNvPr id="179" name="Arc 178"/>
              <p:cNvSpPr/>
              <p:nvPr/>
            </p:nvSpPr>
            <p:spPr>
              <a:xfrm>
                <a:off x="2422128" y="408669"/>
                <a:ext cx="956044" cy="956044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0" name="Arc 179"/>
              <p:cNvSpPr/>
              <p:nvPr/>
            </p:nvSpPr>
            <p:spPr>
              <a:xfrm>
                <a:off x="2244436" y="230896"/>
                <a:ext cx="1311590" cy="1311590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Arc 180"/>
              <p:cNvSpPr/>
              <p:nvPr/>
            </p:nvSpPr>
            <p:spPr>
              <a:xfrm>
                <a:off x="2617190" y="601450"/>
                <a:ext cx="570482" cy="570482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Arc 181"/>
              <p:cNvSpPr/>
              <p:nvPr/>
            </p:nvSpPr>
            <p:spPr>
              <a:xfrm>
                <a:off x="2798482" y="779319"/>
                <a:ext cx="203336" cy="203336"/>
              </a:xfrm>
              <a:prstGeom prst="arc">
                <a:avLst>
                  <a:gd name="adj1" fmla="val 16200000"/>
                  <a:gd name="adj2" fmla="val 21481060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4" name="Group 163"/>
            <p:cNvGrpSpPr/>
            <p:nvPr/>
          </p:nvGrpSpPr>
          <p:grpSpPr>
            <a:xfrm rot="1156022">
              <a:off x="3058236" y="3613773"/>
              <a:ext cx="135144" cy="135144"/>
              <a:chOff x="2244436" y="230896"/>
              <a:chExt cx="1311590" cy="1311590"/>
            </a:xfrm>
          </p:grpSpPr>
          <p:sp>
            <p:nvSpPr>
              <p:cNvPr id="175" name="Arc 174"/>
              <p:cNvSpPr/>
              <p:nvPr/>
            </p:nvSpPr>
            <p:spPr>
              <a:xfrm>
                <a:off x="2422128" y="408669"/>
                <a:ext cx="956044" cy="956044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Arc 175"/>
              <p:cNvSpPr/>
              <p:nvPr/>
            </p:nvSpPr>
            <p:spPr>
              <a:xfrm>
                <a:off x="2244436" y="230896"/>
                <a:ext cx="1311590" cy="1311590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Arc 176"/>
              <p:cNvSpPr/>
              <p:nvPr/>
            </p:nvSpPr>
            <p:spPr>
              <a:xfrm>
                <a:off x="2617190" y="601450"/>
                <a:ext cx="570482" cy="570482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Arc 177"/>
              <p:cNvSpPr/>
              <p:nvPr/>
            </p:nvSpPr>
            <p:spPr>
              <a:xfrm>
                <a:off x="2798482" y="779319"/>
                <a:ext cx="203336" cy="203336"/>
              </a:xfrm>
              <a:prstGeom prst="arc">
                <a:avLst>
                  <a:gd name="adj1" fmla="val 16200000"/>
                  <a:gd name="adj2" fmla="val 21481060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5" name="Group 164"/>
            <p:cNvGrpSpPr/>
            <p:nvPr/>
          </p:nvGrpSpPr>
          <p:grpSpPr>
            <a:xfrm rot="20443978" flipV="1">
              <a:off x="3056253" y="3722971"/>
              <a:ext cx="135144" cy="135144"/>
              <a:chOff x="2244436" y="230896"/>
              <a:chExt cx="1311590" cy="1311590"/>
            </a:xfrm>
          </p:grpSpPr>
          <p:sp>
            <p:nvSpPr>
              <p:cNvPr id="171" name="Arc 170"/>
              <p:cNvSpPr/>
              <p:nvPr/>
            </p:nvSpPr>
            <p:spPr>
              <a:xfrm>
                <a:off x="2422128" y="408669"/>
                <a:ext cx="956044" cy="956044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Arc 171"/>
              <p:cNvSpPr/>
              <p:nvPr/>
            </p:nvSpPr>
            <p:spPr>
              <a:xfrm>
                <a:off x="2244436" y="230896"/>
                <a:ext cx="1311590" cy="1311590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Arc 172"/>
              <p:cNvSpPr/>
              <p:nvPr/>
            </p:nvSpPr>
            <p:spPr>
              <a:xfrm>
                <a:off x="2617190" y="601450"/>
                <a:ext cx="570482" cy="570482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Arc 173"/>
              <p:cNvSpPr/>
              <p:nvPr/>
            </p:nvSpPr>
            <p:spPr>
              <a:xfrm>
                <a:off x="2798482" y="779319"/>
                <a:ext cx="203336" cy="203336"/>
              </a:xfrm>
              <a:prstGeom prst="arc">
                <a:avLst>
                  <a:gd name="adj1" fmla="val 16200000"/>
                  <a:gd name="adj2" fmla="val 21481060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6" name="Group 165"/>
            <p:cNvGrpSpPr/>
            <p:nvPr/>
          </p:nvGrpSpPr>
          <p:grpSpPr>
            <a:xfrm rot="14909506">
              <a:off x="2821874" y="3662938"/>
              <a:ext cx="152404" cy="141978"/>
              <a:chOff x="2244436" y="230896"/>
              <a:chExt cx="1311590" cy="1311590"/>
            </a:xfrm>
          </p:grpSpPr>
          <p:sp>
            <p:nvSpPr>
              <p:cNvPr id="167" name="Arc 166"/>
              <p:cNvSpPr/>
              <p:nvPr/>
            </p:nvSpPr>
            <p:spPr>
              <a:xfrm>
                <a:off x="2422128" y="408670"/>
                <a:ext cx="956043" cy="956043"/>
              </a:xfrm>
              <a:prstGeom prst="arc">
                <a:avLst>
                  <a:gd name="adj1" fmla="val 16200000"/>
                  <a:gd name="adj2" fmla="val 1848364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Arc 167"/>
              <p:cNvSpPr/>
              <p:nvPr/>
            </p:nvSpPr>
            <p:spPr>
              <a:xfrm>
                <a:off x="2244436" y="230896"/>
                <a:ext cx="1311590" cy="1311590"/>
              </a:xfrm>
              <a:prstGeom prst="arc">
                <a:avLst>
                  <a:gd name="adj1" fmla="val 16200000"/>
                  <a:gd name="adj2" fmla="val 1834315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Arc 168"/>
              <p:cNvSpPr/>
              <p:nvPr/>
            </p:nvSpPr>
            <p:spPr>
              <a:xfrm>
                <a:off x="2617190" y="601449"/>
                <a:ext cx="570481" cy="570481"/>
              </a:xfrm>
              <a:prstGeom prst="arc">
                <a:avLst>
                  <a:gd name="adj1" fmla="val 16200000"/>
                  <a:gd name="adj2" fmla="val 1851837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Arc 169"/>
              <p:cNvSpPr/>
              <p:nvPr/>
            </p:nvSpPr>
            <p:spPr>
              <a:xfrm>
                <a:off x="2798479" y="779320"/>
                <a:ext cx="203339" cy="203339"/>
              </a:xfrm>
              <a:prstGeom prst="arc">
                <a:avLst>
                  <a:gd name="adj1" fmla="val 16200000"/>
                  <a:gd name="adj2" fmla="val 19135648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194" name="Elbow Connector 193"/>
          <p:cNvCxnSpPr>
            <a:cxnSpLocks noChangeAspect="1"/>
            <a:stCxn id="511" idx="3"/>
            <a:endCxn id="68" idx="1"/>
          </p:cNvCxnSpPr>
          <p:nvPr/>
        </p:nvCxnSpPr>
        <p:spPr>
          <a:xfrm>
            <a:off x="2932684" y="2312911"/>
            <a:ext cx="303551" cy="1074157"/>
          </a:xfrm>
          <a:prstGeom prst="bentConnector3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95" name="Group 194"/>
          <p:cNvGrpSpPr>
            <a:grpSpLocks noChangeAspect="1"/>
          </p:cNvGrpSpPr>
          <p:nvPr/>
        </p:nvGrpSpPr>
        <p:grpSpPr>
          <a:xfrm>
            <a:off x="5178568" y="655198"/>
            <a:ext cx="383446" cy="537572"/>
            <a:chOff x="4707448" y="415243"/>
            <a:chExt cx="578129" cy="810507"/>
          </a:xfrm>
        </p:grpSpPr>
        <p:sp>
          <p:nvSpPr>
            <p:cNvPr id="196" name="Rectangle 195"/>
            <p:cNvSpPr/>
            <p:nvPr/>
          </p:nvSpPr>
          <p:spPr>
            <a:xfrm>
              <a:off x="4707448" y="415243"/>
              <a:ext cx="578129" cy="131078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/>
            <p:nvPr/>
          </p:nvSpPr>
          <p:spPr>
            <a:xfrm>
              <a:off x="5186572" y="461672"/>
              <a:ext cx="45720" cy="45720"/>
            </a:xfrm>
            <a:prstGeom prst="ellips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Straight Connector 197"/>
            <p:cNvCxnSpPr>
              <a:stCxn id="196" idx="1"/>
              <a:endCxn id="196" idx="1"/>
            </p:cNvCxnSpPr>
            <p:nvPr/>
          </p:nvCxnSpPr>
          <p:spPr>
            <a:xfrm>
              <a:off x="4707448" y="480782"/>
              <a:ext cx="0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>
              <a:off x="4753220" y="490370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>
              <a:off x="4829968" y="490370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>
              <a:off x="4911784" y="490370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>
              <a:off x="4993223" y="487761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>
              <a:off x="5069971" y="489894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" name="Rectangle 203"/>
            <p:cNvSpPr/>
            <p:nvPr/>
          </p:nvSpPr>
          <p:spPr>
            <a:xfrm>
              <a:off x="4707448" y="584298"/>
              <a:ext cx="578129" cy="131078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/>
            <p:cNvSpPr/>
            <p:nvPr/>
          </p:nvSpPr>
          <p:spPr>
            <a:xfrm>
              <a:off x="5186572" y="630727"/>
              <a:ext cx="45720" cy="45720"/>
            </a:xfrm>
            <a:prstGeom prst="ellips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6" name="Straight Connector 205"/>
            <p:cNvCxnSpPr>
              <a:stCxn id="204" idx="1"/>
              <a:endCxn id="204" idx="1"/>
            </p:cNvCxnSpPr>
            <p:nvPr/>
          </p:nvCxnSpPr>
          <p:spPr>
            <a:xfrm>
              <a:off x="4707448" y="649837"/>
              <a:ext cx="0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>
              <a:off x="4753220" y="656506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>
              <a:off x="4829968" y="656506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>
              <a:off x="4911784" y="656506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>
              <a:off x="4993223" y="653897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>
              <a:off x="5069971" y="656030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2" name="Rectangle 211"/>
            <p:cNvSpPr/>
            <p:nvPr/>
          </p:nvSpPr>
          <p:spPr>
            <a:xfrm>
              <a:off x="4707448" y="753353"/>
              <a:ext cx="578129" cy="131078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/>
            <p:cNvSpPr/>
            <p:nvPr/>
          </p:nvSpPr>
          <p:spPr>
            <a:xfrm>
              <a:off x="5186572" y="799783"/>
              <a:ext cx="45719" cy="45719"/>
            </a:xfrm>
            <a:prstGeom prst="ellips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4" name="Straight Connector 213"/>
            <p:cNvCxnSpPr>
              <a:stCxn id="212" idx="1"/>
              <a:endCxn id="212" idx="1"/>
            </p:cNvCxnSpPr>
            <p:nvPr/>
          </p:nvCxnSpPr>
          <p:spPr>
            <a:xfrm>
              <a:off x="4707448" y="818892"/>
              <a:ext cx="0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>
              <a:off x="4753220" y="822642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>
              <a:off x="4829968" y="822642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>
              <a:off x="4911784" y="822642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>
              <a:off x="4993223" y="820033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>
              <a:off x="5069971" y="822166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0" name="Rectangle 219"/>
            <p:cNvSpPr/>
            <p:nvPr/>
          </p:nvSpPr>
          <p:spPr>
            <a:xfrm>
              <a:off x="4707448" y="928536"/>
              <a:ext cx="578129" cy="13107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Oval 220"/>
            <p:cNvSpPr/>
            <p:nvPr/>
          </p:nvSpPr>
          <p:spPr>
            <a:xfrm>
              <a:off x="5186572" y="965919"/>
              <a:ext cx="45719" cy="45719"/>
            </a:xfrm>
            <a:prstGeom prst="ellips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2" name="Straight Connector 221"/>
            <p:cNvCxnSpPr>
              <a:stCxn id="220" idx="1"/>
              <a:endCxn id="220" idx="1"/>
            </p:cNvCxnSpPr>
            <p:nvPr/>
          </p:nvCxnSpPr>
          <p:spPr>
            <a:xfrm>
              <a:off x="4707448" y="994076"/>
              <a:ext cx="0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>
              <a:off x="4753220" y="988778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>
              <a:off x="4829968" y="988778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>
              <a:off x="4911784" y="988778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>
              <a:off x="4993223" y="986169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>
              <a:off x="5069971" y="988302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Rectangle 227"/>
            <p:cNvSpPr/>
            <p:nvPr/>
          </p:nvSpPr>
          <p:spPr>
            <a:xfrm>
              <a:off x="4707448" y="1094671"/>
              <a:ext cx="578129" cy="13107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Oval 228"/>
            <p:cNvSpPr/>
            <p:nvPr/>
          </p:nvSpPr>
          <p:spPr>
            <a:xfrm>
              <a:off x="5186572" y="1132055"/>
              <a:ext cx="45719" cy="45719"/>
            </a:xfrm>
            <a:prstGeom prst="ellips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Straight Connector 229"/>
            <p:cNvCxnSpPr>
              <a:stCxn id="228" idx="1"/>
              <a:endCxn id="228" idx="1"/>
            </p:cNvCxnSpPr>
            <p:nvPr/>
          </p:nvCxnSpPr>
          <p:spPr>
            <a:xfrm>
              <a:off x="4707448" y="1160211"/>
              <a:ext cx="0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>
              <a:off x="4753220" y="1154914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/>
          </p:nvCxnSpPr>
          <p:spPr>
            <a:xfrm>
              <a:off x="4829968" y="1154914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/>
          </p:nvCxnSpPr>
          <p:spPr>
            <a:xfrm>
              <a:off x="4911784" y="1154914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/>
          </p:nvCxnSpPr>
          <p:spPr>
            <a:xfrm>
              <a:off x="4993223" y="1152305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/>
          </p:nvCxnSpPr>
          <p:spPr>
            <a:xfrm>
              <a:off x="5069972" y="1163485"/>
              <a:ext cx="46050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6" name="Group 235"/>
          <p:cNvGrpSpPr>
            <a:grpSpLocks noChangeAspect="1"/>
          </p:cNvGrpSpPr>
          <p:nvPr/>
        </p:nvGrpSpPr>
        <p:grpSpPr>
          <a:xfrm>
            <a:off x="5667922" y="656573"/>
            <a:ext cx="383446" cy="537572"/>
            <a:chOff x="4707448" y="415243"/>
            <a:chExt cx="578129" cy="810507"/>
          </a:xfrm>
        </p:grpSpPr>
        <p:sp>
          <p:nvSpPr>
            <p:cNvPr id="237" name="Rectangle 236"/>
            <p:cNvSpPr/>
            <p:nvPr/>
          </p:nvSpPr>
          <p:spPr>
            <a:xfrm>
              <a:off x="4707448" y="415243"/>
              <a:ext cx="578129" cy="131078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Oval 237"/>
            <p:cNvSpPr/>
            <p:nvPr/>
          </p:nvSpPr>
          <p:spPr>
            <a:xfrm>
              <a:off x="5186572" y="461672"/>
              <a:ext cx="45720" cy="45720"/>
            </a:xfrm>
            <a:prstGeom prst="ellips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9" name="Straight Connector 238"/>
            <p:cNvCxnSpPr>
              <a:stCxn id="237" idx="1"/>
              <a:endCxn id="237" idx="1"/>
            </p:cNvCxnSpPr>
            <p:nvPr/>
          </p:nvCxnSpPr>
          <p:spPr>
            <a:xfrm>
              <a:off x="4707448" y="480782"/>
              <a:ext cx="0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>
              <a:off x="4753220" y="490370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>
              <a:off x="4829968" y="490370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>
              <a:off x="4911784" y="490370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>
              <a:off x="4993223" y="487761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>
              <a:off x="5069971" y="489894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Rectangle 244"/>
            <p:cNvSpPr/>
            <p:nvPr/>
          </p:nvSpPr>
          <p:spPr>
            <a:xfrm>
              <a:off x="4707448" y="584298"/>
              <a:ext cx="578129" cy="131078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Oval 245"/>
            <p:cNvSpPr/>
            <p:nvPr/>
          </p:nvSpPr>
          <p:spPr>
            <a:xfrm>
              <a:off x="5186572" y="630727"/>
              <a:ext cx="45720" cy="45720"/>
            </a:xfrm>
            <a:prstGeom prst="ellips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7" name="Straight Connector 246"/>
            <p:cNvCxnSpPr>
              <a:stCxn id="245" idx="1"/>
              <a:endCxn id="245" idx="1"/>
            </p:cNvCxnSpPr>
            <p:nvPr/>
          </p:nvCxnSpPr>
          <p:spPr>
            <a:xfrm>
              <a:off x="4707448" y="649837"/>
              <a:ext cx="0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>
              <a:off x="4753220" y="656506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>
              <a:off x="4829968" y="656506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>
              <a:off x="4911784" y="656506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>
              <a:off x="4993223" y="653897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>
              <a:off x="5069971" y="656030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3" name="Rectangle 252"/>
            <p:cNvSpPr/>
            <p:nvPr/>
          </p:nvSpPr>
          <p:spPr>
            <a:xfrm>
              <a:off x="4707448" y="753353"/>
              <a:ext cx="578129" cy="131078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Oval 253"/>
            <p:cNvSpPr/>
            <p:nvPr/>
          </p:nvSpPr>
          <p:spPr>
            <a:xfrm>
              <a:off x="5186572" y="799783"/>
              <a:ext cx="45719" cy="45719"/>
            </a:xfrm>
            <a:prstGeom prst="ellips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5" name="Straight Connector 254"/>
            <p:cNvCxnSpPr>
              <a:stCxn id="253" idx="1"/>
              <a:endCxn id="253" idx="1"/>
            </p:cNvCxnSpPr>
            <p:nvPr/>
          </p:nvCxnSpPr>
          <p:spPr>
            <a:xfrm>
              <a:off x="4707448" y="818892"/>
              <a:ext cx="0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/>
          </p:nvCxnSpPr>
          <p:spPr>
            <a:xfrm>
              <a:off x="4753220" y="822642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>
              <a:off x="4829968" y="822642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>
              <a:off x="4911784" y="822642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>
              <a:off x="4993223" y="820033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>
              <a:off x="5069971" y="822166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1" name="Rectangle 260"/>
            <p:cNvSpPr/>
            <p:nvPr/>
          </p:nvSpPr>
          <p:spPr>
            <a:xfrm>
              <a:off x="4707448" y="928536"/>
              <a:ext cx="578129" cy="13107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Oval 261"/>
            <p:cNvSpPr/>
            <p:nvPr/>
          </p:nvSpPr>
          <p:spPr>
            <a:xfrm>
              <a:off x="5186572" y="965919"/>
              <a:ext cx="45719" cy="45719"/>
            </a:xfrm>
            <a:prstGeom prst="ellips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3" name="Straight Connector 262"/>
            <p:cNvCxnSpPr>
              <a:stCxn id="261" idx="1"/>
              <a:endCxn id="261" idx="1"/>
            </p:cNvCxnSpPr>
            <p:nvPr/>
          </p:nvCxnSpPr>
          <p:spPr>
            <a:xfrm>
              <a:off x="4707448" y="994076"/>
              <a:ext cx="0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>
              <a:off x="4753220" y="988778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>
              <a:off x="4829968" y="988778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>
              <a:off x="4911784" y="988778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>
              <a:off x="4993223" y="986169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>
              <a:off x="5069971" y="988302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Rectangle 268"/>
            <p:cNvSpPr/>
            <p:nvPr/>
          </p:nvSpPr>
          <p:spPr>
            <a:xfrm>
              <a:off x="4707448" y="1094671"/>
              <a:ext cx="578129" cy="13107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/>
            <p:cNvSpPr/>
            <p:nvPr/>
          </p:nvSpPr>
          <p:spPr>
            <a:xfrm>
              <a:off x="5186572" y="1132055"/>
              <a:ext cx="45719" cy="45719"/>
            </a:xfrm>
            <a:prstGeom prst="ellips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1" name="Straight Connector 270"/>
            <p:cNvCxnSpPr>
              <a:stCxn id="269" idx="1"/>
              <a:endCxn id="269" idx="1"/>
            </p:cNvCxnSpPr>
            <p:nvPr/>
          </p:nvCxnSpPr>
          <p:spPr>
            <a:xfrm>
              <a:off x="4707448" y="1160211"/>
              <a:ext cx="0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/>
          </p:nvCxnSpPr>
          <p:spPr>
            <a:xfrm>
              <a:off x="4753220" y="1154914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/>
          </p:nvCxnSpPr>
          <p:spPr>
            <a:xfrm>
              <a:off x="4829968" y="1154914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/>
          </p:nvCxnSpPr>
          <p:spPr>
            <a:xfrm>
              <a:off x="4911784" y="1154914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/>
          </p:nvCxnSpPr>
          <p:spPr>
            <a:xfrm>
              <a:off x="4993223" y="1152305"/>
              <a:ext cx="46049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/>
          </p:nvCxnSpPr>
          <p:spPr>
            <a:xfrm>
              <a:off x="5069972" y="1163485"/>
              <a:ext cx="46050" cy="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7" name="TextBox 276"/>
          <p:cNvSpPr txBox="1">
            <a:spLocks noChangeAspect="1"/>
          </p:cNvSpPr>
          <p:nvPr/>
        </p:nvSpPr>
        <p:spPr>
          <a:xfrm>
            <a:off x="4614719" y="1067221"/>
            <a:ext cx="521297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de-DE" sz="8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/>
            </a:r>
            <a:br>
              <a:rPr lang="de-DE" sz="8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</a:br>
            <a:r>
              <a:rPr lang="de-DE" sz="8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OEM</a:t>
            </a:r>
            <a:br>
              <a:rPr lang="de-DE" sz="8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</a:br>
            <a:r>
              <a:rPr lang="de-DE" sz="8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Server</a:t>
            </a:r>
            <a:endParaRPr lang="en-US" sz="800" dirty="0">
              <a:solidFill>
                <a:schemeClr val="tx2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278" name="TextBox 277"/>
          <p:cNvSpPr txBox="1">
            <a:spLocks noChangeAspect="1"/>
          </p:cNvSpPr>
          <p:nvPr/>
        </p:nvSpPr>
        <p:spPr>
          <a:xfrm>
            <a:off x="5073152" y="1068083"/>
            <a:ext cx="604653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de-DE" sz="8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/>
            </a:r>
            <a:br>
              <a:rPr lang="de-DE" sz="8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</a:br>
            <a:r>
              <a:rPr lang="de-DE" sz="8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Supplier</a:t>
            </a:r>
            <a:br>
              <a:rPr lang="de-DE" sz="8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</a:br>
            <a:r>
              <a:rPr lang="de-DE" sz="8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Server</a:t>
            </a:r>
            <a:endParaRPr lang="en-US" sz="800" dirty="0">
              <a:solidFill>
                <a:schemeClr val="tx2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279" name="TextBox 278"/>
          <p:cNvSpPr txBox="1">
            <a:spLocks noChangeAspect="1"/>
          </p:cNvSpPr>
          <p:nvPr/>
        </p:nvSpPr>
        <p:spPr>
          <a:xfrm>
            <a:off x="5550820" y="1068946"/>
            <a:ext cx="649537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de-DE" sz="8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/>
            </a:r>
            <a:br>
              <a:rPr lang="de-DE" sz="8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</a:br>
            <a:r>
              <a:rPr lang="de-DE" sz="8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„Neutral“</a:t>
            </a:r>
            <a:br>
              <a:rPr lang="de-DE" sz="8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</a:br>
            <a:r>
              <a:rPr lang="de-DE" sz="8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Server</a:t>
            </a:r>
            <a:endParaRPr lang="en-US" sz="800" dirty="0">
              <a:solidFill>
                <a:schemeClr val="tx2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280" name="TextBox 279"/>
          <p:cNvSpPr txBox="1">
            <a:spLocks noChangeAspect="1"/>
          </p:cNvSpPr>
          <p:nvPr/>
        </p:nvSpPr>
        <p:spPr>
          <a:xfrm>
            <a:off x="2240514" y="246729"/>
            <a:ext cx="926878" cy="31945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Communication</a:t>
            </a:r>
          </a:p>
          <a:p>
            <a:pPr algn="ctr"/>
            <a:r>
              <a:rPr lang="de-DE" sz="10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channels</a:t>
            </a:r>
            <a:endParaRPr lang="en-US" sz="1000" dirty="0">
              <a:solidFill>
                <a:schemeClr val="tx2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cxnSp>
        <p:nvCxnSpPr>
          <p:cNvPr id="281" name="Elbow Connector 280"/>
          <p:cNvCxnSpPr>
            <a:cxnSpLocks noChangeAspect="1"/>
            <a:stCxn id="304" idx="3"/>
            <a:endCxn id="511" idx="1"/>
          </p:cNvCxnSpPr>
          <p:nvPr/>
        </p:nvCxnSpPr>
        <p:spPr>
          <a:xfrm flipV="1">
            <a:off x="1322832" y="2312911"/>
            <a:ext cx="1176331" cy="7116"/>
          </a:xfrm>
          <a:prstGeom prst="bentConnector3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82" name="Elbow Connector 281"/>
          <p:cNvCxnSpPr>
            <a:cxnSpLocks noChangeAspect="1"/>
            <a:stCxn id="285" idx="3"/>
            <a:endCxn id="511" idx="1"/>
          </p:cNvCxnSpPr>
          <p:nvPr/>
        </p:nvCxnSpPr>
        <p:spPr>
          <a:xfrm flipV="1">
            <a:off x="1322056" y="2312911"/>
            <a:ext cx="1177107" cy="749887"/>
          </a:xfrm>
          <a:prstGeom prst="bentConnector3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83" name="Elbow Connector 282"/>
          <p:cNvCxnSpPr>
            <a:cxnSpLocks noChangeAspect="1"/>
            <a:stCxn id="323" idx="3"/>
            <a:endCxn id="511" idx="1"/>
          </p:cNvCxnSpPr>
          <p:nvPr/>
        </p:nvCxnSpPr>
        <p:spPr>
          <a:xfrm>
            <a:off x="1330546" y="1549707"/>
            <a:ext cx="1168617" cy="763204"/>
          </a:xfrm>
          <a:prstGeom prst="bentConnector3">
            <a:avLst>
              <a:gd name="adj1" fmla="val 50000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85" name="Rounded Rectangle 284"/>
          <p:cNvSpPr/>
          <p:nvPr/>
        </p:nvSpPr>
        <p:spPr>
          <a:xfrm>
            <a:off x="888535" y="2846037"/>
            <a:ext cx="433521" cy="43352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6" name="Group 285"/>
          <p:cNvGrpSpPr/>
          <p:nvPr/>
        </p:nvGrpSpPr>
        <p:grpSpPr>
          <a:xfrm>
            <a:off x="1213961" y="2913159"/>
            <a:ext cx="60588" cy="312118"/>
            <a:chOff x="3111472" y="2197100"/>
            <a:chExt cx="533400" cy="2747818"/>
          </a:xfrm>
        </p:grpSpPr>
        <p:sp>
          <p:nvSpPr>
            <p:cNvPr id="299" name="Rounded Rectangle 298"/>
            <p:cNvSpPr/>
            <p:nvPr/>
          </p:nvSpPr>
          <p:spPr>
            <a:xfrm>
              <a:off x="3111472" y="2197100"/>
              <a:ext cx="533400" cy="1447800"/>
            </a:xfrm>
            <a:prstGeom prst="round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Oval 299"/>
            <p:cNvSpPr/>
            <p:nvPr/>
          </p:nvSpPr>
          <p:spPr>
            <a:xfrm>
              <a:off x="3187672" y="22733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/>
            <p:cNvSpPr/>
            <p:nvPr/>
          </p:nvSpPr>
          <p:spPr>
            <a:xfrm>
              <a:off x="3187672" y="27305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/>
            <p:cNvSpPr/>
            <p:nvPr/>
          </p:nvSpPr>
          <p:spPr>
            <a:xfrm>
              <a:off x="3187672" y="3187700"/>
              <a:ext cx="381000" cy="381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3" name="Straight Connector 302"/>
            <p:cNvCxnSpPr>
              <a:stCxn id="299" idx="2"/>
            </p:cNvCxnSpPr>
            <p:nvPr/>
          </p:nvCxnSpPr>
          <p:spPr>
            <a:xfrm>
              <a:off x="3378172" y="3644900"/>
              <a:ext cx="0" cy="1300018"/>
            </a:xfrm>
            <a:prstGeom prst="line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87" name="Rectangle 286"/>
          <p:cNvSpPr/>
          <p:nvPr/>
        </p:nvSpPr>
        <p:spPr>
          <a:xfrm>
            <a:off x="939460" y="2968539"/>
            <a:ext cx="18884" cy="167075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Rectangle 287"/>
          <p:cNvSpPr/>
          <p:nvPr/>
        </p:nvSpPr>
        <p:spPr>
          <a:xfrm>
            <a:off x="1156623" y="2968539"/>
            <a:ext cx="18884" cy="167075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Round Single Corner Rectangle 288"/>
          <p:cNvSpPr/>
          <p:nvPr/>
        </p:nvSpPr>
        <p:spPr>
          <a:xfrm>
            <a:off x="939460" y="2968539"/>
            <a:ext cx="236047" cy="20196"/>
          </a:xfrm>
          <a:prstGeom prst="round1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Trapezoid 289"/>
          <p:cNvSpPr/>
          <p:nvPr/>
        </p:nvSpPr>
        <p:spPr>
          <a:xfrm>
            <a:off x="958344" y="3032991"/>
            <a:ext cx="198278" cy="156129"/>
          </a:xfrm>
          <a:prstGeom prst="trapezoid">
            <a:avLst>
              <a:gd name="adj" fmla="val 42518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1" name="Straight Connector 290"/>
          <p:cNvCxnSpPr/>
          <p:nvPr/>
        </p:nvCxnSpPr>
        <p:spPr>
          <a:xfrm>
            <a:off x="1059233" y="3038694"/>
            <a:ext cx="0" cy="156129"/>
          </a:xfrm>
          <a:prstGeom prst="line">
            <a:avLst/>
          </a:prstGeom>
          <a:ln w="9525">
            <a:solidFill>
              <a:schemeClr val="accent1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Rounded Rectangle 291"/>
          <p:cNvSpPr/>
          <p:nvPr/>
        </p:nvSpPr>
        <p:spPr>
          <a:xfrm>
            <a:off x="995063" y="2945721"/>
            <a:ext cx="123798" cy="68194"/>
          </a:xfrm>
          <a:prstGeom prst="round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3" name="Group 292"/>
          <p:cNvGrpSpPr/>
          <p:nvPr/>
        </p:nvGrpSpPr>
        <p:grpSpPr>
          <a:xfrm>
            <a:off x="1043139" y="2869608"/>
            <a:ext cx="148980" cy="148980"/>
            <a:chOff x="2289021" y="168477"/>
            <a:chExt cx="1311590" cy="1311590"/>
          </a:xfrm>
        </p:grpSpPr>
        <p:sp>
          <p:nvSpPr>
            <p:cNvPr id="295" name="Arc 294"/>
            <p:cNvSpPr/>
            <p:nvPr/>
          </p:nvSpPr>
          <p:spPr>
            <a:xfrm>
              <a:off x="2466713" y="346250"/>
              <a:ext cx="956044" cy="956044"/>
            </a:xfrm>
            <a:prstGeom prst="arc">
              <a:avLst>
                <a:gd name="adj1" fmla="val 16200000"/>
                <a:gd name="adj2" fmla="val 21467216"/>
              </a:avLst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Arc 295"/>
            <p:cNvSpPr/>
            <p:nvPr/>
          </p:nvSpPr>
          <p:spPr>
            <a:xfrm>
              <a:off x="2289021" y="168477"/>
              <a:ext cx="1311590" cy="1311590"/>
            </a:xfrm>
            <a:prstGeom prst="arc">
              <a:avLst>
                <a:gd name="adj1" fmla="val 16200000"/>
                <a:gd name="adj2" fmla="val 21467216"/>
              </a:avLst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Arc 296"/>
            <p:cNvSpPr/>
            <p:nvPr/>
          </p:nvSpPr>
          <p:spPr>
            <a:xfrm>
              <a:off x="2661774" y="539031"/>
              <a:ext cx="570482" cy="570482"/>
            </a:xfrm>
            <a:prstGeom prst="arc">
              <a:avLst>
                <a:gd name="adj1" fmla="val 16200000"/>
                <a:gd name="adj2" fmla="val 21467216"/>
              </a:avLst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Arc 297"/>
            <p:cNvSpPr/>
            <p:nvPr/>
          </p:nvSpPr>
          <p:spPr>
            <a:xfrm>
              <a:off x="2843067" y="716900"/>
              <a:ext cx="203336" cy="203336"/>
            </a:xfrm>
            <a:prstGeom prst="arc">
              <a:avLst>
                <a:gd name="adj1" fmla="val 16200000"/>
                <a:gd name="adj2" fmla="val 21481060"/>
              </a:avLst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94" name="Straight Connector 293"/>
          <p:cNvCxnSpPr/>
          <p:nvPr/>
        </p:nvCxnSpPr>
        <p:spPr>
          <a:xfrm>
            <a:off x="1054566" y="3038085"/>
            <a:ext cx="0" cy="156129"/>
          </a:xfrm>
          <a:prstGeom prst="line">
            <a:avLst/>
          </a:prstGeom>
          <a:ln w="9525">
            <a:solidFill>
              <a:schemeClr val="accent1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4" name="Rounded Rectangle 303"/>
          <p:cNvSpPr>
            <a:spLocks noChangeAspect="1"/>
          </p:cNvSpPr>
          <p:nvPr/>
        </p:nvSpPr>
        <p:spPr>
          <a:xfrm>
            <a:off x="889311" y="2103266"/>
            <a:ext cx="433521" cy="43352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grpSp>
        <p:nvGrpSpPr>
          <p:cNvPr id="305" name="Group 304"/>
          <p:cNvGrpSpPr>
            <a:grpSpLocks noChangeAspect="1"/>
          </p:cNvGrpSpPr>
          <p:nvPr/>
        </p:nvGrpSpPr>
        <p:grpSpPr>
          <a:xfrm rot="20807513">
            <a:off x="1024107" y="2246000"/>
            <a:ext cx="174366" cy="174366"/>
            <a:chOff x="2244436" y="230896"/>
            <a:chExt cx="1311590" cy="1311590"/>
          </a:xfrm>
        </p:grpSpPr>
        <p:sp>
          <p:nvSpPr>
            <p:cNvPr id="306" name="Arc 305"/>
            <p:cNvSpPr/>
            <p:nvPr/>
          </p:nvSpPr>
          <p:spPr>
            <a:xfrm>
              <a:off x="2422128" y="408669"/>
              <a:ext cx="956044" cy="956044"/>
            </a:xfrm>
            <a:prstGeom prst="arc">
              <a:avLst>
                <a:gd name="adj1" fmla="val 16200000"/>
                <a:gd name="adj2" fmla="val 21467216"/>
              </a:avLst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Arc 306"/>
            <p:cNvSpPr/>
            <p:nvPr/>
          </p:nvSpPr>
          <p:spPr>
            <a:xfrm>
              <a:off x="2244436" y="230896"/>
              <a:ext cx="1311590" cy="1311590"/>
            </a:xfrm>
            <a:prstGeom prst="arc">
              <a:avLst>
                <a:gd name="adj1" fmla="val 16200000"/>
                <a:gd name="adj2" fmla="val 21467216"/>
              </a:avLst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" name="Arc 307"/>
            <p:cNvSpPr/>
            <p:nvPr/>
          </p:nvSpPr>
          <p:spPr>
            <a:xfrm>
              <a:off x="2617190" y="601450"/>
              <a:ext cx="570482" cy="570482"/>
            </a:xfrm>
            <a:prstGeom prst="arc">
              <a:avLst>
                <a:gd name="adj1" fmla="val 16200000"/>
                <a:gd name="adj2" fmla="val 21467216"/>
              </a:avLst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" name="Arc 308"/>
            <p:cNvSpPr/>
            <p:nvPr/>
          </p:nvSpPr>
          <p:spPr>
            <a:xfrm>
              <a:off x="2798482" y="779319"/>
              <a:ext cx="203336" cy="203336"/>
            </a:xfrm>
            <a:prstGeom prst="arc">
              <a:avLst>
                <a:gd name="adj1" fmla="val 16200000"/>
                <a:gd name="adj2" fmla="val 21481060"/>
              </a:avLst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0" name="Group 309"/>
          <p:cNvGrpSpPr>
            <a:grpSpLocks noChangeAspect="1"/>
          </p:cNvGrpSpPr>
          <p:nvPr/>
        </p:nvGrpSpPr>
        <p:grpSpPr>
          <a:xfrm>
            <a:off x="936433" y="2333183"/>
            <a:ext cx="220530" cy="146189"/>
            <a:chOff x="5606988" y="2112424"/>
            <a:chExt cx="831492" cy="551196"/>
          </a:xfrm>
        </p:grpSpPr>
        <p:sp>
          <p:nvSpPr>
            <p:cNvPr id="311" name="Rectangle 310"/>
            <p:cNvSpPr/>
            <p:nvPr/>
          </p:nvSpPr>
          <p:spPr>
            <a:xfrm>
              <a:off x="5622620" y="2510637"/>
              <a:ext cx="107127" cy="152983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2" name="Rounded Rectangle 2"/>
            <p:cNvSpPr/>
            <p:nvPr/>
          </p:nvSpPr>
          <p:spPr>
            <a:xfrm>
              <a:off x="5622620" y="2216305"/>
              <a:ext cx="89258" cy="50122"/>
            </a:xfrm>
            <a:custGeom>
              <a:avLst/>
              <a:gdLst>
                <a:gd name="connsiteX0" fmla="*/ 0 w 225468"/>
                <a:gd name="connsiteY0" fmla="*/ 23447 h 140677"/>
                <a:gd name="connsiteX1" fmla="*/ 23447 w 225468"/>
                <a:gd name="connsiteY1" fmla="*/ 0 h 140677"/>
                <a:gd name="connsiteX2" fmla="*/ 202021 w 225468"/>
                <a:gd name="connsiteY2" fmla="*/ 0 h 140677"/>
                <a:gd name="connsiteX3" fmla="*/ 225468 w 225468"/>
                <a:gd name="connsiteY3" fmla="*/ 23447 h 140677"/>
                <a:gd name="connsiteX4" fmla="*/ 225468 w 225468"/>
                <a:gd name="connsiteY4" fmla="*/ 117230 h 140677"/>
                <a:gd name="connsiteX5" fmla="*/ 202021 w 225468"/>
                <a:gd name="connsiteY5" fmla="*/ 140677 h 140677"/>
                <a:gd name="connsiteX6" fmla="*/ 23447 w 225468"/>
                <a:gd name="connsiteY6" fmla="*/ 140677 h 140677"/>
                <a:gd name="connsiteX7" fmla="*/ 0 w 225468"/>
                <a:gd name="connsiteY7" fmla="*/ 117230 h 140677"/>
                <a:gd name="connsiteX8" fmla="*/ 0 w 225468"/>
                <a:gd name="connsiteY8" fmla="*/ 23447 h 140677"/>
                <a:gd name="connsiteX0" fmla="*/ 0 w 250520"/>
                <a:gd name="connsiteY0" fmla="*/ 23447 h 140677"/>
                <a:gd name="connsiteX1" fmla="*/ 23447 w 250520"/>
                <a:gd name="connsiteY1" fmla="*/ 0 h 140677"/>
                <a:gd name="connsiteX2" fmla="*/ 202021 w 250520"/>
                <a:gd name="connsiteY2" fmla="*/ 0 h 140677"/>
                <a:gd name="connsiteX3" fmla="*/ 225468 w 250520"/>
                <a:gd name="connsiteY3" fmla="*/ 23447 h 140677"/>
                <a:gd name="connsiteX4" fmla="*/ 250520 w 250520"/>
                <a:gd name="connsiteY4" fmla="*/ 95310 h 140677"/>
                <a:gd name="connsiteX5" fmla="*/ 202021 w 250520"/>
                <a:gd name="connsiteY5" fmla="*/ 140677 h 140677"/>
                <a:gd name="connsiteX6" fmla="*/ 23447 w 250520"/>
                <a:gd name="connsiteY6" fmla="*/ 140677 h 140677"/>
                <a:gd name="connsiteX7" fmla="*/ 0 w 250520"/>
                <a:gd name="connsiteY7" fmla="*/ 117230 h 140677"/>
                <a:gd name="connsiteX8" fmla="*/ 0 w 250520"/>
                <a:gd name="connsiteY8" fmla="*/ 23447 h 140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0520" h="140677">
                  <a:moveTo>
                    <a:pt x="0" y="23447"/>
                  </a:moveTo>
                  <a:cubicBezTo>
                    <a:pt x="0" y="10498"/>
                    <a:pt x="10498" y="0"/>
                    <a:pt x="23447" y="0"/>
                  </a:cubicBezTo>
                  <a:lnTo>
                    <a:pt x="202021" y="0"/>
                  </a:lnTo>
                  <a:cubicBezTo>
                    <a:pt x="214970" y="0"/>
                    <a:pt x="225468" y="10498"/>
                    <a:pt x="225468" y="23447"/>
                  </a:cubicBezTo>
                  <a:cubicBezTo>
                    <a:pt x="225468" y="54708"/>
                    <a:pt x="250520" y="64049"/>
                    <a:pt x="250520" y="95310"/>
                  </a:cubicBezTo>
                  <a:cubicBezTo>
                    <a:pt x="250520" y="108259"/>
                    <a:pt x="214970" y="140677"/>
                    <a:pt x="202021" y="140677"/>
                  </a:cubicBezTo>
                  <a:lnTo>
                    <a:pt x="23447" y="140677"/>
                  </a:lnTo>
                  <a:cubicBezTo>
                    <a:pt x="10498" y="140677"/>
                    <a:pt x="0" y="130179"/>
                    <a:pt x="0" y="117230"/>
                  </a:cubicBezTo>
                  <a:lnTo>
                    <a:pt x="0" y="23447"/>
                  </a:lnTo>
                  <a:close/>
                </a:path>
              </a:pathLst>
            </a:cu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3" name="Rounded Rectangle 2"/>
            <p:cNvSpPr/>
            <p:nvPr/>
          </p:nvSpPr>
          <p:spPr>
            <a:xfrm flipH="1">
              <a:off x="6332036" y="2216230"/>
              <a:ext cx="89258" cy="50122"/>
            </a:xfrm>
            <a:custGeom>
              <a:avLst/>
              <a:gdLst>
                <a:gd name="connsiteX0" fmla="*/ 0 w 225468"/>
                <a:gd name="connsiteY0" fmla="*/ 23447 h 140677"/>
                <a:gd name="connsiteX1" fmla="*/ 23447 w 225468"/>
                <a:gd name="connsiteY1" fmla="*/ 0 h 140677"/>
                <a:gd name="connsiteX2" fmla="*/ 202021 w 225468"/>
                <a:gd name="connsiteY2" fmla="*/ 0 h 140677"/>
                <a:gd name="connsiteX3" fmla="*/ 225468 w 225468"/>
                <a:gd name="connsiteY3" fmla="*/ 23447 h 140677"/>
                <a:gd name="connsiteX4" fmla="*/ 225468 w 225468"/>
                <a:gd name="connsiteY4" fmla="*/ 117230 h 140677"/>
                <a:gd name="connsiteX5" fmla="*/ 202021 w 225468"/>
                <a:gd name="connsiteY5" fmla="*/ 140677 h 140677"/>
                <a:gd name="connsiteX6" fmla="*/ 23447 w 225468"/>
                <a:gd name="connsiteY6" fmla="*/ 140677 h 140677"/>
                <a:gd name="connsiteX7" fmla="*/ 0 w 225468"/>
                <a:gd name="connsiteY7" fmla="*/ 117230 h 140677"/>
                <a:gd name="connsiteX8" fmla="*/ 0 w 225468"/>
                <a:gd name="connsiteY8" fmla="*/ 23447 h 140677"/>
                <a:gd name="connsiteX0" fmla="*/ 0 w 250520"/>
                <a:gd name="connsiteY0" fmla="*/ 23447 h 140677"/>
                <a:gd name="connsiteX1" fmla="*/ 23447 w 250520"/>
                <a:gd name="connsiteY1" fmla="*/ 0 h 140677"/>
                <a:gd name="connsiteX2" fmla="*/ 202021 w 250520"/>
                <a:gd name="connsiteY2" fmla="*/ 0 h 140677"/>
                <a:gd name="connsiteX3" fmla="*/ 225468 w 250520"/>
                <a:gd name="connsiteY3" fmla="*/ 23447 h 140677"/>
                <a:gd name="connsiteX4" fmla="*/ 250520 w 250520"/>
                <a:gd name="connsiteY4" fmla="*/ 95310 h 140677"/>
                <a:gd name="connsiteX5" fmla="*/ 202021 w 250520"/>
                <a:gd name="connsiteY5" fmla="*/ 140677 h 140677"/>
                <a:gd name="connsiteX6" fmla="*/ 23447 w 250520"/>
                <a:gd name="connsiteY6" fmla="*/ 140677 h 140677"/>
                <a:gd name="connsiteX7" fmla="*/ 0 w 250520"/>
                <a:gd name="connsiteY7" fmla="*/ 117230 h 140677"/>
                <a:gd name="connsiteX8" fmla="*/ 0 w 250520"/>
                <a:gd name="connsiteY8" fmla="*/ 23447 h 140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0520" h="140677">
                  <a:moveTo>
                    <a:pt x="0" y="23447"/>
                  </a:moveTo>
                  <a:cubicBezTo>
                    <a:pt x="0" y="10498"/>
                    <a:pt x="10498" y="0"/>
                    <a:pt x="23447" y="0"/>
                  </a:cubicBezTo>
                  <a:lnTo>
                    <a:pt x="202021" y="0"/>
                  </a:lnTo>
                  <a:cubicBezTo>
                    <a:pt x="214970" y="0"/>
                    <a:pt x="225468" y="10498"/>
                    <a:pt x="225468" y="23447"/>
                  </a:cubicBezTo>
                  <a:cubicBezTo>
                    <a:pt x="225468" y="54708"/>
                    <a:pt x="250520" y="64049"/>
                    <a:pt x="250520" y="95310"/>
                  </a:cubicBezTo>
                  <a:cubicBezTo>
                    <a:pt x="250520" y="108259"/>
                    <a:pt x="214970" y="140677"/>
                    <a:pt x="202021" y="140677"/>
                  </a:cubicBezTo>
                  <a:lnTo>
                    <a:pt x="23447" y="140677"/>
                  </a:lnTo>
                  <a:cubicBezTo>
                    <a:pt x="10498" y="140677"/>
                    <a:pt x="0" y="130179"/>
                    <a:pt x="0" y="117230"/>
                  </a:cubicBezTo>
                  <a:lnTo>
                    <a:pt x="0" y="23447"/>
                  </a:lnTo>
                  <a:close/>
                </a:path>
              </a:pathLst>
            </a:cu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Rectangle 313"/>
            <p:cNvSpPr/>
            <p:nvPr/>
          </p:nvSpPr>
          <p:spPr>
            <a:xfrm>
              <a:off x="6316843" y="2510052"/>
              <a:ext cx="107127" cy="152983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5" name="Freeform 314"/>
            <p:cNvSpPr/>
            <p:nvPr/>
          </p:nvSpPr>
          <p:spPr>
            <a:xfrm>
              <a:off x="5606988" y="2112424"/>
              <a:ext cx="831492" cy="440425"/>
            </a:xfrm>
            <a:custGeom>
              <a:avLst/>
              <a:gdLst>
                <a:gd name="connsiteX0" fmla="*/ 946205 w 946205"/>
                <a:gd name="connsiteY0" fmla="*/ 0 h 930303"/>
                <a:gd name="connsiteX1" fmla="*/ 365760 w 946205"/>
                <a:gd name="connsiteY1" fmla="*/ 0 h 930303"/>
                <a:gd name="connsiteX2" fmla="*/ 135172 w 946205"/>
                <a:gd name="connsiteY2" fmla="*/ 437322 h 930303"/>
                <a:gd name="connsiteX3" fmla="*/ 0 w 946205"/>
                <a:gd name="connsiteY3" fmla="*/ 556592 h 930303"/>
                <a:gd name="connsiteX4" fmla="*/ 0 w 946205"/>
                <a:gd name="connsiteY4" fmla="*/ 930303 h 930303"/>
                <a:gd name="connsiteX5" fmla="*/ 946205 w 946205"/>
                <a:gd name="connsiteY5" fmla="*/ 922352 h 930303"/>
                <a:gd name="connsiteX6" fmla="*/ 946205 w 946205"/>
                <a:gd name="connsiteY6" fmla="*/ 0 h 930303"/>
                <a:gd name="connsiteX0" fmla="*/ 946205 w 946205"/>
                <a:gd name="connsiteY0" fmla="*/ 87531 h 1017834"/>
                <a:gd name="connsiteX1" fmla="*/ 365760 w 946205"/>
                <a:gd name="connsiteY1" fmla="*/ 87531 h 1017834"/>
                <a:gd name="connsiteX2" fmla="*/ 135172 w 946205"/>
                <a:gd name="connsiteY2" fmla="*/ 524853 h 1017834"/>
                <a:gd name="connsiteX3" fmla="*/ 0 w 946205"/>
                <a:gd name="connsiteY3" fmla="*/ 644123 h 1017834"/>
                <a:gd name="connsiteX4" fmla="*/ 0 w 946205"/>
                <a:gd name="connsiteY4" fmla="*/ 1017834 h 1017834"/>
                <a:gd name="connsiteX5" fmla="*/ 946205 w 946205"/>
                <a:gd name="connsiteY5" fmla="*/ 1009883 h 1017834"/>
                <a:gd name="connsiteX6" fmla="*/ 946205 w 946205"/>
                <a:gd name="connsiteY6" fmla="*/ 87531 h 1017834"/>
                <a:gd name="connsiteX0" fmla="*/ 946205 w 946205"/>
                <a:gd name="connsiteY0" fmla="*/ 59516 h 989819"/>
                <a:gd name="connsiteX1" fmla="*/ 353234 w 946205"/>
                <a:gd name="connsiteY1" fmla="*/ 162856 h 989819"/>
                <a:gd name="connsiteX2" fmla="*/ 135172 w 946205"/>
                <a:gd name="connsiteY2" fmla="*/ 496838 h 989819"/>
                <a:gd name="connsiteX3" fmla="*/ 0 w 946205"/>
                <a:gd name="connsiteY3" fmla="*/ 616108 h 989819"/>
                <a:gd name="connsiteX4" fmla="*/ 0 w 946205"/>
                <a:gd name="connsiteY4" fmla="*/ 989819 h 989819"/>
                <a:gd name="connsiteX5" fmla="*/ 946205 w 946205"/>
                <a:gd name="connsiteY5" fmla="*/ 981868 h 989819"/>
                <a:gd name="connsiteX6" fmla="*/ 946205 w 946205"/>
                <a:gd name="connsiteY6" fmla="*/ 59516 h 989819"/>
                <a:gd name="connsiteX0" fmla="*/ 946205 w 946205"/>
                <a:gd name="connsiteY0" fmla="*/ 741 h 931044"/>
                <a:gd name="connsiteX1" fmla="*/ 353234 w 946205"/>
                <a:gd name="connsiteY1" fmla="*/ 104081 h 931044"/>
                <a:gd name="connsiteX2" fmla="*/ 135172 w 946205"/>
                <a:gd name="connsiteY2" fmla="*/ 438063 h 931044"/>
                <a:gd name="connsiteX3" fmla="*/ 0 w 946205"/>
                <a:gd name="connsiteY3" fmla="*/ 557333 h 931044"/>
                <a:gd name="connsiteX4" fmla="*/ 0 w 946205"/>
                <a:gd name="connsiteY4" fmla="*/ 931044 h 931044"/>
                <a:gd name="connsiteX5" fmla="*/ 946205 w 946205"/>
                <a:gd name="connsiteY5" fmla="*/ 923093 h 931044"/>
                <a:gd name="connsiteX6" fmla="*/ 946205 w 946205"/>
                <a:gd name="connsiteY6" fmla="*/ 741 h 931044"/>
                <a:gd name="connsiteX0" fmla="*/ 1027419 w 1027419"/>
                <a:gd name="connsiteY0" fmla="*/ 741 h 931044"/>
                <a:gd name="connsiteX1" fmla="*/ 434448 w 1027419"/>
                <a:gd name="connsiteY1" fmla="*/ 104081 h 931044"/>
                <a:gd name="connsiteX2" fmla="*/ 216386 w 1027419"/>
                <a:gd name="connsiteY2" fmla="*/ 438063 h 931044"/>
                <a:gd name="connsiteX3" fmla="*/ 81214 w 1027419"/>
                <a:gd name="connsiteY3" fmla="*/ 557333 h 931044"/>
                <a:gd name="connsiteX4" fmla="*/ 81214 w 1027419"/>
                <a:gd name="connsiteY4" fmla="*/ 931044 h 931044"/>
                <a:gd name="connsiteX5" fmla="*/ 1027419 w 1027419"/>
                <a:gd name="connsiteY5" fmla="*/ 923093 h 931044"/>
                <a:gd name="connsiteX6" fmla="*/ 1027419 w 1027419"/>
                <a:gd name="connsiteY6" fmla="*/ 741 h 931044"/>
                <a:gd name="connsiteX0" fmla="*/ 1018713 w 1018713"/>
                <a:gd name="connsiteY0" fmla="*/ 741 h 931044"/>
                <a:gd name="connsiteX1" fmla="*/ 425742 w 1018713"/>
                <a:gd name="connsiteY1" fmla="*/ 104081 h 931044"/>
                <a:gd name="connsiteX2" fmla="*/ 207680 w 1018713"/>
                <a:gd name="connsiteY2" fmla="*/ 438063 h 931044"/>
                <a:gd name="connsiteX3" fmla="*/ 72508 w 1018713"/>
                <a:gd name="connsiteY3" fmla="*/ 557333 h 931044"/>
                <a:gd name="connsiteX4" fmla="*/ 72508 w 1018713"/>
                <a:gd name="connsiteY4" fmla="*/ 931044 h 931044"/>
                <a:gd name="connsiteX5" fmla="*/ 1018713 w 1018713"/>
                <a:gd name="connsiteY5" fmla="*/ 923093 h 931044"/>
                <a:gd name="connsiteX6" fmla="*/ 1018713 w 1018713"/>
                <a:gd name="connsiteY6" fmla="*/ 741 h 931044"/>
                <a:gd name="connsiteX0" fmla="*/ 1003870 w 1003870"/>
                <a:gd name="connsiteY0" fmla="*/ 741 h 931044"/>
                <a:gd name="connsiteX1" fmla="*/ 410899 w 1003870"/>
                <a:gd name="connsiteY1" fmla="*/ 104081 h 931044"/>
                <a:gd name="connsiteX2" fmla="*/ 192837 w 1003870"/>
                <a:gd name="connsiteY2" fmla="*/ 438063 h 931044"/>
                <a:gd name="connsiteX3" fmla="*/ 57665 w 1003870"/>
                <a:gd name="connsiteY3" fmla="*/ 557333 h 931044"/>
                <a:gd name="connsiteX4" fmla="*/ 115230 w 1003870"/>
                <a:gd name="connsiteY4" fmla="*/ 571464 h 931044"/>
                <a:gd name="connsiteX5" fmla="*/ 57665 w 1003870"/>
                <a:gd name="connsiteY5" fmla="*/ 931044 h 931044"/>
                <a:gd name="connsiteX6" fmla="*/ 1003870 w 1003870"/>
                <a:gd name="connsiteY6" fmla="*/ 923093 h 931044"/>
                <a:gd name="connsiteX7" fmla="*/ 1003870 w 1003870"/>
                <a:gd name="connsiteY7" fmla="*/ 741 h 931044"/>
                <a:gd name="connsiteX0" fmla="*/ 1003870 w 1003870"/>
                <a:gd name="connsiteY0" fmla="*/ 741 h 931044"/>
                <a:gd name="connsiteX1" fmla="*/ 410899 w 1003870"/>
                <a:gd name="connsiteY1" fmla="*/ 104081 h 931044"/>
                <a:gd name="connsiteX2" fmla="*/ 192837 w 1003870"/>
                <a:gd name="connsiteY2" fmla="*/ 438063 h 931044"/>
                <a:gd name="connsiteX3" fmla="*/ 57665 w 1003870"/>
                <a:gd name="connsiteY3" fmla="*/ 557333 h 931044"/>
                <a:gd name="connsiteX4" fmla="*/ 115230 w 1003870"/>
                <a:gd name="connsiteY4" fmla="*/ 571464 h 931044"/>
                <a:gd name="connsiteX5" fmla="*/ 57665 w 1003870"/>
                <a:gd name="connsiteY5" fmla="*/ 931044 h 931044"/>
                <a:gd name="connsiteX6" fmla="*/ 1003870 w 1003870"/>
                <a:gd name="connsiteY6" fmla="*/ 923093 h 931044"/>
                <a:gd name="connsiteX7" fmla="*/ 1003870 w 1003870"/>
                <a:gd name="connsiteY7" fmla="*/ 741 h 931044"/>
                <a:gd name="connsiteX0" fmla="*/ 1003870 w 1003870"/>
                <a:gd name="connsiteY0" fmla="*/ 741 h 931044"/>
                <a:gd name="connsiteX1" fmla="*/ 410899 w 1003870"/>
                <a:gd name="connsiteY1" fmla="*/ 104081 h 931044"/>
                <a:gd name="connsiteX2" fmla="*/ 192837 w 1003870"/>
                <a:gd name="connsiteY2" fmla="*/ 438063 h 931044"/>
                <a:gd name="connsiteX3" fmla="*/ 115230 w 1003870"/>
                <a:gd name="connsiteY3" fmla="*/ 571464 h 931044"/>
                <a:gd name="connsiteX4" fmla="*/ 57665 w 1003870"/>
                <a:gd name="connsiteY4" fmla="*/ 931044 h 931044"/>
                <a:gd name="connsiteX5" fmla="*/ 1003870 w 1003870"/>
                <a:gd name="connsiteY5" fmla="*/ 923093 h 931044"/>
                <a:gd name="connsiteX6" fmla="*/ 1003870 w 1003870"/>
                <a:gd name="connsiteY6" fmla="*/ 741 h 931044"/>
                <a:gd name="connsiteX0" fmla="*/ 1015100 w 1015100"/>
                <a:gd name="connsiteY0" fmla="*/ 741 h 931044"/>
                <a:gd name="connsiteX1" fmla="*/ 422129 w 1015100"/>
                <a:gd name="connsiteY1" fmla="*/ 104081 h 931044"/>
                <a:gd name="connsiteX2" fmla="*/ 204067 w 1015100"/>
                <a:gd name="connsiteY2" fmla="*/ 438063 h 931044"/>
                <a:gd name="connsiteX3" fmla="*/ 73224 w 1015100"/>
                <a:gd name="connsiteY3" fmla="*/ 568333 h 931044"/>
                <a:gd name="connsiteX4" fmla="*/ 68895 w 1015100"/>
                <a:gd name="connsiteY4" fmla="*/ 931044 h 931044"/>
                <a:gd name="connsiteX5" fmla="*/ 1015100 w 1015100"/>
                <a:gd name="connsiteY5" fmla="*/ 923093 h 931044"/>
                <a:gd name="connsiteX6" fmla="*/ 1015100 w 1015100"/>
                <a:gd name="connsiteY6" fmla="*/ 741 h 931044"/>
                <a:gd name="connsiteX0" fmla="*/ 1015100 w 1015100"/>
                <a:gd name="connsiteY0" fmla="*/ 741 h 931044"/>
                <a:gd name="connsiteX1" fmla="*/ 422129 w 1015100"/>
                <a:gd name="connsiteY1" fmla="*/ 104081 h 931044"/>
                <a:gd name="connsiteX2" fmla="*/ 204067 w 1015100"/>
                <a:gd name="connsiteY2" fmla="*/ 438063 h 931044"/>
                <a:gd name="connsiteX3" fmla="*/ 73224 w 1015100"/>
                <a:gd name="connsiteY3" fmla="*/ 568333 h 931044"/>
                <a:gd name="connsiteX4" fmla="*/ 68895 w 1015100"/>
                <a:gd name="connsiteY4" fmla="*/ 931044 h 931044"/>
                <a:gd name="connsiteX5" fmla="*/ 1015100 w 1015100"/>
                <a:gd name="connsiteY5" fmla="*/ 923093 h 931044"/>
                <a:gd name="connsiteX6" fmla="*/ 1015100 w 1015100"/>
                <a:gd name="connsiteY6" fmla="*/ 741 h 931044"/>
                <a:gd name="connsiteX0" fmla="*/ 946315 w 946315"/>
                <a:gd name="connsiteY0" fmla="*/ 741 h 931044"/>
                <a:gd name="connsiteX1" fmla="*/ 353344 w 946315"/>
                <a:gd name="connsiteY1" fmla="*/ 104081 h 931044"/>
                <a:gd name="connsiteX2" fmla="*/ 135282 w 946315"/>
                <a:gd name="connsiteY2" fmla="*/ 438063 h 931044"/>
                <a:gd name="connsiteX3" fmla="*/ 4439 w 946315"/>
                <a:gd name="connsiteY3" fmla="*/ 568333 h 931044"/>
                <a:gd name="connsiteX4" fmla="*/ 110 w 946315"/>
                <a:gd name="connsiteY4" fmla="*/ 931044 h 931044"/>
                <a:gd name="connsiteX5" fmla="*/ 946315 w 946315"/>
                <a:gd name="connsiteY5" fmla="*/ 923093 h 931044"/>
                <a:gd name="connsiteX6" fmla="*/ 946315 w 946315"/>
                <a:gd name="connsiteY6" fmla="*/ 741 h 931044"/>
                <a:gd name="connsiteX0" fmla="*/ 948139 w 948139"/>
                <a:gd name="connsiteY0" fmla="*/ 741 h 931044"/>
                <a:gd name="connsiteX1" fmla="*/ 355168 w 948139"/>
                <a:gd name="connsiteY1" fmla="*/ 104081 h 931044"/>
                <a:gd name="connsiteX2" fmla="*/ 137106 w 948139"/>
                <a:gd name="connsiteY2" fmla="*/ 438063 h 931044"/>
                <a:gd name="connsiteX3" fmla="*/ 0 w 948139"/>
                <a:gd name="connsiteY3" fmla="*/ 577728 h 931044"/>
                <a:gd name="connsiteX4" fmla="*/ 1934 w 948139"/>
                <a:gd name="connsiteY4" fmla="*/ 931044 h 931044"/>
                <a:gd name="connsiteX5" fmla="*/ 948139 w 948139"/>
                <a:gd name="connsiteY5" fmla="*/ 923093 h 931044"/>
                <a:gd name="connsiteX6" fmla="*/ 948139 w 948139"/>
                <a:gd name="connsiteY6" fmla="*/ 741 h 931044"/>
                <a:gd name="connsiteX0" fmla="*/ 948139 w 948139"/>
                <a:gd name="connsiteY0" fmla="*/ 2029 h 932332"/>
                <a:gd name="connsiteX1" fmla="*/ 467902 w 948139"/>
                <a:gd name="connsiteY1" fmla="*/ 74054 h 932332"/>
                <a:gd name="connsiteX2" fmla="*/ 137106 w 948139"/>
                <a:gd name="connsiteY2" fmla="*/ 439351 h 932332"/>
                <a:gd name="connsiteX3" fmla="*/ 0 w 948139"/>
                <a:gd name="connsiteY3" fmla="*/ 579016 h 932332"/>
                <a:gd name="connsiteX4" fmla="*/ 1934 w 948139"/>
                <a:gd name="connsiteY4" fmla="*/ 932332 h 932332"/>
                <a:gd name="connsiteX5" fmla="*/ 948139 w 948139"/>
                <a:gd name="connsiteY5" fmla="*/ 924381 h 932332"/>
                <a:gd name="connsiteX6" fmla="*/ 948139 w 948139"/>
                <a:gd name="connsiteY6" fmla="*/ 2029 h 932332"/>
                <a:gd name="connsiteX0" fmla="*/ 948139 w 948139"/>
                <a:gd name="connsiteY0" fmla="*/ 1431 h 931734"/>
                <a:gd name="connsiteX1" fmla="*/ 467902 w 948139"/>
                <a:gd name="connsiteY1" fmla="*/ 73456 h 931734"/>
                <a:gd name="connsiteX2" fmla="*/ 196605 w 948139"/>
                <a:gd name="connsiteY2" fmla="*/ 385517 h 931734"/>
                <a:gd name="connsiteX3" fmla="*/ 0 w 948139"/>
                <a:gd name="connsiteY3" fmla="*/ 578418 h 931734"/>
                <a:gd name="connsiteX4" fmla="*/ 1934 w 948139"/>
                <a:gd name="connsiteY4" fmla="*/ 931734 h 931734"/>
                <a:gd name="connsiteX5" fmla="*/ 948139 w 948139"/>
                <a:gd name="connsiteY5" fmla="*/ 923783 h 931734"/>
                <a:gd name="connsiteX6" fmla="*/ 948139 w 948139"/>
                <a:gd name="connsiteY6" fmla="*/ 1431 h 931734"/>
                <a:gd name="connsiteX0" fmla="*/ 948139 w 948139"/>
                <a:gd name="connsiteY0" fmla="*/ 7920 h 938223"/>
                <a:gd name="connsiteX1" fmla="*/ 476970 w 948139"/>
                <a:gd name="connsiteY1" fmla="*/ 45988 h 938223"/>
                <a:gd name="connsiteX2" fmla="*/ 196605 w 948139"/>
                <a:gd name="connsiteY2" fmla="*/ 392006 h 938223"/>
                <a:gd name="connsiteX3" fmla="*/ 0 w 948139"/>
                <a:gd name="connsiteY3" fmla="*/ 584907 h 938223"/>
                <a:gd name="connsiteX4" fmla="*/ 1934 w 948139"/>
                <a:gd name="connsiteY4" fmla="*/ 938223 h 938223"/>
                <a:gd name="connsiteX5" fmla="*/ 948139 w 948139"/>
                <a:gd name="connsiteY5" fmla="*/ 930272 h 938223"/>
                <a:gd name="connsiteX6" fmla="*/ 948139 w 948139"/>
                <a:gd name="connsiteY6" fmla="*/ 7920 h 938223"/>
                <a:gd name="connsiteX0" fmla="*/ 948139 w 948139"/>
                <a:gd name="connsiteY0" fmla="*/ 0 h 930303"/>
                <a:gd name="connsiteX1" fmla="*/ 476970 w 948139"/>
                <a:gd name="connsiteY1" fmla="*/ 38068 h 930303"/>
                <a:gd name="connsiteX2" fmla="*/ 196605 w 948139"/>
                <a:gd name="connsiteY2" fmla="*/ 384086 h 930303"/>
                <a:gd name="connsiteX3" fmla="*/ 0 w 948139"/>
                <a:gd name="connsiteY3" fmla="*/ 576987 h 930303"/>
                <a:gd name="connsiteX4" fmla="*/ 1934 w 948139"/>
                <a:gd name="connsiteY4" fmla="*/ 930303 h 930303"/>
                <a:gd name="connsiteX5" fmla="*/ 948139 w 948139"/>
                <a:gd name="connsiteY5" fmla="*/ 922352 h 930303"/>
                <a:gd name="connsiteX6" fmla="*/ 948139 w 948139"/>
                <a:gd name="connsiteY6" fmla="*/ 0 h 930303"/>
                <a:gd name="connsiteX0" fmla="*/ 948139 w 948139"/>
                <a:gd name="connsiteY0" fmla="*/ 0 h 930303"/>
                <a:gd name="connsiteX1" fmla="*/ 386279 w 948139"/>
                <a:gd name="connsiteY1" fmla="*/ 38068 h 930303"/>
                <a:gd name="connsiteX2" fmla="*/ 196605 w 948139"/>
                <a:gd name="connsiteY2" fmla="*/ 384086 h 930303"/>
                <a:gd name="connsiteX3" fmla="*/ 0 w 948139"/>
                <a:gd name="connsiteY3" fmla="*/ 576987 h 930303"/>
                <a:gd name="connsiteX4" fmla="*/ 1934 w 948139"/>
                <a:gd name="connsiteY4" fmla="*/ 930303 h 930303"/>
                <a:gd name="connsiteX5" fmla="*/ 948139 w 948139"/>
                <a:gd name="connsiteY5" fmla="*/ 922352 h 930303"/>
                <a:gd name="connsiteX6" fmla="*/ 948139 w 948139"/>
                <a:gd name="connsiteY6" fmla="*/ 0 h 930303"/>
                <a:gd name="connsiteX0" fmla="*/ 948139 w 948139"/>
                <a:gd name="connsiteY0" fmla="*/ 0 h 930303"/>
                <a:gd name="connsiteX1" fmla="*/ 386279 w 948139"/>
                <a:gd name="connsiteY1" fmla="*/ 38068 h 930303"/>
                <a:gd name="connsiteX2" fmla="*/ 196605 w 948139"/>
                <a:gd name="connsiteY2" fmla="*/ 384086 h 930303"/>
                <a:gd name="connsiteX3" fmla="*/ 0 w 948139"/>
                <a:gd name="connsiteY3" fmla="*/ 576987 h 930303"/>
                <a:gd name="connsiteX4" fmla="*/ 1934 w 948139"/>
                <a:gd name="connsiteY4" fmla="*/ 930303 h 930303"/>
                <a:gd name="connsiteX5" fmla="*/ 948139 w 948139"/>
                <a:gd name="connsiteY5" fmla="*/ 922352 h 930303"/>
                <a:gd name="connsiteX6" fmla="*/ 948139 w 948139"/>
                <a:gd name="connsiteY6" fmla="*/ 0 h 930303"/>
                <a:gd name="connsiteX0" fmla="*/ 948139 w 948139"/>
                <a:gd name="connsiteY0" fmla="*/ 0 h 930303"/>
                <a:gd name="connsiteX1" fmla="*/ 386279 w 948139"/>
                <a:gd name="connsiteY1" fmla="*/ 38068 h 930303"/>
                <a:gd name="connsiteX2" fmla="*/ 196605 w 948139"/>
                <a:gd name="connsiteY2" fmla="*/ 384086 h 930303"/>
                <a:gd name="connsiteX3" fmla="*/ 0 w 948139"/>
                <a:gd name="connsiteY3" fmla="*/ 576987 h 930303"/>
                <a:gd name="connsiteX4" fmla="*/ 1934 w 948139"/>
                <a:gd name="connsiteY4" fmla="*/ 930303 h 930303"/>
                <a:gd name="connsiteX5" fmla="*/ 948139 w 948139"/>
                <a:gd name="connsiteY5" fmla="*/ 922352 h 930303"/>
                <a:gd name="connsiteX6" fmla="*/ 948139 w 948139"/>
                <a:gd name="connsiteY6" fmla="*/ 0 h 930303"/>
                <a:gd name="connsiteX0" fmla="*/ 948139 w 948139"/>
                <a:gd name="connsiteY0" fmla="*/ 0 h 930303"/>
                <a:gd name="connsiteX1" fmla="*/ 386279 w 948139"/>
                <a:gd name="connsiteY1" fmla="*/ 38068 h 930303"/>
                <a:gd name="connsiteX2" fmla="*/ 196605 w 948139"/>
                <a:gd name="connsiteY2" fmla="*/ 384086 h 930303"/>
                <a:gd name="connsiteX3" fmla="*/ 0 w 948139"/>
                <a:gd name="connsiteY3" fmla="*/ 576987 h 930303"/>
                <a:gd name="connsiteX4" fmla="*/ 1934 w 948139"/>
                <a:gd name="connsiteY4" fmla="*/ 930303 h 930303"/>
                <a:gd name="connsiteX5" fmla="*/ 948139 w 948139"/>
                <a:gd name="connsiteY5" fmla="*/ 922352 h 930303"/>
                <a:gd name="connsiteX6" fmla="*/ 948139 w 948139"/>
                <a:gd name="connsiteY6" fmla="*/ 0 h 930303"/>
                <a:gd name="connsiteX0" fmla="*/ 948139 w 948139"/>
                <a:gd name="connsiteY0" fmla="*/ 0 h 930303"/>
                <a:gd name="connsiteX1" fmla="*/ 327329 w 948139"/>
                <a:gd name="connsiteY1" fmla="*/ 53161 h 930303"/>
                <a:gd name="connsiteX2" fmla="*/ 196605 w 948139"/>
                <a:gd name="connsiteY2" fmla="*/ 384086 h 930303"/>
                <a:gd name="connsiteX3" fmla="*/ 0 w 948139"/>
                <a:gd name="connsiteY3" fmla="*/ 576987 h 930303"/>
                <a:gd name="connsiteX4" fmla="*/ 1934 w 948139"/>
                <a:gd name="connsiteY4" fmla="*/ 930303 h 930303"/>
                <a:gd name="connsiteX5" fmla="*/ 948139 w 948139"/>
                <a:gd name="connsiteY5" fmla="*/ 922352 h 930303"/>
                <a:gd name="connsiteX6" fmla="*/ 948139 w 948139"/>
                <a:gd name="connsiteY6" fmla="*/ 0 h 930303"/>
                <a:gd name="connsiteX0" fmla="*/ 948139 w 948139"/>
                <a:gd name="connsiteY0" fmla="*/ 0 h 930303"/>
                <a:gd name="connsiteX1" fmla="*/ 327329 w 948139"/>
                <a:gd name="connsiteY1" fmla="*/ 53161 h 930303"/>
                <a:gd name="connsiteX2" fmla="*/ 196605 w 948139"/>
                <a:gd name="connsiteY2" fmla="*/ 384086 h 930303"/>
                <a:gd name="connsiteX3" fmla="*/ 0 w 948139"/>
                <a:gd name="connsiteY3" fmla="*/ 576987 h 930303"/>
                <a:gd name="connsiteX4" fmla="*/ 1934 w 948139"/>
                <a:gd name="connsiteY4" fmla="*/ 930303 h 930303"/>
                <a:gd name="connsiteX5" fmla="*/ 948139 w 948139"/>
                <a:gd name="connsiteY5" fmla="*/ 922352 h 930303"/>
                <a:gd name="connsiteX6" fmla="*/ 948139 w 948139"/>
                <a:gd name="connsiteY6" fmla="*/ 0 h 930303"/>
                <a:gd name="connsiteX0" fmla="*/ 948139 w 948139"/>
                <a:gd name="connsiteY0" fmla="*/ 118 h 930421"/>
                <a:gd name="connsiteX1" fmla="*/ 327329 w 948139"/>
                <a:gd name="connsiteY1" fmla="*/ 53279 h 930421"/>
                <a:gd name="connsiteX2" fmla="*/ 196605 w 948139"/>
                <a:gd name="connsiteY2" fmla="*/ 384204 h 930421"/>
                <a:gd name="connsiteX3" fmla="*/ 0 w 948139"/>
                <a:gd name="connsiteY3" fmla="*/ 577105 h 930421"/>
                <a:gd name="connsiteX4" fmla="*/ 1934 w 948139"/>
                <a:gd name="connsiteY4" fmla="*/ 930421 h 930421"/>
                <a:gd name="connsiteX5" fmla="*/ 948139 w 948139"/>
                <a:gd name="connsiteY5" fmla="*/ 922470 h 930421"/>
                <a:gd name="connsiteX6" fmla="*/ 948139 w 948139"/>
                <a:gd name="connsiteY6" fmla="*/ 118 h 930421"/>
                <a:gd name="connsiteX0" fmla="*/ 948139 w 948139"/>
                <a:gd name="connsiteY0" fmla="*/ 118 h 930421"/>
                <a:gd name="connsiteX1" fmla="*/ 327329 w 948139"/>
                <a:gd name="connsiteY1" fmla="*/ 53279 h 930421"/>
                <a:gd name="connsiteX2" fmla="*/ 196605 w 948139"/>
                <a:gd name="connsiteY2" fmla="*/ 384204 h 930421"/>
                <a:gd name="connsiteX3" fmla="*/ 0 w 948139"/>
                <a:gd name="connsiteY3" fmla="*/ 577105 h 930421"/>
                <a:gd name="connsiteX4" fmla="*/ 1934 w 948139"/>
                <a:gd name="connsiteY4" fmla="*/ 930421 h 930421"/>
                <a:gd name="connsiteX5" fmla="*/ 948139 w 948139"/>
                <a:gd name="connsiteY5" fmla="*/ 922470 h 930421"/>
                <a:gd name="connsiteX6" fmla="*/ 948139 w 948139"/>
                <a:gd name="connsiteY6" fmla="*/ 118 h 930421"/>
                <a:gd name="connsiteX0" fmla="*/ 948139 w 948139"/>
                <a:gd name="connsiteY0" fmla="*/ 118 h 930421"/>
                <a:gd name="connsiteX1" fmla="*/ 327329 w 948139"/>
                <a:gd name="connsiteY1" fmla="*/ 53279 h 930421"/>
                <a:gd name="connsiteX2" fmla="*/ 183000 w 948139"/>
                <a:gd name="connsiteY2" fmla="*/ 341834 h 930421"/>
                <a:gd name="connsiteX3" fmla="*/ 0 w 948139"/>
                <a:gd name="connsiteY3" fmla="*/ 577105 h 930421"/>
                <a:gd name="connsiteX4" fmla="*/ 1934 w 948139"/>
                <a:gd name="connsiteY4" fmla="*/ 930421 h 930421"/>
                <a:gd name="connsiteX5" fmla="*/ 948139 w 948139"/>
                <a:gd name="connsiteY5" fmla="*/ 922470 h 930421"/>
                <a:gd name="connsiteX6" fmla="*/ 948139 w 948139"/>
                <a:gd name="connsiteY6" fmla="*/ 118 h 930421"/>
                <a:gd name="connsiteX0" fmla="*/ 748341 w 948139"/>
                <a:gd name="connsiteY0" fmla="*/ 70 h 936426"/>
                <a:gd name="connsiteX1" fmla="*/ 327329 w 948139"/>
                <a:gd name="connsiteY1" fmla="*/ 59284 h 936426"/>
                <a:gd name="connsiteX2" fmla="*/ 183000 w 948139"/>
                <a:gd name="connsiteY2" fmla="*/ 347839 h 936426"/>
                <a:gd name="connsiteX3" fmla="*/ 0 w 948139"/>
                <a:gd name="connsiteY3" fmla="*/ 583110 h 936426"/>
                <a:gd name="connsiteX4" fmla="*/ 1934 w 948139"/>
                <a:gd name="connsiteY4" fmla="*/ 936426 h 936426"/>
                <a:gd name="connsiteX5" fmla="*/ 948139 w 948139"/>
                <a:gd name="connsiteY5" fmla="*/ 928475 h 936426"/>
                <a:gd name="connsiteX6" fmla="*/ 748341 w 948139"/>
                <a:gd name="connsiteY6" fmla="*/ 70 h 936426"/>
                <a:gd name="connsiteX0" fmla="*/ 748341 w 748341"/>
                <a:gd name="connsiteY0" fmla="*/ 70 h 936426"/>
                <a:gd name="connsiteX1" fmla="*/ 327329 w 748341"/>
                <a:gd name="connsiteY1" fmla="*/ 59284 h 936426"/>
                <a:gd name="connsiteX2" fmla="*/ 183000 w 748341"/>
                <a:gd name="connsiteY2" fmla="*/ 347839 h 936426"/>
                <a:gd name="connsiteX3" fmla="*/ 0 w 748341"/>
                <a:gd name="connsiteY3" fmla="*/ 583110 h 936426"/>
                <a:gd name="connsiteX4" fmla="*/ 1934 w 748341"/>
                <a:gd name="connsiteY4" fmla="*/ 936426 h 936426"/>
                <a:gd name="connsiteX5" fmla="*/ 748341 w 748341"/>
                <a:gd name="connsiteY5" fmla="*/ 934529 h 936426"/>
                <a:gd name="connsiteX6" fmla="*/ 748341 w 748341"/>
                <a:gd name="connsiteY6" fmla="*/ 70 h 936426"/>
                <a:gd name="connsiteX0" fmla="*/ 748341 w 748341"/>
                <a:gd name="connsiteY0" fmla="*/ 0 h 936356"/>
                <a:gd name="connsiteX1" fmla="*/ 327329 w 748341"/>
                <a:gd name="connsiteY1" fmla="*/ 59214 h 936356"/>
                <a:gd name="connsiteX2" fmla="*/ 183000 w 748341"/>
                <a:gd name="connsiteY2" fmla="*/ 347769 h 936356"/>
                <a:gd name="connsiteX3" fmla="*/ 0 w 748341"/>
                <a:gd name="connsiteY3" fmla="*/ 583040 h 936356"/>
                <a:gd name="connsiteX4" fmla="*/ 1934 w 748341"/>
                <a:gd name="connsiteY4" fmla="*/ 936356 h 936356"/>
                <a:gd name="connsiteX5" fmla="*/ 748341 w 748341"/>
                <a:gd name="connsiteY5" fmla="*/ 934459 h 936356"/>
                <a:gd name="connsiteX6" fmla="*/ 748341 w 748341"/>
                <a:gd name="connsiteY6" fmla="*/ 0 h 936356"/>
                <a:gd name="connsiteX0" fmla="*/ 748341 w 748341"/>
                <a:gd name="connsiteY0" fmla="*/ 0 h 936356"/>
                <a:gd name="connsiteX1" fmla="*/ 327329 w 748341"/>
                <a:gd name="connsiteY1" fmla="*/ 59214 h 936356"/>
                <a:gd name="connsiteX2" fmla="*/ 183000 w 748341"/>
                <a:gd name="connsiteY2" fmla="*/ 347769 h 936356"/>
                <a:gd name="connsiteX3" fmla="*/ 0 w 748341"/>
                <a:gd name="connsiteY3" fmla="*/ 583040 h 936356"/>
                <a:gd name="connsiteX4" fmla="*/ 1934 w 748341"/>
                <a:gd name="connsiteY4" fmla="*/ 936356 h 936356"/>
                <a:gd name="connsiteX5" fmla="*/ 748341 w 748341"/>
                <a:gd name="connsiteY5" fmla="*/ 934459 h 936356"/>
                <a:gd name="connsiteX6" fmla="*/ 748341 w 748341"/>
                <a:gd name="connsiteY6" fmla="*/ 0 h 936356"/>
                <a:gd name="connsiteX0" fmla="*/ 748341 w 748341"/>
                <a:gd name="connsiteY0" fmla="*/ 0 h 936356"/>
                <a:gd name="connsiteX1" fmla="*/ 327329 w 748341"/>
                <a:gd name="connsiteY1" fmla="*/ 59214 h 936356"/>
                <a:gd name="connsiteX2" fmla="*/ 183000 w 748341"/>
                <a:gd name="connsiteY2" fmla="*/ 347769 h 936356"/>
                <a:gd name="connsiteX3" fmla="*/ 0 w 748341"/>
                <a:gd name="connsiteY3" fmla="*/ 583040 h 936356"/>
                <a:gd name="connsiteX4" fmla="*/ 1934 w 748341"/>
                <a:gd name="connsiteY4" fmla="*/ 936356 h 936356"/>
                <a:gd name="connsiteX5" fmla="*/ 748341 w 748341"/>
                <a:gd name="connsiteY5" fmla="*/ 934459 h 936356"/>
                <a:gd name="connsiteX6" fmla="*/ 748341 w 748341"/>
                <a:gd name="connsiteY6" fmla="*/ 0 h 936356"/>
                <a:gd name="connsiteX0" fmla="*/ 748341 w 749840"/>
                <a:gd name="connsiteY0" fmla="*/ 0 h 936356"/>
                <a:gd name="connsiteX1" fmla="*/ 327329 w 749840"/>
                <a:gd name="connsiteY1" fmla="*/ 59214 h 936356"/>
                <a:gd name="connsiteX2" fmla="*/ 183000 w 749840"/>
                <a:gd name="connsiteY2" fmla="*/ 347769 h 936356"/>
                <a:gd name="connsiteX3" fmla="*/ 0 w 749840"/>
                <a:gd name="connsiteY3" fmla="*/ 583040 h 936356"/>
                <a:gd name="connsiteX4" fmla="*/ 1934 w 749840"/>
                <a:gd name="connsiteY4" fmla="*/ 936356 h 936356"/>
                <a:gd name="connsiteX5" fmla="*/ 748341 w 749840"/>
                <a:gd name="connsiteY5" fmla="*/ 934459 h 936356"/>
                <a:gd name="connsiteX6" fmla="*/ 749840 w 749840"/>
                <a:gd name="connsiteY6" fmla="*/ 193654 h 936356"/>
                <a:gd name="connsiteX7" fmla="*/ 748341 w 749840"/>
                <a:gd name="connsiteY7" fmla="*/ 0 h 936356"/>
                <a:gd name="connsiteX0" fmla="*/ 748341 w 802295"/>
                <a:gd name="connsiteY0" fmla="*/ 0 h 936356"/>
                <a:gd name="connsiteX1" fmla="*/ 327329 w 802295"/>
                <a:gd name="connsiteY1" fmla="*/ 59214 h 936356"/>
                <a:gd name="connsiteX2" fmla="*/ 183000 w 802295"/>
                <a:gd name="connsiteY2" fmla="*/ 347769 h 936356"/>
                <a:gd name="connsiteX3" fmla="*/ 0 w 802295"/>
                <a:gd name="connsiteY3" fmla="*/ 583040 h 936356"/>
                <a:gd name="connsiteX4" fmla="*/ 1934 w 802295"/>
                <a:gd name="connsiteY4" fmla="*/ 936356 h 936356"/>
                <a:gd name="connsiteX5" fmla="*/ 748341 w 802295"/>
                <a:gd name="connsiteY5" fmla="*/ 934459 h 936356"/>
                <a:gd name="connsiteX6" fmla="*/ 744440 w 802295"/>
                <a:gd name="connsiteY6" fmla="*/ 542230 h 936356"/>
                <a:gd name="connsiteX7" fmla="*/ 749840 w 802295"/>
                <a:gd name="connsiteY7" fmla="*/ 193654 h 936356"/>
                <a:gd name="connsiteX8" fmla="*/ 748341 w 802295"/>
                <a:gd name="connsiteY8" fmla="*/ 0 h 936356"/>
                <a:gd name="connsiteX0" fmla="*/ 748341 w 1484230"/>
                <a:gd name="connsiteY0" fmla="*/ 0 h 973247"/>
                <a:gd name="connsiteX1" fmla="*/ 327329 w 1484230"/>
                <a:gd name="connsiteY1" fmla="*/ 59214 h 973247"/>
                <a:gd name="connsiteX2" fmla="*/ 183000 w 1484230"/>
                <a:gd name="connsiteY2" fmla="*/ 347769 h 973247"/>
                <a:gd name="connsiteX3" fmla="*/ 0 w 1484230"/>
                <a:gd name="connsiteY3" fmla="*/ 583040 h 973247"/>
                <a:gd name="connsiteX4" fmla="*/ 1934 w 1484230"/>
                <a:gd name="connsiteY4" fmla="*/ 936356 h 973247"/>
                <a:gd name="connsiteX5" fmla="*/ 748341 w 1484230"/>
                <a:gd name="connsiteY5" fmla="*/ 934459 h 973247"/>
                <a:gd name="connsiteX6" fmla="*/ 1484230 w 1484230"/>
                <a:gd name="connsiteY6" fmla="*/ 929539 h 973247"/>
                <a:gd name="connsiteX7" fmla="*/ 749840 w 1484230"/>
                <a:gd name="connsiteY7" fmla="*/ 193654 h 973247"/>
                <a:gd name="connsiteX8" fmla="*/ 748341 w 1484230"/>
                <a:gd name="connsiteY8" fmla="*/ 0 h 973247"/>
                <a:gd name="connsiteX0" fmla="*/ 748341 w 1484230"/>
                <a:gd name="connsiteY0" fmla="*/ 0 h 936356"/>
                <a:gd name="connsiteX1" fmla="*/ 327329 w 1484230"/>
                <a:gd name="connsiteY1" fmla="*/ 59214 h 936356"/>
                <a:gd name="connsiteX2" fmla="*/ 183000 w 1484230"/>
                <a:gd name="connsiteY2" fmla="*/ 347769 h 936356"/>
                <a:gd name="connsiteX3" fmla="*/ 0 w 1484230"/>
                <a:gd name="connsiteY3" fmla="*/ 583040 h 936356"/>
                <a:gd name="connsiteX4" fmla="*/ 1934 w 1484230"/>
                <a:gd name="connsiteY4" fmla="*/ 936356 h 936356"/>
                <a:gd name="connsiteX5" fmla="*/ 748341 w 1484230"/>
                <a:gd name="connsiteY5" fmla="*/ 934459 h 936356"/>
                <a:gd name="connsiteX6" fmla="*/ 1484230 w 1484230"/>
                <a:gd name="connsiteY6" fmla="*/ 929539 h 936356"/>
                <a:gd name="connsiteX7" fmla="*/ 749840 w 1484230"/>
                <a:gd name="connsiteY7" fmla="*/ 193654 h 936356"/>
                <a:gd name="connsiteX8" fmla="*/ 748341 w 1484230"/>
                <a:gd name="connsiteY8" fmla="*/ 0 h 936356"/>
                <a:gd name="connsiteX0" fmla="*/ 748341 w 1499581"/>
                <a:gd name="connsiteY0" fmla="*/ 0 h 936356"/>
                <a:gd name="connsiteX1" fmla="*/ 327329 w 1499581"/>
                <a:gd name="connsiteY1" fmla="*/ 59214 h 936356"/>
                <a:gd name="connsiteX2" fmla="*/ 183000 w 1499581"/>
                <a:gd name="connsiteY2" fmla="*/ 347769 h 936356"/>
                <a:gd name="connsiteX3" fmla="*/ 0 w 1499581"/>
                <a:gd name="connsiteY3" fmla="*/ 583040 h 936356"/>
                <a:gd name="connsiteX4" fmla="*/ 1934 w 1499581"/>
                <a:gd name="connsiteY4" fmla="*/ 936356 h 936356"/>
                <a:gd name="connsiteX5" fmla="*/ 748341 w 1499581"/>
                <a:gd name="connsiteY5" fmla="*/ 934459 h 936356"/>
                <a:gd name="connsiteX6" fmla="*/ 1484230 w 1499581"/>
                <a:gd name="connsiteY6" fmla="*/ 929539 h 936356"/>
                <a:gd name="connsiteX7" fmla="*/ 1208832 w 1499581"/>
                <a:gd name="connsiteY7" fmla="*/ 619692 h 936356"/>
                <a:gd name="connsiteX8" fmla="*/ 749840 w 1499581"/>
                <a:gd name="connsiteY8" fmla="*/ 193654 h 936356"/>
                <a:gd name="connsiteX9" fmla="*/ 748341 w 1499581"/>
                <a:gd name="connsiteY9" fmla="*/ 0 h 936356"/>
                <a:gd name="connsiteX0" fmla="*/ 748341 w 1569734"/>
                <a:gd name="connsiteY0" fmla="*/ 0 h 936356"/>
                <a:gd name="connsiteX1" fmla="*/ 327329 w 1569734"/>
                <a:gd name="connsiteY1" fmla="*/ 59214 h 936356"/>
                <a:gd name="connsiteX2" fmla="*/ 183000 w 1569734"/>
                <a:gd name="connsiteY2" fmla="*/ 347769 h 936356"/>
                <a:gd name="connsiteX3" fmla="*/ 0 w 1569734"/>
                <a:gd name="connsiteY3" fmla="*/ 583040 h 936356"/>
                <a:gd name="connsiteX4" fmla="*/ 1934 w 1569734"/>
                <a:gd name="connsiteY4" fmla="*/ 936356 h 936356"/>
                <a:gd name="connsiteX5" fmla="*/ 748341 w 1569734"/>
                <a:gd name="connsiteY5" fmla="*/ 934459 h 936356"/>
                <a:gd name="connsiteX6" fmla="*/ 1484230 w 1569734"/>
                <a:gd name="connsiteY6" fmla="*/ 929539 h 936356"/>
                <a:gd name="connsiteX7" fmla="*/ 1500429 w 1569734"/>
                <a:gd name="connsiteY7" fmla="*/ 568052 h 936356"/>
                <a:gd name="connsiteX8" fmla="*/ 749840 w 1569734"/>
                <a:gd name="connsiteY8" fmla="*/ 193654 h 936356"/>
                <a:gd name="connsiteX9" fmla="*/ 748341 w 1569734"/>
                <a:gd name="connsiteY9" fmla="*/ 0 h 936356"/>
                <a:gd name="connsiteX0" fmla="*/ 748341 w 1518555"/>
                <a:gd name="connsiteY0" fmla="*/ 0 h 936356"/>
                <a:gd name="connsiteX1" fmla="*/ 327329 w 1518555"/>
                <a:gd name="connsiteY1" fmla="*/ 59214 h 936356"/>
                <a:gd name="connsiteX2" fmla="*/ 183000 w 1518555"/>
                <a:gd name="connsiteY2" fmla="*/ 347769 h 936356"/>
                <a:gd name="connsiteX3" fmla="*/ 0 w 1518555"/>
                <a:gd name="connsiteY3" fmla="*/ 583040 h 936356"/>
                <a:gd name="connsiteX4" fmla="*/ 1934 w 1518555"/>
                <a:gd name="connsiteY4" fmla="*/ 936356 h 936356"/>
                <a:gd name="connsiteX5" fmla="*/ 748341 w 1518555"/>
                <a:gd name="connsiteY5" fmla="*/ 934459 h 936356"/>
                <a:gd name="connsiteX6" fmla="*/ 1484230 w 1518555"/>
                <a:gd name="connsiteY6" fmla="*/ 929539 h 936356"/>
                <a:gd name="connsiteX7" fmla="*/ 1500429 w 1518555"/>
                <a:gd name="connsiteY7" fmla="*/ 568052 h 936356"/>
                <a:gd name="connsiteX8" fmla="*/ 749840 w 1518555"/>
                <a:gd name="connsiteY8" fmla="*/ 193654 h 936356"/>
                <a:gd name="connsiteX9" fmla="*/ 748341 w 1518555"/>
                <a:gd name="connsiteY9" fmla="*/ 0 h 936356"/>
                <a:gd name="connsiteX0" fmla="*/ 748341 w 1500429"/>
                <a:gd name="connsiteY0" fmla="*/ 0 h 936356"/>
                <a:gd name="connsiteX1" fmla="*/ 327329 w 1500429"/>
                <a:gd name="connsiteY1" fmla="*/ 59214 h 936356"/>
                <a:gd name="connsiteX2" fmla="*/ 183000 w 1500429"/>
                <a:gd name="connsiteY2" fmla="*/ 347769 h 936356"/>
                <a:gd name="connsiteX3" fmla="*/ 0 w 1500429"/>
                <a:gd name="connsiteY3" fmla="*/ 583040 h 936356"/>
                <a:gd name="connsiteX4" fmla="*/ 1934 w 1500429"/>
                <a:gd name="connsiteY4" fmla="*/ 936356 h 936356"/>
                <a:gd name="connsiteX5" fmla="*/ 748341 w 1500429"/>
                <a:gd name="connsiteY5" fmla="*/ 934459 h 936356"/>
                <a:gd name="connsiteX6" fmla="*/ 1484230 w 1500429"/>
                <a:gd name="connsiteY6" fmla="*/ 929539 h 936356"/>
                <a:gd name="connsiteX7" fmla="*/ 1500429 w 1500429"/>
                <a:gd name="connsiteY7" fmla="*/ 568052 h 936356"/>
                <a:gd name="connsiteX8" fmla="*/ 749840 w 1500429"/>
                <a:gd name="connsiteY8" fmla="*/ 193654 h 936356"/>
                <a:gd name="connsiteX9" fmla="*/ 748341 w 1500429"/>
                <a:gd name="connsiteY9" fmla="*/ 0 h 936356"/>
                <a:gd name="connsiteX0" fmla="*/ 751936 w 1504024"/>
                <a:gd name="connsiteY0" fmla="*/ 0 h 934459"/>
                <a:gd name="connsiteX1" fmla="*/ 330924 w 1504024"/>
                <a:gd name="connsiteY1" fmla="*/ 59214 h 934459"/>
                <a:gd name="connsiteX2" fmla="*/ 186595 w 1504024"/>
                <a:gd name="connsiteY2" fmla="*/ 347769 h 934459"/>
                <a:gd name="connsiteX3" fmla="*/ 3595 w 1504024"/>
                <a:gd name="connsiteY3" fmla="*/ 583040 h 934459"/>
                <a:gd name="connsiteX4" fmla="*/ 129 w 1504024"/>
                <a:gd name="connsiteY4" fmla="*/ 929903 h 934459"/>
                <a:gd name="connsiteX5" fmla="*/ 751936 w 1504024"/>
                <a:gd name="connsiteY5" fmla="*/ 934459 h 934459"/>
                <a:gd name="connsiteX6" fmla="*/ 1487825 w 1504024"/>
                <a:gd name="connsiteY6" fmla="*/ 929539 h 934459"/>
                <a:gd name="connsiteX7" fmla="*/ 1504024 w 1504024"/>
                <a:gd name="connsiteY7" fmla="*/ 568052 h 934459"/>
                <a:gd name="connsiteX8" fmla="*/ 753435 w 1504024"/>
                <a:gd name="connsiteY8" fmla="*/ 193654 h 934459"/>
                <a:gd name="connsiteX9" fmla="*/ 751936 w 1504024"/>
                <a:gd name="connsiteY9" fmla="*/ 0 h 934459"/>
                <a:gd name="connsiteX0" fmla="*/ 751936 w 1504024"/>
                <a:gd name="connsiteY0" fmla="*/ 0 h 934459"/>
                <a:gd name="connsiteX1" fmla="*/ 330924 w 1504024"/>
                <a:gd name="connsiteY1" fmla="*/ 59214 h 934459"/>
                <a:gd name="connsiteX2" fmla="*/ 186595 w 1504024"/>
                <a:gd name="connsiteY2" fmla="*/ 347769 h 934459"/>
                <a:gd name="connsiteX3" fmla="*/ 3595 w 1504024"/>
                <a:gd name="connsiteY3" fmla="*/ 583040 h 934459"/>
                <a:gd name="connsiteX4" fmla="*/ 129 w 1504024"/>
                <a:gd name="connsiteY4" fmla="*/ 929903 h 934459"/>
                <a:gd name="connsiteX5" fmla="*/ 751936 w 1504024"/>
                <a:gd name="connsiteY5" fmla="*/ 934459 h 934459"/>
                <a:gd name="connsiteX6" fmla="*/ 1487825 w 1504024"/>
                <a:gd name="connsiteY6" fmla="*/ 929539 h 934459"/>
                <a:gd name="connsiteX7" fmla="*/ 1504024 w 1504024"/>
                <a:gd name="connsiteY7" fmla="*/ 568052 h 934459"/>
                <a:gd name="connsiteX8" fmla="*/ 1180029 w 1504024"/>
                <a:gd name="connsiteY8" fmla="*/ 71006 h 934459"/>
                <a:gd name="connsiteX9" fmla="*/ 751936 w 1504024"/>
                <a:gd name="connsiteY9" fmla="*/ 0 h 934459"/>
                <a:gd name="connsiteX0" fmla="*/ 1162331 w 1504024"/>
                <a:gd name="connsiteY0" fmla="*/ 34920 h 891919"/>
                <a:gd name="connsiteX1" fmla="*/ 330924 w 1504024"/>
                <a:gd name="connsiteY1" fmla="*/ 16674 h 891919"/>
                <a:gd name="connsiteX2" fmla="*/ 186595 w 1504024"/>
                <a:gd name="connsiteY2" fmla="*/ 305229 h 891919"/>
                <a:gd name="connsiteX3" fmla="*/ 3595 w 1504024"/>
                <a:gd name="connsiteY3" fmla="*/ 540500 h 891919"/>
                <a:gd name="connsiteX4" fmla="*/ 129 w 1504024"/>
                <a:gd name="connsiteY4" fmla="*/ 887363 h 891919"/>
                <a:gd name="connsiteX5" fmla="*/ 751936 w 1504024"/>
                <a:gd name="connsiteY5" fmla="*/ 891919 h 891919"/>
                <a:gd name="connsiteX6" fmla="*/ 1487825 w 1504024"/>
                <a:gd name="connsiteY6" fmla="*/ 886999 h 891919"/>
                <a:gd name="connsiteX7" fmla="*/ 1504024 w 1504024"/>
                <a:gd name="connsiteY7" fmla="*/ 525512 h 891919"/>
                <a:gd name="connsiteX8" fmla="*/ 1180029 w 1504024"/>
                <a:gd name="connsiteY8" fmla="*/ 28466 h 891919"/>
                <a:gd name="connsiteX9" fmla="*/ 1162331 w 1504024"/>
                <a:gd name="connsiteY9" fmla="*/ 34920 h 891919"/>
                <a:gd name="connsiteX0" fmla="*/ 1162331 w 1504024"/>
                <a:gd name="connsiteY0" fmla="*/ 61593 h 918592"/>
                <a:gd name="connsiteX1" fmla="*/ 330924 w 1504024"/>
                <a:gd name="connsiteY1" fmla="*/ 43347 h 918592"/>
                <a:gd name="connsiteX2" fmla="*/ 186595 w 1504024"/>
                <a:gd name="connsiteY2" fmla="*/ 331902 h 918592"/>
                <a:gd name="connsiteX3" fmla="*/ 3595 w 1504024"/>
                <a:gd name="connsiteY3" fmla="*/ 567173 h 918592"/>
                <a:gd name="connsiteX4" fmla="*/ 129 w 1504024"/>
                <a:gd name="connsiteY4" fmla="*/ 914036 h 918592"/>
                <a:gd name="connsiteX5" fmla="*/ 751936 w 1504024"/>
                <a:gd name="connsiteY5" fmla="*/ 918592 h 918592"/>
                <a:gd name="connsiteX6" fmla="*/ 1487825 w 1504024"/>
                <a:gd name="connsiteY6" fmla="*/ 913672 h 918592"/>
                <a:gd name="connsiteX7" fmla="*/ 1504024 w 1504024"/>
                <a:gd name="connsiteY7" fmla="*/ 552185 h 918592"/>
                <a:gd name="connsiteX8" fmla="*/ 1180029 w 1504024"/>
                <a:gd name="connsiteY8" fmla="*/ 55139 h 918592"/>
                <a:gd name="connsiteX9" fmla="*/ 1162331 w 1504024"/>
                <a:gd name="connsiteY9" fmla="*/ 61593 h 918592"/>
                <a:gd name="connsiteX0" fmla="*/ 1097532 w 1504024"/>
                <a:gd name="connsiteY0" fmla="*/ 113919 h 893457"/>
                <a:gd name="connsiteX1" fmla="*/ 330924 w 1504024"/>
                <a:gd name="connsiteY1" fmla="*/ 18212 h 893457"/>
                <a:gd name="connsiteX2" fmla="*/ 186595 w 1504024"/>
                <a:gd name="connsiteY2" fmla="*/ 306767 h 893457"/>
                <a:gd name="connsiteX3" fmla="*/ 3595 w 1504024"/>
                <a:gd name="connsiteY3" fmla="*/ 542038 h 893457"/>
                <a:gd name="connsiteX4" fmla="*/ 129 w 1504024"/>
                <a:gd name="connsiteY4" fmla="*/ 888901 h 893457"/>
                <a:gd name="connsiteX5" fmla="*/ 751936 w 1504024"/>
                <a:gd name="connsiteY5" fmla="*/ 893457 h 893457"/>
                <a:gd name="connsiteX6" fmla="*/ 1487825 w 1504024"/>
                <a:gd name="connsiteY6" fmla="*/ 888537 h 893457"/>
                <a:gd name="connsiteX7" fmla="*/ 1504024 w 1504024"/>
                <a:gd name="connsiteY7" fmla="*/ 527050 h 893457"/>
                <a:gd name="connsiteX8" fmla="*/ 1180029 w 1504024"/>
                <a:gd name="connsiteY8" fmla="*/ 30004 h 893457"/>
                <a:gd name="connsiteX9" fmla="*/ 1097532 w 1504024"/>
                <a:gd name="connsiteY9" fmla="*/ 113919 h 893457"/>
                <a:gd name="connsiteX0" fmla="*/ 1097532 w 1504024"/>
                <a:gd name="connsiteY0" fmla="*/ 113919 h 893457"/>
                <a:gd name="connsiteX1" fmla="*/ 330924 w 1504024"/>
                <a:gd name="connsiteY1" fmla="*/ 18212 h 893457"/>
                <a:gd name="connsiteX2" fmla="*/ 186595 w 1504024"/>
                <a:gd name="connsiteY2" fmla="*/ 306767 h 893457"/>
                <a:gd name="connsiteX3" fmla="*/ 3595 w 1504024"/>
                <a:gd name="connsiteY3" fmla="*/ 542038 h 893457"/>
                <a:gd name="connsiteX4" fmla="*/ 129 w 1504024"/>
                <a:gd name="connsiteY4" fmla="*/ 888901 h 893457"/>
                <a:gd name="connsiteX5" fmla="*/ 751936 w 1504024"/>
                <a:gd name="connsiteY5" fmla="*/ 893457 h 893457"/>
                <a:gd name="connsiteX6" fmla="*/ 1487825 w 1504024"/>
                <a:gd name="connsiteY6" fmla="*/ 888537 h 893457"/>
                <a:gd name="connsiteX7" fmla="*/ 1504024 w 1504024"/>
                <a:gd name="connsiteY7" fmla="*/ 527050 h 893457"/>
                <a:gd name="connsiteX8" fmla="*/ 1298827 w 1504024"/>
                <a:gd name="connsiteY8" fmla="*/ 307574 h 893457"/>
                <a:gd name="connsiteX9" fmla="*/ 1097532 w 1504024"/>
                <a:gd name="connsiteY9" fmla="*/ 113919 h 893457"/>
                <a:gd name="connsiteX0" fmla="*/ 1173130 w 1504024"/>
                <a:gd name="connsiteY0" fmla="*/ 48618 h 937893"/>
                <a:gd name="connsiteX1" fmla="*/ 330924 w 1504024"/>
                <a:gd name="connsiteY1" fmla="*/ 62648 h 937893"/>
                <a:gd name="connsiteX2" fmla="*/ 186595 w 1504024"/>
                <a:gd name="connsiteY2" fmla="*/ 351203 h 937893"/>
                <a:gd name="connsiteX3" fmla="*/ 3595 w 1504024"/>
                <a:gd name="connsiteY3" fmla="*/ 586474 h 937893"/>
                <a:gd name="connsiteX4" fmla="*/ 129 w 1504024"/>
                <a:gd name="connsiteY4" fmla="*/ 933337 h 937893"/>
                <a:gd name="connsiteX5" fmla="*/ 751936 w 1504024"/>
                <a:gd name="connsiteY5" fmla="*/ 937893 h 937893"/>
                <a:gd name="connsiteX6" fmla="*/ 1487825 w 1504024"/>
                <a:gd name="connsiteY6" fmla="*/ 932973 h 937893"/>
                <a:gd name="connsiteX7" fmla="*/ 1504024 w 1504024"/>
                <a:gd name="connsiteY7" fmla="*/ 571486 h 937893"/>
                <a:gd name="connsiteX8" fmla="*/ 1298827 w 1504024"/>
                <a:gd name="connsiteY8" fmla="*/ 352010 h 937893"/>
                <a:gd name="connsiteX9" fmla="*/ 1173130 w 1504024"/>
                <a:gd name="connsiteY9" fmla="*/ 48618 h 937893"/>
                <a:gd name="connsiteX0" fmla="*/ 1173130 w 1504024"/>
                <a:gd name="connsiteY0" fmla="*/ 40201 h 929476"/>
                <a:gd name="connsiteX1" fmla="*/ 330924 w 1504024"/>
                <a:gd name="connsiteY1" fmla="*/ 54231 h 929476"/>
                <a:gd name="connsiteX2" fmla="*/ 186595 w 1504024"/>
                <a:gd name="connsiteY2" fmla="*/ 342786 h 929476"/>
                <a:gd name="connsiteX3" fmla="*/ 3595 w 1504024"/>
                <a:gd name="connsiteY3" fmla="*/ 578057 h 929476"/>
                <a:gd name="connsiteX4" fmla="*/ 129 w 1504024"/>
                <a:gd name="connsiteY4" fmla="*/ 924920 h 929476"/>
                <a:gd name="connsiteX5" fmla="*/ 751936 w 1504024"/>
                <a:gd name="connsiteY5" fmla="*/ 929476 h 929476"/>
                <a:gd name="connsiteX6" fmla="*/ 1487825 w 1504024"/>
                <a:gd name="connsiteY6" fmla="*/ 924556 h 929476"/>
                <a:gd name="connsiteX7" fmla="*/ 1504024 w 1504024"/>
                <a:gd name="connsiteY7" fmla="*/ 563069 h 929476"/>
                <a:gd name="connsiteX8" fmla="*/ 1298827 w 1504024"/>
                <a:gd name="connsiteY8" fmla="*/ 343593 h 929476"/>
                <a:gd name="connsiteX9" fmla="*/ 1173130 w 1504024"/>
                <a:gd name="connsiteY9" fmla="*/ 40201 h 929476"/>
                <a:gd name="connsiteX0" fmla="*/ 1173130 w 1504024"/>
                <a:gd name="connsiteY0" fmla="*/ 31904 h 921179"/>
                <a:gd name="connsiteX1" fmla="*/ 330924 w 1504024"/>
                <a:gd name="connsiteY1" fmla="*/ 45934 h 921179"/>
                <a:gd name="connsiteX2" fmla="*/ 186595 w 1504024"/>
                <a:gd name="connsiteY2" fmla="*/ 334489 h 921179"/>
                <a:gd name="connsiteX3" fmla="*/ 3595 w 1504024"/>
                <a:gd name="connsiteY3" fmla="*/ 569760 h 921179"/>
                <a:gd name="connsiteX4" fmla="*/ 129 w 1504024"/>
                <a:gd name="connsiteY4" fmla="*/ 916623 h 921179"/>
                <a:gd name="connsiteX5" fmla="*/ 751936 w 1504024"/>
                <a:gd name="connsiteY5" fmla="*/ 921179 h 921179"/>
                <a:gd name="connsiteX6" fmla="*/ 1487825 w 1504024"/>
                <a:gd name="connsiteY6" fmla="*/ 916259 h 921179"/>
                <a:gd name="connsiteX7" fmla="*/ 1504024 w 1504024"/>
                <a:gd name="connsiteY7" fmla="*/ 554772 h 921179"/>
                <a:gd name="connsiteX8" fmla="*/ 1298827 w 1504024"/>
                <a:gd name="connsiteY8" fmla="*/ 335296 h 921179"/>
                <a:gd name="connsiteX9" fmla="*/ 1173130 w 1504024"/>
                <a:gd name="connsiteY9" fmla="*/ 31904 h 921179"/>
                <a:gd name="connsiteX0" fmla="*/ 1173130 w 1504024"/>
                <a:gd name="connsiteY0" fmla="*/ 50462 h 939737"/>
                <a:gd name="connsiteX1" fmla="*/ 330924 w 1504024"/>
                <a:gd name="connsiteY1" fmla="*/ 64492 h 939737"/>
                <a:gd name="connsiteX2" fmla="*/ 186595 w 1504024"/>
                <a:gd name="connsiteY2" fmla="*/ 353047 h 939737"/>
                <a:gd name="connsiteX3" fmla="*/ 3595 w 1504024"/>
                <a:gd name="connsiteY3" fmla="*/ 588318 h 939737"/>
                <a:gd name="connsiteX4" fmla="*/ 129 w 1504024"/>
                <a:gd name="connsiteY4" fmla="*/ 935181 h 939737"/>
                <a:gd name="connsiteX5" fmla="*/ 751936 w 1504024"/>
                <a:gd name="connsiteY5" fmla="*/ 939737 h 939737"/>
                <a:gd name="connsiteX6" fmla="*/ 1487825 w 1504024"/>
                <a:gd name="connsiteY6" fmla="*/ 934817 h 939737"/>
                <a:gd name="connsiteX7" fmla="*/ 1504024 w 1504024"/>
                <a:gd name="connsiteY7" fmla="*/ 573330 h 939737"/>
                <a:gd name="connsiteX8" fmla="*/ 1298827 w 1504024"/>
                <a:gd name="connsiteY8" fmla="*/ 353854 h 939737"/>
                <a:gd name="connsiteX9" fmla="*/ 1173130 w 1504024"/>
                <a:gd name="connsiteY9" fmla="*/ 50462 h 939737"/>
                <a:gd name="connsiteX0" fmla="*/ 1173130 w 1504024"/>
                <a:gd name="connsiteY0" fmla="*/ 45440 h 934715"/>
                <a:gd name="connsiteX1" fmla="*/ 330924 w 1504024"/>
                <a:gd name="connsiteY1" fmla="*/ 59470 h 934715"/>
                <a:gd name="connsiteX2" fmla="*/ 186595 w 1504024"/>
                <a:gd name="connsiteY2" fmla="*/ 348025 h 934715"/>
                <a:gd name="connsiteX3" fmla="*/ 3595 w 1504024"/>
                <a:gd name="connsiteY3" fmla="*/ 583296 h 934715"/>
                <a:gd name="connsiteX4" fmla="*/ 129 w 1504024"/>
                <a:gd name="connsiteY4" fmla="*/ 930159 h 934715"/>
                <a:gd name="connsiteX5" fmla="*/ 751936 w 1504024"/>
                <a:gd name="connsiteY5" fmla="*/ 934715 h 934715"/>
                <a:gd name="connsiteX6" fmla="*/ 1487825 w 1504024"/>
                <a:gd name="connsiteY6" fmla="*/ 929795 h 934715"/>
                <a:gd name="connsiteX7" fmla="*/ 1504024 w 1504024"/>
                <a:gd name="connsiteY7" fmla="*/ 568308 h 934715"/>
                <a:gd name="connsiteX8" fmla="*/ 1298827 w 1504024"/>
                <a:gd name="connsiteY8" fmla="*/ 348832 h 934715"/>
                <a:gd name="connsiteX9" fmla="*/ 1173130 w 1504024"/>
                <a:gd name="connsiteY9" fmla="*/ 45440 h 934715"/>
                <a:gd name="connsiteX0" fmla="*/ 1173130 w 1504024"/>
                <a:gd name="connsiteY0" fmla="*/ 52796 h 942071"/>
                <a:gd name="connsiteX1" fmla="*/ 330924 w 1504024"/>
                <a:gd name="connsiteY1" fmla="*/ 66826 h 942071"/>
                <a:gd name="connsiteX2" fmla="*/ 186595 w 1504024"/>
                <a:gd name="connsiteY2" fmla="*/ 355381 h 942071"/>
                <a:gd name="connsiteX3" fmla="*/ 3595 w 1504024"/>
                <a:gd name="connsiteY3" fmla="*/ 590652 h 942071"/>
                <a:gd name="connsiteX4" fmla="*/ 129 w 1504024"/>
                <a:gd name="connsiteY4" fmla="*/ 937515 h 942071"/>
                <a:gd name="connsiteX5" fmla="*/ 751936 w 1504024"/>
                <a:gd name="connsiteY5" fmla="*/ 942071 h 942071"/>
                <a:gd name="connsiteX6" fmla="*/ 1487825 w 1504024"/>
                <a:gd name="connsiteY6" fmla="*/ 937151 h 942071"/>
                <a:gd name="connsiteX7" fmla="*/ 1504024 w 1504024"/>
                <a:gd name="connsiteY7" fmla="*/ 575664 h 942071"/>
                <a:gd name="connsiteX8" fmla="*/ 1298827 w 1504024"/>
                <a:gd name="connsiteY8" fmla="*/ 356188 h 942071"/>
                <a:gd name="connsiteX9" fmla="*/ 1173130 w 1504024"/>
                <a:gd name="connsiteY9" fmla="*/ 52796 h 942071"/>
                <a:gd name="connsiteX0" fmla="*/ 1173130 w 1504024"/>
                <a:gd name="connsiteY0" fmla="*/ 52796 h 942071"/>
                <a:gd name="connsiteX1" fmla="*/ 330924 w 1504024"/>
                <a:gd name="connsiteY1" fmla="*/ 66826 h 942071"/>
                <a:gd name="connsiteX2" fmla="*/ 186595 w 1504024"/>
                <a:gd name="connsiteY2" fmla="*/ 355381 h 942071"/>
                <a:gd name="connsiteX3" fmla="*/ 3595 w 1504024"/>
                <a:gd name="connsiteY3" fmla="*/ 590652 h 942071"/>
                <a:gd name="connsiteX4" fmla="*/ 129 w 1504024"/>
                <a:gd name="connsiteY4" fmla="*/ 937515 h 942071"/>
                <a:gd name="connsiteX5" fmla="*/ 751936 w 1504024"/>
                <a:gd name="connsiteY5" fmla="*/ 942071 h 942071"/>
                <a:gd name="connsiteX6" fmla="*/ 1487825 w 1504024"/>
                <a:gd name="connsiteY6" fmla="*/ 937151 h 942071"/>
                <a:gd name="connsiteX7" fmla="*/ 1504024 w 1504024"/>
                <a:gd name="connsiteY7" fmla="*/ 575664 h 942071"/>
                <a:gd name="connsiteX8" fmla="*/ 1298827 w 1504024"/>
                <a:gd name="connsiteY8" fmla="*/ 356188 h 942071"/>
                <a:gd name="connsiteX9" fmla="*/ 1173130 w 1504024"/>
                <a:gd name="connsiteY9" fmla="*/ 52796 h 942071"/>
                <a:gd name="connsiteX0" fmla="*/ 1173130 w 1504024"/>
                <a:gd name="connsiteY0" fmla="*/ 52796 h 942071"/>
                <a:gd name="connsiteX1" fmla="*/ 330924 w 1504024"/>
                <a:gd name="connsiteY1" fmla="*/ 66826 h 942071"/>
                <a:gd name="connsiteX2" fmla="*/ 186595 w 1504024"/>
                <a:gd name="connsiteY2" fmla="*/ 355381 h 942071"/>
                <a:gd name="connsiteX3" fmla="*/ 3595 w 1504024"/>
                <a:gd name="connsiteY3" fmla="*/ 590652 h 942071"/>
                <a:gd name="connsiteX4" fmla="*/ 129 w 1504024"/>
                <a:gd name="connsiteY4" fmla="*/ 937515 h 942071"/>
                <a:gd name="connsiteX5" fmla="*/ 751936 w 1504024"/>
                <a:gd name="connsiteY5" fmla="*/ 942071 h 942071"/>
                <a:gd name="connsiteX6" fmla="*/ 1487825 w 1504024"/>
                <a:gd name="connsiteY6" fmla="*/ 937151 h 942071"/>
                <a:gd name="connsiteX7" fmla="*/ 1504024 w 1504024"/>
                <a:gd name="connsiteY7" fmla="*/ 575664 h 942071"/>
                <a:gd name="connsiteX8" fmla="*/ 1298827 w 1504024"/>
                <a:gd name="connsiteY8" fmla="*/ 356188 h 942071"/>
                <a:gd name="connsiteX9" fmla="*/ 1173130 w 1504024"/>
                <a:gd name="connsiteY9" fmla="*/ 52796 h 942071"/>
                <a:gd name="connsiteX0" fmla="*/ 1173130 w 1504024"/>
                <a:gd name="connsiteY0" fmla="*/ 52796 h 942071"/>
                <a:gd name="connsiteX1" fmla="*/ 330924 w 1504024"/>
                <a:gd name="connsiteY1" fmla="*/ 66826 h 942071"/>
                <a:gd name="connsiteX2" fmla="*/ 186595 w 1504024"/>
                <a:gd name="connsiteY2" fmla="*/ 355381 h 942071"/>
                <a:gd name="connsiteX3" fmla="*/ 3595 w 1504024"/>
                <a:gd name="connsiteY3" fmla="*/ 590652 h 942071"/>
                <a:gd name="connsiteX4" fmla="*/ 129 w 1504024"/>
                <a:gd name="connsiteY4" fmla="*/ 937515 h 942071"/>
                <a:gd name="connsiteX5" fmla="*/ 751936 w 1504024"/>
                <a:gd name="connsiteY5" fmla="*/ 942071 h 942071"/>
                <a:gd name="connsiteX6" fmla="*/ 1487825 w 1504024"/>
                <a:gd name="connsiteY6" fmla="*/ 937151 h 942071"/>
                <a:gd name="connsiteX7" fmla="*/ 1504024 w 1504024"/>
                <a:gd name="connsiteY7" fmla="*/ 575664 h 942071"/>
                <a:gd name="connsiteX8" fmla="*/ 1298827 w 1504024"/>
                <a:gd name="connsiteY8" fmla="*/ 356188 h 942071"/>
                <a:gd name="connsiteX9" fmla="*/ 1173130 w 1504024"/>
                <a:gd name="connsiteY9" fmla="*/ 52796 h 942071"/>
                <a:gd name="connsiteX0" fmla="*/ 1173130 w 1487825"/>
                <a:gd name="connsiteY0" fmla="*/ 52796 h 942071"/>
                <a:gd name="connsiteX1" fmla="*/ 330924 w 1487825"/>
                <a:gd name="connsiteY1" fmla="*/ 66826 h 942071"/>
                <a:gd name="connsiteX2" fmla="*/ 186595 w 1487825"/>
                <a:gd name="connsiteY2" fmla="*/ 355381 h 942071"/>
                <a:gd name="connsiteX3" fmla="*/ 3595 w 1487825"/>
                <a:gd name="connsiteY3" fmla="*/ 590652 h 942071"/>
                <a:gd name="connsiteX4" fmla="*/ 129 w 1487825"/>
                <a:gd name="connsiteY4" fmla="*/ 937515 h 942071"/>
                <a:gd name="connsiteX5" fmla="*/ 751936 w 1487825"/>
                <a:gd name="connsiteY5" fmla="*/ 942071 h 942071"/>
                <a:gd name="connsiteX6" fmla="*/ 1487825 w 1487825"/>
                <a:gd name="connsiteY6" fmla="*/ 937151 h 942071"/>
                <a:gd name="connsiteX7" fmla="*/ 1487825 w 1487825"/>
                <a:gd name="connsiteY7" fmla="*/ 575664 h 942071"/>
                <a:gd name="connsiteX8" fmla="*/ 1298827 w 1487825"/>
                <a:gd name="connsiteY8" fmla="*/ 356188 h 942071"/>
                <a:gd name="connsiteX9" fmla="*/ 1173130 w 1487825"/>
                <a:gd name="connsiteY9" fmla="*/ 52796 h 942071"/>
                <a:gd name="connsiteX0" fmla="*/ 1173130 w 1487850"/>
                <a:gd name="connsiteY0" fmla="*/ 52796 h 942071"/>
                <a:gd name="connsiteX1" fmla="*/ 330924 w 1487850"/>
                <a:gd name="connsiteY1" fmla="*/ 66826 h 942071"/>
                <a:gd name="connsiteX2" fmla="*/ 186595 w 1487850"/>
                <a:gd name="connsiteY2" fmla="*/ 355381 h 942071"/>
                <a:gd name="connsiteX3" fmla="*/ 3595 w 1487850"/>
                <a:gd name="connsiteY3" fmla="*/ 590652 h 942071"/>
                <a:gd name="connsiteX4" fmla="*/ 129 w 1487850"/>
                <a:gd name="connsiteY4" fmla="*/ 937515 h 942071"/>
                <a:gd name="connsiteX5" fmla="*/ 751936 w 1487850"/>
                <a:gd name="connsiteY5" fmla="*/ 942071 h 942071"/>
                <a:gd name="connsiteX6" fmla="*/ 1487825 w 1487850"/>
                <a:gd name="connsiteY6" fmla="*/ 937151 h 942071"/>
                <a:gd name="connsiteX7" fmla="*/ 1487825 w 1487850"/>
                <a:gd name="connsiteY7" fmla="*/ 575664 h 942071"/>
                <a:gd name="connsiteX8" fmla="*/ 1298827 w 1487850"/>
                <a:gd name="connsiteY8" fmla="*/ 356188 h 942071"/>
                <a:gd name="connsiteX9" fmla="*/ 1173130 w 1487850"/>
                <a:gd name="connsiteY9" fmla="*/ 52796 h 942071"/>
                <a:gd name="connsiteX0" fmla="*/ 1173130 w 1487825"/>
                <a:gd name="connsiteY0" fmla="*/ 52796 h 942071"/>
                <a:gd name="connsiteX1" fmla="*/ 330924 w 1487825"/>
                <a:gd name="connsiteY1" fmla="*/ 66826 h 942071"/>
                <a:gd name="connsiteX2" fmla="*/ 186595 w 1487825"/>
                <a:gd name="connsiteY2" fmla="*/ 355381 h 942071"/>
                <a:gd name="connsiteX3" fmla="*/ 3595 w 1487825"/>
                <a:gd name="connsiteY3" fmla="*/ 590652 h 942071"/>
                <a:gd name="connsiteX4" fmla="*/ 129 w 1487825"/>
                <a:gd name="connsiteY4" fmla="*/ 937515 h 942071"/>
                <a:gd name="connsiteX5" fmla="*/ 751936 w 1487825"/>
                <a:gd name="connsiteY5" fmla="*/ 942071 h 942071"/>
                <a:gd name="connsiteX6" fmla="*/ 1487825 w 1487825"/>
                <a:gd name="connsiteY6" fmla="*/ 937151 h 942071"/>
                <a:gd name="connsiteX7" fmla="*/ 1487825 w 1487825"/>
                <a:gd name="connsiteY7" fmla="*/ 575664 h 942071"/>
                <a:gd name="connsiteX8" fmla="*/ 1298827 w 1487825"/>
                <a:gd name="connsiteY8" fmla="*/ 356188 h 942071"/>
                <a:gd name="connsiteX9" fmla="*/ 1173130 w 1487825"/>
                <a:gd name="connsiteY9" fmla="*/ 52796 h 942071"/>
                <a:gd name="connsiteX0" fmla="*/ 1173130 w 1487825"/>
                <a:gd name="connsiteY0" fmla="*/ 52796 h 942071"/>
                <a:gd name="connsiteX1" fmla="*/ 330924 w 1487825"/>
                <a:gd name="connsiteY1" fmla="*/ 66826 h 942071"/>
                <a:gd name="connsiteX2" fmla="*/ 186595 w 1487825"/>
                <a:gd name="connsiteY2" fmla="*/ 355381 h 942071"/>
                <a:gd name="connsiteX3" fmla="*/ 3595 w 1487825"/>
                <a:gd name="connsiteY3" fmla="*/ 590652 h 942071"/>
                <a:gd name="connsiteX4" fmla="*/ 129 w 1487825"/>
                <a:gd name="connsiteY4" fmla="*/ 937515 h 942071"/>
                <a:gd name="connsiteX5" fmla="*/ 751936 w 1487825"/>
                <a:gd name="connsiteY5" fmla="*/ 942071 h 942071"/>
                <a:gd name="connsiteX6" fmla="*/ 1487825 w 1487825"/>
                <a:gd name="connsiteY6" fmla="*/ 937151 h 942071"/>
                <a:gd name="connsiteX7" fmla="*/ 1487825 w 1487825"/>
                <a:gd name="connsiteY7" fmla="*/ 575664 h 942071"/>
                <a:gd name="connsiteX8" fmla="*/ 1298827 w 1487825"/>
                <a:gd name="connsiteY8" fmla="*/ 356188 h 942071"/>
                <a:gd name="connsiteX9" fmla="*/ 1173130 w 1487825"/>
                <a:gd name="connsiteY9" fmla="*/ 52796 h 942071"/>
                <a:gd name="connsiteX0" fmla="*/ 1173130 w 1487825"/>
                <a:gd name="connsiteY0" fmla="*/ 52796 h 942071"/>
                <a:gd name="connsiteX1" fmla="*/ 330924 w 1487825"/>
                <a:gd name="connsiteY1" fmla="*/ 66826 h 942071"/>
                <a:gd name="connsiteX2" fmla="*/ 186595 w 1487825"/>
                <a:gd name="connsiteY2" fmla="*/ 355381 h 942071"/>
                <a:gd name="connsiteX3" fmla="*/ 3595 w 1487825"/>
                <a:gd name="connsiteY3" fmla="*/ 590652 h 942071"/>
                <a:gd name="connsiteX4" fmla="*/ 129 w 1487825"/>
                <a:gd name="connsiteY4" fmla="*/ 937515 h 942071"/>
                <a:gd name="connsiteX5" fmla="*/ 751936 w 1487825"/>
                <a:gd name="connsiteY5" fmla="*/ 942071 h 942071"/>
                <a:gd name="connsiteX6" fmla="*/ 1487825 w 1487825"/>
                <a:gd name="connsiteY6" fmla="*/ 937151 h 942071"/>
                <a:gd name="connsiteX7" fmla="*/ 1487825 w 1487825"/>
                <a:gd name="connsiteY7" fmla="*/ 575664 h 942071"/>
                <a:gd name="connsiteX8" fmla="*/ 1298827 w 1487825"/>
                <a:gd name="connsiteY8" fmla="*/ 356188 h 942071"/>
                <a:gd name="connsiteX9" fmla="*/ 1173130 w 1487825"/>
                <a:gd name="connsiteY9" fmla="*/ 52796 h 942071"/>
                <a:gd name="connsiteX0" fmla="*/ 1164333 w 1487825"/>
                <a:gd name="connsiteY0" fmla="*/ 60750 h 934251"/>
                <a:gd name="connsiteX1" fmla="*/ 330924 w 1487825"/>
                <a:gd name="connsiteY1" fmla="*/ 59006 h 934251"/>
                <a:gd name="connsiteX2" fmla="*/ 186595 w 1487825"/>
                <a:gd name="connsiteY2" fmla="*/ 347561 h 934251"/>
                <a:gd name="connsiteX3" fmla="*/ 3595 w 1487825"/>
                <a:gd name="connsiteY3" fmla="*/ 582832 h 934251"/>
                <a:gd name="connsiteX4" fmla="*/ 129 w 1487825"/>
                <a:gd name="connsiteY4" fmla="*/ 929695 h 934251"/>
                <a:gd name="connsiteX5" fmla="*/ 751936 w 1487825"/>
                <a:gd name="connsiteY5" fmla="*/ 934251 h 934251"/>
                <a:gd name="connsiteX6" fmla="*/ 1487825 w 1487825"/>
                <a:gd name="connsiteY6" fmla="*/ 929331 h 934251"/>
                <a:gd name="connsiteX7" fmla="*/ 1487825 w 1487825"/>
                <a:gd name="connsiteY7" fmla="*/ 567844 h 934251"/>
                <a:gd name="connsiteX8" fmla="*/ 1298827 w 1487825"/>
                <a:gd name="connsiteY8" fmla="*/ 348368 h 934251"/>
                <a:gd name="connsiteX9" fmla="*/ 1164333 w 1487825"/>
                <a:gd name="connsiteY9" fmla="*/ 60750 h 934251"/>
                <a:gd name="connsiteX0" fmla="*/ 1164333 w 1487825"/>
                <a:gd name="connsiteY0" fmla="*/ 60750 h 934251"/>
                <a:gd name="connsiteX1" fmla="*/ 330924 w 1487825"/>
                <a:gd name="connsiteY1" fmla="*/ 59006 h 934251"/>
                <a:gd name="connsiteX2" fmla="*/ 186595 w 1487825"/>
                <a:gd name="connsiteY2" fmla="*/ 347561 h 934251"/>
                <a:gd name="connsiteX3" fmla="*/ 3595 w 1487825"/>
                <a:gd name="connsiteY3" fmla="*/ 582832 h 934251"/>
                <a:gd name="connsiteX4" fmla="*/ 129 w 1487825"/>
                <a:gd name="connsiteY4" fmla="*/ 929695 h 934251"/>
                <a:gd name="connsiteX5" fmla="*/ 751936 w 1487825"/>
                <a:gd name="connsiteY5" fmla="*/ 934251 h 934251"/>
                <a:gd name="connsiteX6" fmla="*/ 1487825 w 1487825"/>
                <a:gd name="connsiteY6" fmla="*/ 929331 h 934251"/>
                <a:gd name="connsiteX7" fmla="*/ 1487825 w 1487825"/>
                <a:gd name="connsiteY7" fmla="*/ 567844 h 934251"/>
                <a:gd name="connsiteX8" fmla="*/ 1298827 w 1487825"/>
                <a:gd name="connsiteY8" fmla="*/ 348368 h 934251"/>
                <a:gd name="connsiteX9" fmla="*/ 1164333 w 1487825"/>
                <a:gd name="connsiteY9" fmla="*/ 60750 h 934251"/>
                <a:gd name="connsiteX0" fmla="*/ 1164333 w 1487825"/>
                <a:gd name="connsiteY0" fmla="*/ 60750 h 934251"/>
                <a:gd name="connsiteX1" fmla="*/ 330924 w 1487825"/>
                <a:gd name="connsiteY1" fmla="*/ 59006 h 934251"/>
                <a:gd name="connsiteX2" fmla="*/ 186595 w 1487825"/>
                <a:gd name="connsiteY2" fmla="*/ 347561 h 934251"/>
                <a:gd name="connsiteX3" fmla="*/ 3595 w 1487825"/>
                <a:gd name="connsiteY3" fmla="*/ 582832 h 934251"/>
                <a:gd name="connsiteX4" fmla="*/ 129 w 1487825"/>
                <a:gd name="connsiteY4" fmla="*/ 929695 h 934251"/>
                <a:gd name="connsiteX5" fmla="*/ 751936 w 1487825"/>
                <a:gd name="connsiteY5" fmla="*/ 934251 h 934251"/>
                <a:gd name="connsiteX6" fmla="*/ 1487825 w 1487825"/>
                <a:gd name="connsiteY6" fmla="*/ 929331 h 934251"/>
                <a:gd name="connsiteX7" fmla="*/ 1487825 w 1487825"/>
                <a:gd name="connsiteY7" fmla="*/ 567844 h 934251"/>
                <a:gd name="connsiteX8" fmla="*/ 1298827 w 1487825"/>
                <a:gd name="connsiteY8" fmla="*/ 348368 h 934251"/>
                <a:gd name="connsiteX9" fmla="*/ 1164333 w 1487825"/>
                <a:gd name="connsiteY9" fmla="*/ 60750 h 934251"/>
                <a:gd name="connsiteX0" fmla="*/ 1164333 w 1487825"/>
                <a:gd name="connsiteY0" fmla="*/ 60750 h 934251"/>
                <a:gd name="connsiteX1" fmla="*/ 330924 w 1487825"/>
                <a:gd name="connsiteY1" fmla="*/ 59006 h 934251"/>
                <a:gd name="connsiteX2" fmla="*/ 186595 w 1487825"/>
                <a:gd name="connsiteY2" fmla="*/ 347561 h 934251"/>
                <a:gd name="connsiteX3" fmla="*/ 3595 w 1487825"/>
                <a:gd name="connsiteY3" fmla="*/ 582832 h 934251"/>
                <a:gd name="connsiteX4" fmla="*/ 129 w 1487825"/>
                <a:gd name="connsiteY4" fmla="*/ 929695 h 934251"/>
                <a:gd name="connsiteX5" fmla="*/ 751936 w 1487825"/>
                <a:gd name="connsiteY5" fmla="*/ 934251 h 934251"/>
                <a:gd name="connsiteX6" fmla="*/ 1487825 w 1487825"/>
                <a:gd name="connsiteY6" fmla="*/ 929331 h 934251"/>
                <a:gd name="connsiteX7" fmla="*/ 1487825 w 1487825"/>
                <a:gd name="connsiteY7" fmla="*/ 567844 h 934251"/>
                <a:gd name="connsiteX8" fmla="*/ 1298827 w 1487825"/>
                <a:gd name="connsiteY8" fmla="*/ 348368 h 934251"/>
                <a:gd name="connsiteX9" fmla="*/ 1164333 w 1487825"/>
                <a:gd name="connsiteY9" fmla="*/ 60750 h 934251"/>
                <a:gd name="connsiteX0" fmla="*/ 1164333 w 1487825"/>
                <a:gd name="connsiteY0" fmla="*/ 60750 h 934251"/>
                <a:gd name="connsiteX1" fmla="*/ 330924 w 1487825"/>
                <a:gd name="connsiteY1" fmla="*/ 59006 h 934251"/>
                <a:gd name="connsiteX2" fmla="*/ 186595 w 1487825"/>
                <a:gd name="connsiteY2" fmla="*/ 347561 h 934251"/>
                <a:gd name="connsiteX3" fmla="*/ 3595 w 1487825"/>
                <a:gd name="connsiteY3" fmla="*/ 582832 h 934251"/>
                <a:gd name="connsiteX4" fmla="*/ 129 w 1487825"/>
                <a:gd name="connsiteY4" fmla="*/ 929695 h 934251"/>
                <a:gd name="connsiteX5" fmla="*/ 751936 w 1487825"/>
                <a:gd name="connsiteY5" fmla="*/ 934251 h 934251"/>
                <a:gd name="connsiteX6" fmla="*/ 1487825 w 1487825"/>
                <a:gd name="connsiteY6" fmla="*/ 929331 h 934251"/>
                <a:gd name="connsiteX7" fmla="*/ 1487825 w 1487825"/>
                <a:gd name="connsiteY7" fmla="*/ 567844 h 934251"/>
                <a:gd name="connsiteX8" fmla="*/ 1298827 w 1487825"/>
                <a:gd name="connsiteY8" fmla="*/ 348368 h 934251"/>
                <a:gd name="connsiteX9" fmla="*/ 1164333 w 1487825"/>
                <a:gd name="connsiteY9" fmla="*/ 60750 h 934251"/>
                <a:gd name="connsiteX0" fmla="*/ 1164333 w 1487825"/>
                <a:gd name="connsiteY0" fmla="*/ 60750 h 934251"/>
                <a:gd name="connsiteX1" fmla="*/ 330924 w 1487825"/>
                <a:gd name="connsiteY1" fmla="*/ 59006 h 934251"/>
                <a:gd name="connsiteX2" fmla="*/ 186595 w 1487825"/>
                <a:gd name="connsiteY2" fmla="*/ 347561 h 934251"/>
                <a:gd name="connsiteX3" fmla="*/ 3595 w 1487825"/>
                <a:gd name="connsiteY3" fmla="*/ 582832 h 934251"/>
                <a:gd name="connsiteX4" fmla="*/ 129 w 1487825"/>
                <a:gd name="connsiteY4" fmla="*/ 929695 h 934251"/>
                <a:gd name="connsiteX5" fmla="*/ 751936 w 1487825"/>
                <a:gd name="connsiteY5" fmla="*/ 934251 h 934251"/>
                <a:gd name="connsiteX6" fmla="*/ 1487825 w 1487825"/>
                <a:gd name="connsiteY6" fmla="*/ 929331 h 934251"/>
                <a:gd name="connsiteX7" fmla="*/ 1487825 w 1487825"/>
                <a:gd name="connsiteY7" fmla="*/ 567844 h 934251"/>
                <a:gd name="connsiteX8" fmla="*/ 1298827 w 1487825"/>
                <a:gd name="connsiteY8" fmla="*/ 348368 h 934251"/>
                <a:gd name="connsiteX9" fmla="*/ 1164333 w 1487825"/>
                <a:gd name="connsiteY9" fmla="*/ 60750 h 934251"/>
                <a:gd name="connsiteX0" fmla="*/ 1164333 w 1487825"/>
                <a:gd name="connsiteY0" fmla="*/ 52797 h 942071"/>
                <a:gd name="connsiteX1" fmla="*/ 330924 w 1487825"/>
                <a:gd name="connsiteY1" fmla="*/ 66826 h 942071"/>
                <a:gd name="connsiteX2" fmla="*/ 186595 w 1487825"/>
                <a:gd name="connsiteY2" fmla="*/ 355381 h 942071"/>
                <a:gd name="connsiteX3" fmla="*/ 3595 w 1487825"/>
                <a:gd name="connsiteY3" fmla="*/ 590652 h 942071"/>
                <a:gd name="connsiteX4" fmla="*/ 129 w 1487825"/>
                <a:gd name="connsiteY4" fmla="*/ 937515 h 942071"/>
                <a:gd name="connsiteX5" fmla="*/ 751936 w 1487825"/>
                <a:gd name="connsiteY5" fmla="*/ 942071 h 942071"/>
                <a:gd name="connsiteX6" fmla="*/ 1487825 w 1487825"/>
                <a:gd name="connsiteY6" fmla="*/ 937151 h 942071"/>
                <a:gd name="connsiteX7" fmla="*/ 1487825 w 1487825"/>
                <a:gd name="connsiteY7" fmla="*/ 575664 h 942071"/>
                <a:gd name="connsiteX8" fmla="*/ 1298827 w 1487825"/>
                <a:gd name="connsiteY8" fmla="*/ 356188 h 942071"/>
                <a:gd name="connsiteX9" fmla="*/ 1164333 w 1487825"/>
                <a:gd name="connsiteY9" fmla="*/ 52797 h 94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7825" h="942071">
                  <a:moveTo>
                    <a:pt x="1164333" y="52797"/>
                  </a:moveTo>
                  <a:cubicBezTo>
                    <a:pt x="941194" y="-19759"/>
                    <a:pt x="539591" y="-19809"/>
                    <a:pt x="330924" y="66826"/>
                  </a:cubicBezTo>
                  <a:cubicBezTo>
                    <a:pt x="243398" y="215342"/>
                    <a:pt x="247555" y="262616"/>
                    <a:pt x="186595" y="355381"/>
                  </a:cubicBezTo>
                  <a:cubicBezTo>
                    <a:pt x="137317" y="433278"/>
                    <a:pt x="10041" y="503434"/>
                    <a:pt x="3595" y="590652"/>
                  </a:cubicBezTo>
                  <a:cubicBezTo>
                    <a:pt x="3595" y="652937"/>
                    <a:pt x="-797" y="771917"/>
                    <a:pt x="129" y="937515"/>
                  </a:cubicBezTo>
                  <a:lnTo>
                    <a:pt x="751936" y="942071"/>
                  </a:lnTo>
                  <a:lnTo>
                    <a:pt x="1487825" y="937151"/>
                  </a:lnTo>
                  <a:lnTo>
                    <a:pt x="1487825" y="575664"/>
                  </a:lnTo>
                  <a:cubicBezTo>
                    <a:pt x="1487113" y="494610"/>
                    <a:pt x="1352742" y="443333"/>
                    <a:pt x="1298827" y="356188"/>
                  </a:cubicBezTo>
                  <a:cubicBezTo>
                    <a:pt x="1244912" y="269044"/>
                    <a:pt x="1220225" y="153687"/>
                    <a:pt x="1164333" y="52797"/>
                  </a:cubicBezTo>
                  <a:close/>
                </a:path>
              </a:pathLst>
            </a:cu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6" name="Group 315"/>
          <p:cNvGrpSpPr>
            <a:grpSpLocks noChangeAspect="1"/>
          </p:cNvGrpSpPr>
          <p:nvPr/>
        </p:nvGrpSpPr>
        <p:grpSpPr>
          <a:xfrm>
            <a:off x="1155687" y="2156526"/>
            <a:ext cx="120801" cy="80079"/>
            <a:chOff x="5606988" y="2112424"/>
            <a:chExt cx="831492" cy="551196"/>
          </a:xfrm>
        </p:grpSpPr>
        <p:sp>
          <p:nvSpPr>
            <p:cNvPr id="317" name="Rectangle 316"/>
            <p:cNvSpPr/>
            <p:nvPr/>
          </p:nvSpPr>
          <p:spPr>
            <a:xfrm>
              <a:off x="5622620" y="2510637"/>
              <a:ext cx="107127" cy="152983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8" name="Rounded Rectangle 2"/>
            <p:cNvSpPr/>
            <p:nvPr/>
          </p:nvSpPr>
          <p:spPr>
            <a:xfrm>
              <a:off x="5622620" y="2216305"/>
              <a:ext cx="89258" cy="50122"/>
            </a:xfrm>
            <a:custGeom>
              <a:avLst/>
              <a:gdLst>
                <a:gd name="connsiteX0" fmla="*/ 0 w 225468"/>
                <a:gd name="connsiteY0" fmla="*/ 23447 h 140677"/>
                <a:gd name="connsiteX1" fmla="*/ 23447 w 225468"/>
                <a:gd name="connsiteY1" fmla="*/ 0 h 140677"/>
                <a:gd name="connsiteX2" fmla="*/ 202021 w 225468"/>
                <a:gd name="connsiteY2" fmla="*/ 0 h 140677"/>
                <a:gd name="connsiteX3" fmla="*/ 225468 w 225468"/>
                <a:gd name="connsiteY3" fmla="*/ 23447 h 140677"/>
                <a:gd name="connsiteX4" fmla="*/ 225468 w 225468"/>
                <a:gd name="connsiteY4" fmla="*/ 117230 h 140677"/>
                <a:gd name="connsiteX5" fmla="*/ 202021 w 225468"/>
                <a:gd name="connsiteY5" fmla="*/ 140677 h 140677"/>
                <a:gd name="connsiteX6" fmla="*/ 23447 w 225468"/>
                <a:gd name="connsiteY6" fmla="*/ 140677 h 140677"/>
                <a:gd name="connsiteX7" fmla="*/ 0 w 225468"/>
                <a:gd name="connsiteY7" fmla="*/ 117230 h 140677"/>
                <a:gd name="connsiteX8" fmla="*/ 0 w 225468"/>
                <a:gd name="connsiteY8" fmla="*/ 23447 h 140677"/>
                <a:gd name="connsiteX0" fmla="*/ 0 w 250520"/>
                <a:gd name="connsiteY0" fmla="*/ 23447 h 140677"/>
                <a:gd name="connsiteX1" fmla="*/ 23447 w 250520"/>
                <a:gd name="connsiteY1" fmla="*/ 0 h 140677"/>
                <a:gd name="connsiteX2" fmla="*/ 202021 w 250520"/>
                <a:gd name="connsiteY2" fmla="*/ 0 h 140677"/>
                <a:gd name="connsiteX3" fmla="*/ 225468 w 250520"/>
                <a:gd name="connsiteY3" fmla="*/ 23447 h 140677"/>
                <a:gd name="connsiteX4" fmla="*/ 250520 w 250520"/>
                <a:gd name="connsiteY4" fmla="*/ 95310 h 140677"/>
                <a:gd name="connsiteX5" fmla="*/ 202021 w 250520"/>
                <a:gd name="connsiteY5" fmla="*/ 140677 h 140677"/>
                <a:gd name="connsiteX6" fmla="*/ 23447 w 250520"/>
                <a:gd name="connsiteY6" fmla="*/ 140677 h 140677"/>
                <a:gd name="connsiteX7" fmla="*/ 0 w 250520"/>
                <a:gd name="connsiteY7" fmla="*/ 117230 h 140677"/>
                <a:gd name="connsiteX8" fmla="*/ 0 w 250520"/>
                <a:gd name="connsiteY8" fmla="*/ 23447 h 140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0520" h="140677">
                  <a:moveTo>
                    <a:pt x="0" y="23447"/>
                  </a:moveTo>
                  <a:cubicBezTo>
                    <a:pt x="0" y="10498"/>
                    <a:pt x="10498" y="0"/>
                    <a:pt x="23447" y="0"/>
                  </a:cubicBezTo>
                  <a:lnTo>
                    <a:pt x="202021" y="0"/>
                  </a:lnTo>
                  <a:cubicBezTo>
                    <a:pt x="214970" y="0"/>
                    <a:pt x="225468" y="10498"/>
                    <a:pt x="225468" y="23447"/>
                  </a:cubicBezTo>
                  <a:cubicBezTo>
                    <a:pt x="225468" y="54708"/>
                    <a:pt x="250520" y="64049"/>
                    <a:pt x="250520" y="95310"/>
                  </a:cubicBezTo>
                  <a:cubicBezTo>
                    <a:pt x="250520" y="108259"/>
                    <a:pt x="214970" y="140677"/>
                    <a:pt x="202021" y="140677"/>
                  </a:cubicBezTo>
                  <a:lnTo>
                    <a:pt x="23447" y="140677"/>
                  </a:lnTo>
                  <a:cubicBezTo>
                    <a:pt x="10498" y="140677"/>
                    <a:pt x="0" y="130179"/>
                    <a:pt x="0" y="117230"/>
                  </a:cubicBezTo>
                  <a:lnTo>
                    <a:pt x="0" y="23447"/>
                  </a:lnTo>
                  <a:close/>
                </a:path>
              </a:pathLst>
            </a:cu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" name="Rounded Rectangle 2"/>
            <p:cNvSpPr/>
            <p:nvPr/>
          </p:nvSpPr>
          <p:spPr>
            <a:xfrm flipH="1">
              <a:off x="6332036" y="2216230"/>
              <a:ext cx="89258" cy="50122"/>
            </a:xfrm>
            <a:custGeom>
              <a:avLst/>
              <a:gdLst>
                <a:gd name="connsiteX0" fmla="*/ 0 w 225468"/>
                <a:gd name="connsiteY0" fmla="*/ 23447 h 140677"/>
                <a:gd name="connsiteX1" fmla="*/ 23447 w 225468"/>
                <a:gd name="connsiteY1" fmla="*/ 0 h 140677"/>
                <a:gd name="connsiteX2" fmla="*/ 202021 w 225468"/>
                <a:gd name="connsiteY2" fmla="*/ 0 h 140677"/>
                <a:gd name="connsiteX3" fmla="*/ 225468 w 225468"/>
                <a:gd name="connsiteY3" fmla="*/ 23447 h 140677"/>
                <a:gd name="connsiteX4" fmla="*/ 225468 w 225468"/>
                <a:gd name="connsiteY4" fmla="*/ 117230 h 140677"/>
                <a:gd name="connsiteX5" fmla="*/ 202021 w 225468"/>
                <a:gd name="connsiteY5" fmla="*/ 140677 h 140677"/>
                <a:gd name="connsiteX6" fmla="*/ 23447 w 225468"/>
                <a:gd name="connsiteY6" fmla="*/ 140677 h 140677"/>
                <a:gd name="connsiteX7" fmla="*/ 0 w 225468"/>
                <a:gd name="connsiteY7" fmla="*/ 117230 h 140677"/>
                <a:gd name="connsiteX8" fmla="*/ 0 w 225468"/>
                <a:gd name="connsiteY8" fmla="*/ 23447 h 140677"/>
                <a:gd name="connsiteX0" fmla="*/ 0 w 250520"/>
                <a:gd name="connsiteY0" fmla="*/ 23447 h 140677"/>
                <a:gd name="connsiteX1" fmla="*/ 23447 w 250520"/>
                <a:gd name="connsiteY1" fmla="*/ 0 h 140677"/>
                <a:gd name="connsiteX2" fmla="*/ 202021 w 250520"/>
                <a:gd name="connsiteY2" fmla="*/ 0 h 140677"/>
                <a:gd name="connsiteX3" fmla="*/ 225468 w 250520"/>
                <a:gd name="connsiteY3" fmla="*/ 23447 h 140677"/>
                <a:gd name="connsiteX4" fmla="*/ 250520 w 250520"/>
                <a:gd name="connsiteY4" fmla="*/ 95310 h 140677"/>
                <a:gd name="connsiteX5" fmla="*/ 202021 w 250520"/>
                <a:gd name="connsiteY5" fmla="*/ 140677 h 140677"/>
                <a:gd name="connsiteX6" fmla="*/ 23447 w 250520"/>
                <a:gd name="connsiteY6" fmla="*/ 140677 h 140677"/>
                <a:gd name="connsiteX7" fmla="*/ 0 w 250520"/>
                <a:gd name="connsiteY7" fmla="*/ 117230 h 140677"/>
                <a:gd name="connsiteX8" fmla="*/ 0 w 250520"/>
                <a:gd name="connsiteY8" fmla="*/ 23447 h 140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0520" h="140677">
                  <a:moveTo>
                    <a:pt x="0" y="23447"/>
                  </a:moveTo>
                  <a:cubicBezTo>
                    <a:pt x="0" y="10498"/>
                    <a:pt x="10498" y="0"/>
                    <a:pt x="23447" y="0"/>
                  </a:cubicBezTo>
                  <a:lnTo>
                    <a:pt x="202021" y="0"/>
                  </a:lnTo>
                  <a:cubicBezTo>
                    <a:pt x="214970" y="0"/>
                    <a:pt x="225468" y="10498"/>
                    <a:pt x="225468" y="23447"/>
                  </a:cubicBezTo>
                  <a:cubicBezTo>
                    <a:pt x="225468" y="54708"/>
                    <a:pt x="250520" y="64049"/>
                    <a:pt x="250520" y="95310"/>
                  </a:cubicBezTo>
                  <a:cubicBezTo>
                    <a:pt x="250520" y="108259"/>
                    <a:pt x="214970" y="140677"/>
                    <a:pt x="202021" y="140677"/>
                  </a:cubicBezTo>
                  <a:lnTo>
                    <a:pt x="23447" y="140677"/>
                  </a:lnTo>
                  <a:cubicBezTo>
                    <a:pt x="10498" y="140677"/>
                    <a:pt x="0" y="130179"/>
                    <a:pt x="0" y="117230"/>
                  </a:cubicBezTo>
                  <a:lnTo>
                    <a:pt x="0" y="23447"/>
                  </a:lnTo>
                  <a:close/>
                </a:path>
              </a:pathLst>
            </a:cu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0" name="Rectangle 319"/>
            <p:cNvSpPr/>
            <p:nvPr/>
          </p:nvSpPr>
          <p:spPr>
            <a:xfrm>
              <a:off x="6316843" y="2510052"/>
              <a:ext cx="107127" cy="152983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1" name="Freeform 320"/>
            <p:cNvSpPr/>
            <p:nvPr/>
          </p:nvSpPr>
          <p:spPr>
            <a:xfrm>
              <a:off x="5606988" y="2112424"/>
              <a:ext cx="831492" cy="440425"/>
            </a:xfrm>
            <a:custGeom>
              <a:avLst/>
              <a:gdLst>
                <a:gd name="connsiteX0" fmla="*/ 946205 w 946205"/>
                <a:gd name="connsiteY0" fmla="*/ 0 h 930303"/>
                <a:gd name="connsiteX1" fmla="*/ 365760 w 946205"/>
                <a:gd name="connsiteY1" fmla="*/ 0 h 930303"/>
                <a:gd name="connsiteX2" fmla="*/ 135172 w 946205"/>
                <a:gd name="connsiteY2" fmla="*/ 437322 h 930303"/>
                <a:gd name="connsiteX3" fmla="*/ 0 w 946205"/>
                <a:gd name="connsiteY3" fmla="*/ 556592 h 930303"/>
                <a:gd name="connsiteX4" fmla="*/ 0 w 946205"/>
                <a:gd name="connsiteY4" fmla="*/ 930303 h 930303"/>
                <a:gd name="connsiteX5" fmla="*/ 946205 w 946205"/>
                <a:gd name="connsiteY5" fmla="*/ 922352 h 930303"/>
                <a:gd name="connsiteX6" fmla="*/ 946205 w 946205"/>
                <a:gd name="connsiteY6" fmla="*/ 0 h 930303"/>
                <a:gd name="connsiteX0" fmla="*/ 946205 w 946205"/>
                <a:gd name="connsiteY0" fmla="*/ 87531 h 1017834"/>
                <a:gd name="connsiteX1" fmla="*/ 365760 w 946205"/>
                <a:gd name="connsiteY1" fmla="*/ 87531 h 1017834"/>
                <a:gd name="connsiteX2" fmla="*/ 135172 w 946205"/>
                <a:gd name="connsiteY2" fmla="*/ 524853 h 1017834"/>
                <a:gd name="connsiteX3" fmla="*/ 0 w 946205"/>
                <a:gd name="connsiteY3" fmla="*/ 644123 h 1017834"/>
                <a:gd name="connsiteX4" fmla="*/ 0 w 946205"/>
                <a:gd name="connsiteY4" fmla="*/ 1017834 h 1017834"/>
                <a:gd name="connsiteX5" fmla="*/ 946205 w 946205"/>
                <a:gd name="connsiteY5" fmla="*/ 1009883 h 1017834"/>
                <a:gd name="connsiteX6" fmla="*/ 946205 w 946205"/>
                <a:gd name="connsiteY6" fmla="*/ 87531 h 1017834"/>
                <a:gd name="connsiteX0" fmla="*/ 946205 w 946205"/>
                <a:gd name="connsiteY0" fmla="*/ 59516 h 989819"/>
                <a:gd name="connsiteX1" fmla="*/ 353234 w 946205"/>
                <a:gd name="connsiteY1" fmla="*/ 162856 h 989819"/>
                <a:gd name="connsiteX2" fmla="*/ 135172 w 946205"/>
                <a:gd name="connsiteY2" fmla="*/ 496838 h 989819"/>
                <a:gd name="connsiteX3" fmla="*/ 0 w 946205"/>
                <a:gd name="connsiteY3" fmla="*/ 616108 h 989819"/>
                <a:gd name="connsiteX4" fmla="*/ 0 w 946205"/>
                <a:gd name="connsiteY4" fmla="*/ 989819 h 989819"/>
                <a:gd name="connsiteX5" fmla="*/ 946205 w 946205"/>
                <a:gd name="connsiteY5" fmla="*/ 981868 h 989819"/>
                <a:gd name="connsiteX6" fmla="*/ 946205 w 946205"/>
                <a:gd name="connsiteY6" fmla="*/ 59516 h 989819"/>
                <a:gd name="connsiteX0" fmla="*/ 946205 w 946205"/>
                <a:gd name="connsiteY0" fmla="*/ 741 h 931044"/>
                <a:gd name="connsiteX1" fmla="*/ 353234 w 946205"/>
                <a:gd name="connsiteY1" fmla="*/ 104081 h 931044"/>
                <a:gd name="connsiteX2" fmla="*/ 135172 w 946205"/>
                <a:gd name="connsiteY2" fmla="*/ 438063 h 931044"/>
                <a:gd name="connsiteX3" fmla="*/ 0 w 946205"/>
                <a:gd name="connsiteY3" fmla="*/ 557333 h 931044"/>
                <a:gd name="connsiteX4" fmla="*/ 0 w 946205"/>
                <a:gd name="connsiteY4" fmla="*/ 931044 h 931044"/>
                <a:gd name="connsiteX5" fmla="*/ 946205 w 946205"/>
                <a:gd name="connsiteY5" fmla="*/ 923093 h 931044"/>
                <a:gd name="connsiteX6" fmla="*/ 946205 w 946205"/>
                <a:gd name="connsiteY6" fmla="*/ 741 h 931044"/>
                <a:gd name="connsiteX0" fmla="*/ 1027419 w 1027419"/>
                <a:gd name="connsiteY0" fmla="*/ 741 h 931044"/>
                <a:gd name="connsiteX1" fmla="*/ 434448 w 1027419"/>
                <a:gd name="connsiteY1" fmla="*/ 104081 h 931044"/>
                <a:gd name="connsiteX2" fmla="*/ 216386 w 1027419"/>
                <a:gd name="connsiteY2" fmla="*/ 438063 h 931044"/>
                <a:gd name="connsiteX3" fmla="*/ 81214 w 1027419"/>
                <a:gd name="connsiteY3" fmla="*/ 557333 h 931044"/>
                <a:gd name="connsiteX4" fmla="*/ 81214 w 1027419"/>
                <a:gd name="connsiteY4" fmla="*/ 931044 h 931044"/>
                <a:gd name="connsiteX5" fmla="*/ 1027419 w 1027419"/>
                <a:gd name="connsiteY5" fmla="*/ 923093 h 931044"/>
                <a:gd name="connsiteX6" fmla="*/ 1027419 w 1027419"/>
                <a:gd name="connsiteY6" fmla="*/ 741 h 931044"/>
                <a:gd name="connsiteX0" fmla="*/ 1018713 w 1018713"/>
                <a:gd name="connsiteY0" fmla="*/ 741 h 931044"/>
                <a:gd name="connsiteX1" fmla="*/ 425742 w 1018713"/>
                <a:gd name="connsiteY1" fmla="*/ 104081 h 931044"/>
                <a:gd name="connsiteX2" fmla="*/ 207680 w 1018713"/>
                <a:gd name="connsiteY2" fmla="*/ 438063 h 931044"/>
                <a:gd name="connsiteX3" fmla="*/ 72508 w 1018713"/>
                <a:gd name="connsiteY3" fmla="*/ 557333 h 931044"/>
                <a:gd name="connsiteX4" fmla="*/ 72508 w 1018713"/>
                <a:gd name="connsiteY4" fmla="*/ 931044 h 931044"/>
                <a:gd name="connsiteX5" fmla="*/ 1018713 w 1018713"/>
                <a:gd name="connsiteY5" fmla="*/ 923093 h 931044"/>
                <a:gd name="connsiteX6" fmla="*/ 1018713 w 1018713"/>
                <a:gd name="connsiteY6" fmla="*/ 741 h 931044"/>
                <a:gd name="connsiteX0" fmla="*/ 1003870 w 1003870"/>
                <a:gd name="connsiteY0" fmla="*/ 741 h 931044"/>
                <a:gd name="connsiteX1" fmla="*/ 410899 w 1003870"/>
                <a:gd name="connsiteY1" fmla="*/ 104081 h 931044"/>
                <a:gd name="connsiteX2" fmla="*/ 192837 w 1003870"/>
                <a:gd name="connsiteY2" fmla="*/ 438063 h 931044"/>
                <a:gd name="connsiteX3" fmla="*/ 57665 w 1003870"/>
                <a:gd name="connsiteY3" fmla="*/ 557333 h 931044"/>
                <a:gd name="connsiteX4" fmla="*/ 115230 w 1003870"/>
                <a:gd name="connsiteY4" fmla="*/ 571464 h 931044"/>
                <a:gd name="connsiteX5" fmla="*/ 57665 w 1003870"/>
                <a:gd name="connsiteY5" fmla="*/ 931044 h 931044"/>
                <a:gd name="connsiteX6" fmla="*/ 1003870 w 1003870"/>
                <a:gd name="connsiteY6" fmla="*/ 923093 h 931044"/>
                <a:gd name="connsiteX7" fmla="*/ 1003870 w 1003870"/>
                <a:gd name="connsiteY7" fmla="*/ 741 h 931044"/>
                <a:gd name="connsiteX0" fmla="*/ 1003870 w 1003870"/>
                <a:gd name="connsiteY0" fmla="*/ 741 h 931044"/>
                <a:gd name="connsiteX1" fmla="*/ 410899 w 1003870"/>
                <a:gd name="connsiteY1" fmla="*/ 104081 h 931044"/>
                <a:gd name="connsiteX2" fmla="*/ 192837 w 1003870"/>
                <a:gd name="connsiteY2" fmla="*/ 438063 h 931044"/>
                <a:gd name="connsiteX3" fmla="*/ 57665 w 1003870"/>
                <a:gd name="connsiteY3" fmla="*/ 557333 h 931044"/>
                <a:gd name="connsiteX4" fmla="*/ 115230 w 1003870"/>
                <a:gd name="connsiteY4" fmla="*/ 571464 h 931044"/>
                <a:gd name="connsiteX5" fmla="*/ 57665 w 1003870"/>
                <a:gd name="connsiteY5" fmla="*/ 931044 h 931044"/>
                <a:gd name="connsiteX6" fmla="*/ 1003870 w 1003870"/>
                <a:gd name="connsiteY6" fmla="*/ 923093 h 931044"/>
                <a:gd name="connsiteX7" fmla="*/ 1003870 w 1003870"/>
                <a:gd name="connsiteY7" fmla="*/ 741 h 931044"/>
                <a:gd name="connsiteX0" fmla="*/ 1003870 w 1003870"/>
                <a:gd name="connsiteY0" fmla="*/ 741 h 931044"/>
                <a:gd name="connsiteX1" fmla="*/ 410899 w 1003870"/>
                <a:gd name="connsiteY1" fmla="*/ 104081 h 931044"/>
                <a:gd name="connsiteX2" fmla="*/ 192837 w 1003870"/>
                <a:gd name="connsiteY2" fmla="*/ 438063 h 931044"/>
                <a:gd name="connsiteX3" fmla="*/ 115230 w 1003870"/>
                <a:gd name="connsiteY3" fmla="*/ 571464 h 931044"/>
                <a:gd name="connsiteX4" fmla="*/ 57665 w 1003870"/>
                <a:gd name="connsiteY4" fmla="*/ 931044 h 931044"/>
                <a:gd name="connsiteX5" fmla="*/ 1003870 w 1003870"/>
                <a:gd name="connsiteY5" fmla="*/ 923093 h 931044"/>
                <a:gd name="connsiteX6" fmla="*/ 1003870 w 1003870"/>
                <a:gd name="connsiteY6" fmla="*/ 741 h 931044"/>
                <a:gd name="connsiteX0" fmla="*/ 1015100 w 1015100"/>
                <a:gd name="connsiteY0" fmla="*/ 741 h 931044"/>
                <a:gd name="connsiteX1" fmla="*/ 422129 w 1015100"/>
                <a:gd name="connsiteY1" fmla="*/ 104081 h 931044"/>
                <a:gd name="connsiteX2" fmla="*/ 204067 w 1015100"/>
                <a:gd name="connsiteY2" fmla="*/ 438063 h 931044"/>
                <a:gd name="connsiteX3" fmla="*/ 73224 w 1015100"/>
                <a:gd name="connsiteY3" fmla="*/ 568333 h 931044"/>
                <a:gd name="connsiteX4" fmla="*/ 68895 w 1015100"/>
                <a:gd name="connsiteY4" fmla="*/ 931044 h 931044"/>
                <a:gd name="connsiteX5" fmla="*/ 1015100 w 1015100"/>
                <a:gd name="connsiteY5" fmla="*/ 923093 h 931044"/>
                <a:gd name="connsiteX6" fmla="*/ 1015100 w 1015100"/>
                <a:gd name="connsiteY6" fmla="*/ 741 h 931044"/>
                <a:gd name="connsiteX0" fmla="*/ 1015100 w 1015100"/>
                <a:gd name="connsiteY0" fmla="*/ 741 h 931044"/>
                <a:gd name="connsiteX1" fmla="*/ 422129 w 1015100"/>
                <a:gd name="connsiteY1" fmla="*/ 104081 h 931044"/>
                <a:gd name="connsiteX2" fmla="*/ 204067 w 1015100"/>
                <a:gd name="connsiteY2" fmla="*/ 438063 h 931044"/>
                <a:gd name="connsiteX3" fmla="*/ 73224 w 1015100"/>
                <a:gd name="connsiteY3" fmla="*/ 568333 h 931044"/>
                <a:gd name="connsiteX4" fmla="*/ 68895 w 1015100"/>
                <a:gd name="connsiteY4" fmla="*/ 931044 h 931044"/>
                <a:gd name="connsiteX5" fmla="*/ 1015100 w 1015100"/>
                <a:gd name="connsiteY5" fmla="*/ 923093 h 931044"/>
                <a:gd name="connsiteX6" fmla="*/ 1015100 w 1015100"/>
                <a:gd name="connsiteY6" fmla="*/ 741 h 931044"/>
                <a:gd name="connsiteX0" fmla="*/ 946315 w 946315"/>
                <a:gd name="connsiteY0" fmla="*/ 741 h 931044"/>
                <a:gd name="connsiteX1" fmla="*/ 353344 w 946315"/>
                <a:gd name="connsiteY1" fmla="*/ 104081 h 931044"/>
                <a:gd name="connsiteX2" fmla="*/ 135282 w 946315"/>
                <a:gd name="connsiteY2" fmla="*/ 438063 h 931044"/>
                <a:gd name="connsiteX3" fmla="*/ 4439 w 946315"/>
                <a:gd name="connsiteY3" fmla="*/ 568333 h 931044"/>
                <a:gd name="connsiteX4" fmla="*/ 110 w 946315"/>
                <a:gd name="connsiteY4" fmla="*/ 931044 h 931044"/>
                <a:gd name="connsiteX5" fmla="*/ 946315 w 946315"/>
                <a:gd name="connsiteY5" fmla="*/ 923093 h 931044"/>
                <a:gd name="connsiteX6" fmla="*/ 946315 w 946315"/>
                <a:gd name="connsiteY6" fmla="*/ 741 h 931044"/>
                <a:gd name="connsiteX0" fmla="*/ 948139 w 948139"/>
                <a:gd name="connsiteY0" fmla="*/ 741 h 931044"/>
                <a:gd name="connsiteX1" fmla="*/ 355168 w 948139"/>
                <a:gd name="connsiteY1" fmla="*/ 104081 h 931044"/>
                <a:gd name="connsiteX2" fmla="*/ 137106 w 948139"/>
                <a:gd name="connsiteY2" fmla="*/ 438063 h 931044"/>
                <a:gd name="connsiteX3" fmla="*/ 0 w 948139"/>
                <a:gd name="connsiteY3" fmla="*/ 577728 h 931044"/>
                <a:gd name="connsiteX4" fmla="*/ 1934 w 948139"/>
                <a:gd name="connsiteY4" fmla="*/ 931044 h 931044"/>
                <a:gd name="connsiteX5" fmla="*/ 948139 w 948139"/>
                <a:gd name="connsiteY5" fmla="*/ 923093 h 931044"/>
                <a:gd name="connsiteX6" fmla="*/ 948139 w 948139"/>
                <a:gd name="connsiteY6" fmla="*/ 741 h 931044"/>
                <a:gd name="connsiteX0" fmla="*/ 948139 w 948139"/>
                <a:gd name="connsiteY0" fmla="*/ 2029 h 932332"/>
                <a:gd name="connsiteX1" fmla="*/ 467902 w 948139"/>
                <a:gd name="connsiteY1" fmla="*/ 74054 h 932332"/>
                <a:gd name="connsiteX2" fmla="*/ 137106 w 948139"/>
                <a:gd name="connsiteY2" fmla="*/ 439351 h 932332"/>
                <a:gd name="connsiteX3" fmla="*/ 0 w 948139"/>
                <a:gd name="connsiteY3" fmla="*/ 579016 h 932332"/>
                <a:gd name="connsiteX4" fmla="*/ 1934 w 948139"/>
                <a:gd name="connsiteY4" fmla="*/ 932332 h 932332"/>
                <a:gd name="connsiteX5" fmla="*/ 948139 w 948139"/>
                <a:gd name="connsiteY5" fmla="*/ 924381 h 932332"/>
                <a:gd name="connsiteX6" fmla="*/ 948139 w 948139"/>
                <a:gd name="connsiteY6" fmla="*/ 2029 h 932332"/>
                <a:gd name="connsiteX0" fmla="*/ 948139 w 948139"/>
                <a:gd name="connsiteY0" fmla="*/ 1431 h 931734"/>
                <a:gd name="connsiteX1" fmla="*/ 467902 w 948139"/>
                <a:gd name="connsiteY1" fmla="*/ 73456 h 931734"/>
                <a:gd name="connsiteX2" fmla="*/ 196605 w 948139"/>
                <a:gd name="connsiteY2" fmla="*/ 385517 h 931734"/>
                <a:gd name="connsiteX3" fmla="*/ 0 w 948139"/>
                <a:gd name="connsiteY3" fmla="*/ 578418 h 931734"/>
                <a:gd name="connsiteX4" fmla="*/ 1934 w 948139"/>
                <a:gd name="connsiteY4" fmla="*/ 931734 h 931734"/>
                <a:gd name="connsiteX5" fmla="*/ 948139 w 948139"/>
                <a:gd name="connsiteY5" fmla="*/ 923783 h 931734"/>
                <a:gd name="connsiteX6" fmla="*/ 948139 w 948139"/>
                <a:gd name="connsiteY6" fmla="*/ 1431 h 931734"/>
                <a:gd name="connsiteX0" fmla="*/ 948139 w 948139"/>
                <a:gd name="connsiteY0" fmla="*/ 7920 h 938223"/>
                <a:gd name="connsiteX1" fmla="*/ 476970 w 948139"/>
                <a:gd name="connsiteY1" fmla="*/ 45988 h 938223"/>
                <a:gd name="connsiteX2" fmla="*/ 196605 w 948139"/>
                <a:gd name="connsiteY2" fmla="*/ 392006 h 938223"/>
                <a:gd name="connsiteX3" fmla="*/ 0 w 948139"/>
                <a:gd name="connsiteY3" fmla="*/ 584907 h 938223"/>
                <a:gd name="connsiteX4" fmla="*/ 1934 w 948139"/>
                <a:gd name="connsiteY4" fmla="*/ 938223 h 938223"/>
                <a:gd name="connsiteX5" fmla="*/ 948139 w 948139"/>
                <a:gd name="connsiteY5" fmla="*/ 930272 h 938223"/>
                <a:gd name="connsiteX6" fmla="*/ 948139 w 948139"/>
                <a:gd name="connsiteY6" fmla="*/ 7920 h 938223"/>
                <a:gd name="connsiteX0" fmla="*/ 948139 w 948139"/>
                <a:gd name="connsiteY0" fmla="*/ 0 h 930303"/>
                <a:gd name="connsiteX1" fmla="*/ 476970 w 948139"/>
                <a:gd name="connsiteY1" fmla="*/ 38068 h 930303"/>
                <a:gd name="connsiteX2" fmla="*/ 196605 w 948139"/>
                <a:gd name="connsiteY2" fmla="*/ 384086 h 930303"/>
                <a:gd name="connsiteX3" fmla="*/ 0 w 948139"/>
                <a:gd name="connsiteY3" fmla="*/ 576987 h 930303"/>
                <a:gd name="connsiteX4" fmla="*/ 1934 w 948139"/>
                <a:gd name="connsiteY4" fmla="*/ 930303 h 930303"/>
                <a:gd name="connsiteX5" fmla="*/ 948139 w 948139"/>
                <a:gd name="connsiteY5" fmla="*/ 922352 h 930303"/>
                <a:gd name="connsiteX6" fmla="*/ 948139 w 948139"/>
                <a:gd name="connsiteY6" fmla="*/ 0 h 930303"/>
                <a:gd name="connsiteX0" fmla="*/ 948139 w 948139"/>
                <a:gd name="connsiteY0" fmla="*/ 0 h 930303"/>
                <a:gd name="connsiteX1" fmla="*/ 386279 w 948139"/>
                <a:gd name="connsiteY1" fmla="*/ 38068 h 930303"/>
                <a:gd name="connsiteX2" fmla="*/ 196605 w 948139"/>
                <a:gd name="connsiteY2" fmla="*/ 384086 h 930303"/>
                <a:gd name="connsiteX3" fmla="*/ 0 w 948139"/>
                <a:gd name="connsiteY3" fmla="*/ 576987 h 930303"/>
                <a:gd name="connsiteX4" fmla="*/ 1934 w 948139"/>
                <a:gd name="connsiteY4" fmla="*/ 930303 h 930303"/>
                <a:gd name="connsiteX5" fmla="*/ 948139 w 948139"/>
                <a:gd name="connsiteY5" fmla="*/ 922352 h 930303"/>
                <a:gd name="connsiteX6" fmla="*/ 948139 w 948139"/>
                <a:gd name="connsiteY6" fmla="*/ 0 h 930303"/>
                <a:gd name="connsiteX0" fmla="*/ 948139 w 948139"/>
                <a:gd name="connsiteY0" fmla="*/ 0 h 930303"/>
                <a:gd name="connsiteX1" fmla="*/ 386279 w 948139"/>
                <a:gd name="connsiteY1" fmla="*/ 38068 h 930303"/>
                <a:gd name="connsiteX2" fmla="*/ 196605 w 948139"/>
                <a:gd name="connsiteY2" fmla="*/ 384086 h 930303"/>
                <a:gd name="connsiteX3" fmla="*/ 0 w 948139"/>
                <a:gd name="connsiteY3" fmla="*/ 576987 h 930303"/>
                <a:gd name="connsiteX4" fmla="*/ 1934 w 948139"/>
                <a:gd name="connsiteY4" fmla="*/ 930303 h 930303"/>
                <a:gd name="connsiteX5" fmla="*/ 948139 w 948139"/>
                <a:gd name="connsiteY5" fmla="*/ 922352 h 930303"/>
                <a:gd name="connsiteX6" fmla="*/ 948139 w 948139"/>
                <a:gd name="connsiteY6" fmla="*/ 0 h 930303"/>
                <a:gd name="connsiteX0" fmla="*/ 948139 w 948139"/>
                <a:gd name="connsiteY0" fmla="*/ 0 h 930303"/>
                <a:gd name="connsiteX1" fmla="*/ 386279 w 948139"/>
                <a:gd name="connsiteY1" fmla="*/ 38068 h 930303"/>
                <a:gd name="connsiteX2" fmla="*/ 196605 w 948139"/>
                <a:gd name="connsiteY2" fmla="*/ 384086 h 930303"/>
                <a:gd name="connsiteX3" fmla="*/ 0 w 948139"/>
                <a:gd name="connsiteY3" fmla="*/ 576987 h 930303"/>
                <a:gd name="connsiteX4" fmla="*/ 1934 w 948139"/>
                <a:gd name="connsiteY4" fmla="*/ 930303 h 930303"/>
                <a:gd name="connsiteX5" fmla="*/ 948139 w 948139"/>
                <a:gd name="connsiteY5" fmla="*/ 922352 h 930303"/>
                <a:gd name="connsiteX6" fmla="*/ 948139 w 948139"/>
                <a:gd name="connsiteY6" fmla="*/ 0 h 930303"/>
                <a:gd name="connsiteX0" fmla="*/ 948139 w 948139"/>
                <a:gd name="connsiteY0" fmla="*/ 0 h 930303"/>
                <a:gd name="connsiteX1" fmla="*/ 386279 w 948139"/>
                <a:gd name="connsiteY1" fmla="*/ 38068 h 930303"/>
                <a:gd name="connsiteX2" fmla="*/ 196605 w 948139"/>
                <a:gd name="connsiteY2" fmla="*/ 384086 h 930303"/>
                <a:gd name="connsiteX3" fmla="*/ 0 w 948139"/>
                <a:gd name="connsiteY3" fmla="*/ 576987 h 930303"/>
                <a:gd name="connsiteX4" fmla="*/ 1934 w 948139"/>
                <a:gd name="connsiteY4" fmla="*/ 930303 h 930303"/>
                <a:gd name="connsiteX5" fmla="*/ 948139 w 948139"/>
                <a:gd name="connsiteY5" fmla="*/ 922352 h 930303"/>
                <a:gd name="connsiteX6" fmla="*/ 948139 w 948139"/>
                <a:gd name="connsiteY6" fmla="*/ 0 h 930303"/>
                <a:gd name="connsiteX0" fmla="*/ 948139 w 948139"/>
                <a:gd name="connsiteY0" fmla="*/ 0 h 930303"/>
                <a:gd name="connsiteX1" fmla="*/ 327329 w 948139"/>
                <a:gd name="connsiteY1" fmla="*/ 53161 h 930303"/>
                <a:gd name="connsiteX2" fmla="*/ 196605 w 948139"/>
                <a:gd name="connsiteY2" fmla="*/ 384086 h 930303"/>
                <a:gd name="connsiteX3" fmla="*/ 0 w 948139"/>
                <a:gd name="connsiteY3" fmla="*/ 576987 h 930303"/>
                <a:gd name="connsiteX4" fmla="*/ 1934 w 948139"/>
                <a:gd name="connsiteY4" fmla="*/ 930303 h 930303"/>
                <a:gd name="connsiteX5" fmla="*/ 948139 w 948139"/>
                <a:gd name="connsiteY5" fmla="*/ 922352 h 930303"/>
                <a:gd name="connsiteX6" fmla="*/ 948139 w 948139"/>
                <a:gd name="connsiteY6" fmla="*/ 0 h 930303"/>
                <a:gd name="connsiteX0" fmla="*/ 948139 w 948139"/>
                <a:gd name="connsiteY0" fmla="*/ 0 h 930303"/>
                <a:gd name="connsiteX1" fmla="*/ 327329 w 948139"/>
                <a:gd name="connsiteY1" fmla="*/ 53161 h 930303"/>
                <a:gd name="connsiteX2" fmla="*/ 196605 w 948139"/>
                <a:gd name="connsiteY2" fmla="*/ 384086 h 930303"/>
                <a:gd name="connsiteX3" fmla="*/ 0 w 948139"/>
                <a:gd name="connsiteY3" fmla="*/ 576987 h 930303"/>
                <a:gd name="connsiteX4" fmla="*/ 1934 w 948139"/>
                <a:gd name="connsiteY4" fmla="*/ 930303 h 930303"/>
                <a:gd name="connsiteX5" fmla="*/ 948139 w 948139"/>
                <a:gd name="connsiteY5" fmla="*/ 922352 h 930303"/>
                <a:gd name="connsiteX6" fmla="*/ 948139 w 948139"/>
                <a:gd name="connsiteY6" fmla="*/ 0 h 930303"/>
                <a:gd name="connsiteX0" fmla="*/ 948139 w 948139"/>
                <a:gd name="connsiteY0" fmla="*/ 118 h 930421"/>
                <a:gd name="connsiteX1" fmla="*/ 327329 w 948139"/>
                <a:gd name="connsiteY1" fmla="*/ 53279 h 930421"/>
                <a:gd name="connsiteX2" fmla="*/ 196605 w 948139"/>
                <a:gd name="connsiteY2" fmla="*/ 384204 h 930421"/>
                <a:gd name="connsiteX3" fmla="*/ 0 w 948139"/>
                <a:gd name="connsiteY3" fmla="*/ 577105 h 930421"/>
                <a:gd name="connsiteX4" fmla="*/ 1934 w 948139"/>
                <a:gd name="connsiteY4" fmla="*/ 930421 h 930421"/>
                <a:gd name="connsiteX5" fmla="*/ 948139 w 948139"/>
                <a:gd name="connsiteY5" fmla="*/ 922470 h 930421"/>
                <a:gd name="connsiteX6" fmla="*/ 948139 w 948139"/>
                <a:gd name="connsiteY6" fmla="*/ 118 h 930421"/>
                <a:gd name="connsiteX0" fmla="*/ 948139 w 948139"/>
                <a:gd name="connsiteY0" fmla="*/ 118 h 930421"/>
                <a:gd name="connsiteX1" fmla="*/ 327329 w 948139"/>
                <a:gd name="connsiteY1" fmla="*/ 53279 h 930421"/>
                <a:gd name="connsiteX2" fmla="*/ 196605 w 948139"/>
                <a:gd name="connsiteY2" fmla="*/ 384204 h 930421"/>
                <a:gd name="connsiteX3" fmla="*/ 0 w 948139"/>
                <a:gd name="connsiteY3" fmla="*/ 577105 h 930421"/>
                <a:gd name="connsiteX4" fmla="*/ 1934 w 948139"/>
                <a:gd name="connsiteY4" fmla="*/ 930421 h 930421"/>
                <a:gd name="connsiteX5" fmla="*/ 948139 w 948139"/>
                <a:gd name="connsiteY5" fmla="*/ 922470 h 930421"/>
                <a:gd name="connsiteX6" fmla="*/ 948139 w 948139"/>
                <a:gd name="connsiteY6" fmla="*/ 118 h 930421"/>
                <a:gd name="connsiteX0" fmla="*/ 948139 w 948139"/>
                <a:gd name="connsiteY0" fmla="*/ 118 h 930421"/>
                <a:gd name="connsiteX1" fmla="*/ 327329 w 948139"/>
                <a:gd name="connsiteY1" fmla="*/ 53279 h 930421"/>
                <a:gd name="connsiteX2" fmla="*/ 183000 w 948139"/>
                <a:gd name="connsiteY2" fmla="*/ 341834 h 930421"/>
                <a:gd name="connsiteX3" fmla="*/ 0 w 948139"/>
                <a:gd name="connsiteY3" fmla="*/ 577105 h 930421"/>
                <a:gd name="connsiteX4" fmla="*/ 1934 w 948139"/>
                <a:gd name="connsiteY4" fmla="*/ 930421 h 930421"/>
                <a:gd name="connsiteX5" fmla="*/ 948139 w 948139"/>
                <a:gd name="connsiteY5" fmla="*/ 922470 h 930421"/>
                <a:gd name="connsiteX6" fmla="*/ 948139 w 948139"/>
                <a:gd name="connsiteY6" fmla="*/ 118 h 930421"/>
                <a:gd name="connsiteX0" fmla="*/ 748341 w 948139"/>
                <a:gd name="connsiteY0" fmla="*/ 70 h 936426"/>
                <a:gd name="connsiteX1" fmla="*/ 327329 w 948139"/>
                <a:gd name="connsiteY1" fmla="*/ 59284 h 936426"/>
                <a:gd name="connsiteX2" fmla="*/ 183000 w 948139"/>
                <a:gd name="connsiteY2" fmla="*/ 347839 h 936426"/>
                <a:gd name="connsiteX3" fmla="*/ 0 w 948139"/>
                <a:gd name="connsiteY3" fmla="*/ 583110 h 936426"/>
                <a:gd name="connsiteX4" fmla="*/ 1934 w 948139"/>
                <a:gd name="connsiteY4" fmla="*/ 936426 h 936426"/>
                <a:gd name="connsiteX5" fmla="*/ 948139 w 948139"/>
                <a:gd name="connsiteY5" fmla="*/ 928475 h 936426"/>
                <a:gd name="connsiteX6" fmla="*/ 748341 w 948139"/>
                <a:gd name="connsiteY6" fmla="*/ 70 h 936426"/>
                <a:gd name="connsiteX0" fmla="*/ 748341 w 748341"/>
                <a:gd name="connsiteY0" fmla="*/ 70 h 936426"/>
                <a:gd name="connsiteX1" fmla="*/ 327329 w 748341"/>
                <a:gd name="connsiteY1" fmla="*/ 59284 h 936426"/>
                <a:gd name="connsiteX2" fmla="*/ 183000 w 748341"/>
                <a:gd name="connsiteY2" fmla="*/ 347839 h 936426"/>
                <a:gd name="connsiteX3" fmla="*/ 0 w 748341"/>
                <a:gd name="connsiteY3" fmla="*/ 583110 h 936426"/>
                <a:gd name="connsiteX4" fmla="*/ 1934 w 748341"/>
                <a:gd name="connsiteY4" fmla="*/ 936426 h 936426"/>
                <a:gd name="connsiteX5" fmla="*/ 748341 w 748341"/>
                <a:gd name="connsiteY5" fmla="*/ 934529 h 936426"/>
                <a:gd name="connsiteX6" fmla="*/ 748341 w 748341"/>
                <a:gd name="connsiteY6" fmla="*/ 70 h 936426"/>
                <a:gd name="connsiteX0" fmla="*/ 748341 w 748341"/>
                <a:gd name="connsiteY0" fmla="*/ 0 h 936356"/>
                <a:gd name="connsiteX1" fmla="*/ 327329 w 748341"/>
                <a:gd name="connsiteY1" fmla="*/ 59214 h 936356"/>
                <a:gd name="connsiteX2" fmla="*/ 183000 w 748341"/>
                <a:gd name="connsiteY2" fmla="*/ 347769 h 936356"/>
                <a:gd name="connsiteX3" fmla="*/ 0 w 748341"/>
                <a:gd name="connsiteY3" fmla="*/ 583040 h 936356"/>
                <a:gd name="connsiteX4" fmla="*/ 1934 w 748341"/>
                <a:gd name="connsiteY4" fmla="*/ 936356 h 936356"/>
                <a:gd name="connsiteX5" fmla="*/ 748341 w 748341"/>
                <a:gd name="connsiteY5" fmla="*/ 934459 h 936356"/>
                <a:gd name="connsiteX6" fmla="*/ 748341 w 748341"/>
                <a:gd name="connsiteY6" fmla="*/ 0 h 936356"/>
                <a:gd name="connsiteX0" fmla="*/ 748341 w 748341"/>
                <a:gd name="connsiteY0" fmla="*/ 0 h 936356"/>
                <a:gd name="connsiteX1" fmla="*/ 327329 w 748341"/>
                <a:gd name="connsiteY1" fmla="*/ 59214 h 936356"/>
                <a:gd name="connsiteX2" fmla="*/ 183000 w 748341"/>
                <a:gd name="connsiteY2" fmla="*/ 347769 h 936356"/>
                <a:gd name="connsiteX3" fmla="*/ 0 w 748341"/>
                <a:gd name="connsiteY3" fmla="*/ 583040 h 936356"/>
                <a:gd name="connsiteX4" fmla="*/ 1934 w 748341"/>
                <a:gd name="connsiteY4" fmla="*/ 936356 h 936356"/>
                <a:gd name="connsiteX5" fmla="*/ 748341 w 748341"/>
                <a:gd name="connsiteY5" fmla="*/ 934459 h 936356"/>
                <a:gd name="connsiteX6" fmla="*/ 748341 w 748341"/>
                <a:gd name="connsiteY6" fmla="*/ 0 h 936356"/>
                <a:gd name="connsiteX0" fmla="*/ 748341 w 748341"/>
                <a:gd name="connsiteY0" fmla="*/ 0 h 936356"/>
                <a:gd name="connsiteX1" fmla="*/ 327329 w 748341"/>
                <a:gd name="connsiteY1" fmla="*/ 59214 h 936356"/>
                <a:gd name="connsiteX2" fmla="*/ 183000 w 748341"/>
                <a:gd name="connsiteY2" fmla="*/ 347769 h 936356"/>
                <a:gd name="connsiteX3" fmla="*/ 0 w 748341"/>
                <a:gd name="connsiteY3" fmla="*/ 583040 h 936356"/>
                <a:gd name="connsiteX4" fmla="*/ 1934 w 748341"/>
                <a:gd name="connsiteY4" fmla="*/ 936356 h 936356"/>
                <a:gd name="connsiteX5" fmla="*/ 748341 w 748341"/>
                <a:gd name="connsiteY5" fmla="*/ 934459 h 936356"/>
                <a:gd name="connsiteX6" fmla="*/ 748341 w 748341"/>
                <a:gd name="connsiteY6" fmla="*/ 0 h 936356"/>
                <a:gd name="connsiteX0" fmla="*/ 748341 w 749840"/>
                <a:gd name="connsiteY0" fmla="*/ 0 h 936356"/>
                <a:gd name="connsiteX1" fmla="*/ 327329 w 749840"/>
                <a:gd name="connsiteY1" fmla="*/ 59214 h 936356"/>
                <a:gd name="connsiteX2" fmla="*/ 183000 w 749840"/>
                <a:gd name="connsiteY2" fmla="*/ 347769 h 936356"/>
                <a:gd name="connsiteX3" fmla="*/ 0 w 749840"/>
                <a:gd name="connsiteY3" fmla="*/ 583040 h 936356"/>
                <a:gd name="connsiteX4" fmla="*/ 1934 w 749840"/>
                <a:gd name="connsiteY4" fmla="*/ 936356 h 936356"/>
                <a:gd name="connsiteX5" fmla="*/ 748341 w 749840"/>
                <a:gd name="connsiteY5" fmla="*/ 934459 h 936356"/>
                <a:gd name="connsiteX6" fmla="*/ 749840 w 749840"/>
                <a:gd name="connsiteY6" fmla="*/ 193654 h 936356"/>
                <a:gd name="connsiteX7" fmla="*/ 748341 w 749840"/>
                <a:gd name="connsiteY7" fmla="*/ 0 h 936356"/>
                <a:gd name="connsiteX0" fmla="*/ 748341 w 802295"/>
                <a:gd name="connsiteY0" fmla="*/ 0 h 936356"/>
                <a:gd name="connsiteX1" fmla="*/ 327329 w 802295"/>
                <a:gd name="connsiteY1" fmla="*/ 59214 h 936356"/>
                <a:gd name="connsiteX2" fmla="*/ 183000 w 802295"/>
                <a:gd name="connsiteY2" fmla="*/ 347769 h 936356"/>
                <a:gd name="connsiteX3" fmla="*/ 0 w 802295"/>
                <a:gd name="connsiteY3" fmla="*/ 583040 h 936356"/>
                <a:gd name="connsiteX4" fmla="*/ 1934 w 802295"/>
                <a:gd name="connsiteY4" fmla="*/ 936356 h 936356"/>
                <a:gd name="connsiteX5" fmla="*/ 748341 w 802295"/>
                <a:gd name="connsiteY5" fmla="*/ 934459 h 936356"/>
                <a:gd name="connsiteX6" fmla="*/ 744440 w 802295"/>
                <a:gd name="connsiteY6" fmla="*/ 542230 h 936356"/>
                <a:gd name="connsiteX7" fmla="*/ 749840 w 802295"/>
                <a:gd name="connsiteY7" fmla="*/ 193654 h 936356"/>
                <a:gd name="connsiteX8" fmla="*/ 748341 w 802295"/>
                <a:gd name="connsiteY8" fmla="*/ 0 h 936356"/>
                <a:gd name="connsiteX0" fmla="*/ 748341 w 1484230"/>
                <a:gd name="connsiteY0" fmla="*/ 0 h 973247"/>
                <a:gd name="connsiteX1" fmla="*/ 327329 w 1484230"/>
                <a:gd name="connsiteY1" fmla="*/ 59214 h 973247"/>
                <a:gd name="connsiteX2" fmla="*/ 183000 w 1484230"/>
                <a:gd name="connsiteY2" fmla="*/ 347769 h 973247"/>
                <a:gd name="connsiteX3" fmla="*/ 0 w 1484230"/>
                <a:gd name="connsiteY3" fmla="*/ 583040 h 973247"/>
                <a:gd name="connsiteX4" fmla="*/ 1934 w 1484230"/>
                <a:gd name="connsiteY4" fmla="*/ 936356 h 973247"/>
                <a:gd name="connsiteX5" fmla="*/ 748341 w 1484230"/>
                <a:gd name="connsiteY5" fmla="*/ 934459 h 973247"/>
                <a:gd name="connsiteX6" fmla="*/ 1484230 w 1484230"/>
                <a:gd name="connsiteY6" fmla="*/ 929539 h 973247"/>
                <a:gd name="connsiteX7" fmla="*/ 749840 w 1484230"/>
                <a:gd name="connsiteY7" fmla="*/ 193654 h 973247"/>
                <a:gd name="connsiteX8" fmla="*/ 748341 w 1484230"/>
                <a:gd name="connsiteY8" fmla="*/ 0 h 973247"/>
                <a:gd name="connsiteX0" fmla="*/ 748341 w 1484230"/>
                <a:gd name="connsiteY0" fmla="*/ 0 h 936356"/>
                <a:gd name="connsiteX1" fmla="*/ 327329 w 1484230"/>
                <a:gd name="connsiteY1" fmla="*/ 59214 h 936356"/>
                <a:gd name="connsiteX2" fmla="*/ 183000 w 1484230"/>
                <a:gd name="connsiteY2" fmla="*/ 347769 h 936356"/>
                <a:gd name="connsiteX3" fmla="*/ 0 w 1484230"/>
                <a:gd name="connsiteY3" fmla="*/ 583040 h 936356"/>
                <a:gd name="connsiteX4" fmla="*/ 1934 w 1484230"/>
                <a:gd name="connsiteY4" fmla="*/ 936356 h 936356"/>
                <a:gd name="connsiteX5" fmla="*/ 748341 w 1484230"/>
                <a:gd name="connsiteY5" fmla="*/ 934459 h 936356"/>
                <a:gd name="connsiteX6" fmla="*/ 1484230 w 1484230"/>
                <a:gd name="connsiteY6" fmla="*/ 929539 h 936356"/>
                <a:gd name="connsiteX7" fmla="*/ 749840 w 1484230"/>
                <a:gd name="connsiteY7" fmla="*/ 193654 h 936356"/>
                <a:gd name="connsiteX8" fmla="*/ 748341 w 1484230"/>
                <a:gd name="connsiteY8" fmla="*/ 0 h 936356"/>
                <a:gd name="connsiteX0" fmla="*/ 748341 w 1499581"/>
                <a:gd name="connsiteY0" fmla="*/ 0 h 936356"/>
                <a:gd name="connsiteX1" fmla="*/ 327329 w 1499581"/>
                <a:gd name="connsiteY1" fmla="*/ 59214 h 936356"/>
                <a:gd name="connsiteX2" fmla="*/ 183000 w 1499581"/>
                <a:gd name="connsiteY2" fmla="*/ 347769 h 936356"/>
                <a:gd name="connsiteX3" fmla="*/ 0 w 1499581"/>
                <a:gd name="connsiteY3" fmla="*/ 583040 h 936356"/>
                <a:gd name="connsiteX4" fmla="*/ 1934 w 1499581"/>
                <a:gd name="connsiteY4" fmla="*/ 936356 h 936356"/>
                <a:gd name="connsiteX5" fmla="*/ 748341 w 1499581"/>
                <a:gd name="connsiteY5" fmla="*/ 934459 h 936356"/>
                <a:gd name="connsiteX6" fmla="*/ 1484230 w 1499581"/>
                <a:gd name="connsiteY6" fmla="*/ 929539 h 936356"/>
                <a:gd name="connsiteX7" fmla="*/ 1208832 w 1499581"/>
                <a:gd name="connsiteY7" fmla="*/ 619692 h 936356"/>
                <a:gd name="connsiteX8" fmla="*/ 749840 w 1499581"/>
                <a:gd name="connsiteY8" fmla="*/ 193654 h 936356"/>
                <a:gd name="connsiteX9" fmla="*/ 748341 w 1499581"/>
                <a:gd name="connsiteY9" fmla="*/ 0 h 936356"/>
                <a:gd name="connsiteX0" fmla="*/ 748341 w 1569734"/>
                <a:gd name="connsiteY0" fmla="*/ 0 h 936356"/>
                <a:gd name="connsiteX1" fmla="*/ 327329 w 1569734"/>
                <a:gd name="connsiteY1" fmla="*/ 59214 h 936356"/>
                <a:gd name="connsiteX2" fmla="*/ 183000 w 1569734"/>
                <a:gd name="connsiteY2" fmla="*/ 347769 h 936356"/>
                <a:gd name="connsiteX3" fmla="*/ 0 w 1569734"/>
                <a:gd name="connsiteY3" fmla="*/ 583040 h 936356"/>
                <a:gd name="connsiteX4" fmla="*/ 1934 w 1569734"/>
                <a:gd name="connsiteY4" fmla="*/ 936356 h 936356"/>
                <a:gd name="connsiteX5" fmla="*/ 748341 w 1569734"/>
                <a:gd name="connsiteY5" fmla="*/ 934459 h 936356"/>
                <a:gd name="connsiteX6" fmla="*/ 1484230 w 1569734"/>
                <a:gd name="connsiteY6" fmla="*/ 929539 h 936356"/>
                <a:gd name="connsiteX7" fmla="*/ 1500429 w 1569734"/>
                <a:gd name="connsiteY7" fmla="*/ 568052 h 936356"/>
                <a:gd name="connsiteX8" fmla="*/ 749840 w 1569734"/>
                <a:gd name="connsiteY8" fmla="*/ 193654 h 936356"/>
                <a:gd name="connsiteX9" fmla="*/ 748341 w 1569734"/>
                <a:gd name="connsiteY9" fmla="*/ 0 h 936356"/>
                <a:gd name="connsiteX0" fmla="*/ 748341 w 1518555"/>
                <a:gd name="connsiteY0" fmla="*/ 0 h 936356"/>
                <a:gd name="connsiteX1" fmla="*/ 327329 w 1518555"/>
                <a:gd name="connsiteY1" fmla="*/ 59214 h 936356"/>
                <a:gd name="connsiteX2" fmla="*/ 183000 w 1518555"/>
                <a:gd name="connsiteY2" fmla="*/ 347769 h 936356"/>
                <a:gd name="connsiteX3" fmla="*/ 0 w 1518555"/>
                <a:gd name="connsiteY3" fmla="*/ 583040 h 936356"/>
                <a:gd name="connsiteX4" fmla="*/ 1934 w 1518555"/>
                <a:gd name="connsiteY4" fmla="*/ 936356 h 936356"/>
                <a:gd name="connsiteX5" fmla="*/ 748341 w 1518555"/>
                <a:gd name="connsiteY5" fmla="*/ 934459 h 936356"/>
                <a:gd name="connsiteX6" fmla="*/ 1484230 w 1518555"/>
                <a:gd name="connsiteY6" fmla="*/ 929539 h 936356"/>
                <a:gd name="connsiteX7" fmla="*/ 1500429 w 1518555"/>
                <a:gd name="connsiteY7" fmla="*/ 568052 h 936356"/>
                <a:gd name="connsiteX8" fmla="*/ 749840 w 1518555"/>
                <a:gd name="connsiteY8" fmla="*/ 193654 h 936356"/>
                <a:gd name="connsiteX9" fmla="*/ 748341 w 1518555"/>
                <a:gd name="connsiteY9" fmla="*/ 0 h 936356"/>
                <a:gd name="connsiteX0" fmla="*/ 748341 w 1500429"/>
                <a:gd name="connsiteY0" fmla="*/ 0 h 936356"/>
                <a:gd name="connsiteX1" fmla="*/ 327329 w 1500429"/>
                <a:gd name="connsiteY1" fmla="*/ 59214 h 936356"/>
                <a:gd name="connsiteX2" fmla="*/ 183000 w 1500429"/>
                <a:gd name="connsiteY2" fmla="*/ 347769 h 936356"/>
                <a:gd name="connsiteX3" fmla="*/ 0 w 1500429"/>
                <a:gd name="connsiteY3" fmla="*/ 583040 h 936356"/>
                <a:gd name="connsiteX4" fmla="*/ 1934 w 1500429"/>
                <a:gd name="connsiteY4" fmla="*/ 936356 h 936356"/>
                <a:gd name="connsiteX5" fmla="*/ 748341 w 1500429"/>
                <a:gd name="connsiteY5" fmla="*/ 934459 h 936356"/>
                <a:gd name="connsiteX6" fmla="*/ 1484230 w 1500429"/>
                <a:gd name="connsiteY6" fmla="*/ 929539 h 936356"/>
                <a:gd name="connsiteX7" fmla="*/ 1500429 w 1500429"/>
                <a:gd name="connsiteY7" fmla="*/ 568052 h 936356"/>
                <a:gd name="connsiteX8" fmla="*/ 749840 w 1500429"/>
                <a:gd name="connsiteY8" fmla="*/ 193654 h 936356"/>
                <a:gd name="connsiteX9" fmla="*/ 748341 w 1500429"/>
                <a:gd name="connsiteY9" fmla="*/ 0 h 936356"/>
                <a:gd name="connsiteX0" fmla="*/ 751936 w 1504024"/>
                <a:gd name="connsiteY0" fmla="*/ 0 h 934459"/>
                <a:gd name="connsiteX1" fmla="*/ 330924 w 1504024"/>
                <a:gd name="connsiteY1" fmla="*/ 59214 h 934459"/>
                <a:gd name="connsiteX2" fmla="*/ 186595 w 1504024"/>
                <a:gd name="connsiteY2" fmla="*/ 347769 h 934459"/>
                <a:gd name="connsiteX3" fmla="*/ 3595 w 1504024"/>
                <a:gd name="connsiteY3" fmla="*/ 583040 h 934459"/>
                <a:gd name="connsiteX4" fmla="*/ 129 w 1504024"/>
                <a:gd name="connsiteY4" fmla="*/ 929903 h 934459"/>
                <a:gd name="connsiteX5" fmla="*/ 751936 w 1504024"/>
                <a:gd name="connsiteY5" fmla="*/ 934459 h 934459"/>
                <a:gd name="connsiteX6" fmla="*/ 1487825 w 1504024"/>
                <a:gd name="connsiteY6" fmla="*/ 929539 h 934459"/>
                <a:gd name="connsiteX7" fmla="*/ 1504024 w 1504024"/>
                <a:gd name="connsiteY7" fmla="*/ 568052 h 934459"/>
                <a:gd name="connsiteX8" fmla="*/ 753435 w 1504024"/>
                <a:gd name="connsiteY8" fmla="*/ 193654 h 934459"/>
                <a:gd name="connsiteX9" fmla="*/ 751936 w 1504024"/>
                <a:gd name="connsiteY9" fmla="*/ 0 h 934459"/>
                <a:gd name="connsiteX0" fmla="*/ 751936 w 1504024"/>
                <a:gd name="connsiteY0" fmla="*/ 0 h 934459"/>
                <a:gd name="connsiteX1" fmla="*/ 330924 w 1504024"/>
                <a:gd name="connsiteY1" fmla="*/ 59214 h 934459"/>
                <a:gd name="connsiteX2" fmla="*/ 186595 w 1504024"/>
                <a:gd name="connsiteY2" fmla="*/ 347769 h 934459"/>
                <a:gd name="connsiteX3" fmla="*/ 3595 w 1504024"/>
                <a:gd name="connsiteY3" fmla="*/ 583040 h 934459"/>
                <a:gd name="connsiteX4" fmla="*/ 129 w 1504024"/>
                <a:gd name="connsiteY4" fmla="*/ 929903 h 934459"/>
                <a:gd name="connsiteX5" fmla="*/ 751936 w 1504024"/>
                <a:gd name="connsiteY5" fmla="*/ 934459 h 934459"/>
                <a:gd name="connsiteX6" fmla="*/ 1487825 w 1504024"/>
                <a:gd name="connsiteY6" fmla="*/ 929539 h 934459"/>
                <a:gd name="connsiteX7" fmla="*/ 1504024 w 1504024"/>
                <a:gd name="connsiteY7" fmla="*/ 568052 h 934459"/>
                <a:gd name="connsiteX8" fmla="*/ 1180029 w 1504024"/>
                <a:gd name="connsiteY8" fmla="*/ 71006 h 934459"/>
                <a:gd name="connsiteX9" fmla="*/ 751936 w 1504024"/>
                <a:gd name="connsiteY9" fmla="*/ 0 h 934459"/>
                <a:gd name="connsiteX0" fmla="*/ 1162331 w 1504024"/>
                <a:gd name="connsiteY0" fmla="*/ 34920 h 891919"/>
                <a:gd name="connsiteX1" fmla="*/ 330924 w 1504024"/>
                <a:gd name="connsiteY1" fmla="*/ 16674 h 891919"/>
                <a:gd name="connsiteX2" fmla="*/ 186595 w 1504024"/>
                <a:gd name="connsiteY2" fmla="*/ 305229 h 891919"/>
                <a:gd name="connsiteX3" fmla="*/ 3595 w 1504024"/>
                <a:gd name="connsiteY3" fmla="*/ 540500 h 891919"/>
                <a:gd name="connsiteX4" fmla="*/ 129 w 1504024"/>
                <a:gd name="connsiteY4" fmla="*/ 887363 h 891919"/>
                <a:gd name="connsiteX5" fmla="*/ 751936 w 1504024"/>
                <a:gd name="connsiteY5" fmla="*/ 891919 h 891919"/>
                <a:gd name="connsiteX6" fmla="*/ 1487825 w 1504024"/>
                <a:gd name="connsiteY6" fmla="*/ 886999 h 891919"/>
                <a:gd name="connsiteX7" fmla="*/ 1504024 w 1504024"/>
                <a:gd name="connsiteY7" fmla="*/ 525512 h 891919"/>
                <a:gd name="connsiteX8" fmla="*/ 1180029 w 1504024"/>
                <a:gd name="connsiteY8" fmla="*/ 28466 h 891919"/>
                <a:gd name="connsiteX9" fmla="*/ 1162331 w 1504024"/>
                <a:gd name="connsiteY9" fmla="*/ 34920 h 891919"/>
                <a:gd name="connsiteX0" fmla="*/ 1162331 w 1504024"/>
                <a:gd name="connsiteY0" fmla="*/ 61593 h 918592"/>
                <a:gd name="connsiteX1" fmla="*/ 330924 w 1504024"/>
                <a:gd name="connsiteY1" fmla="*/ 43347 h 918592"/>
                <a:gd name="connsiteX2" fmla="*/ 186595 w 1504024"/>
                <a:gd name="connsiteY2" fmla="*/ 331902 h 918592"/>
                <a:gd name="connsiteX3" fmla="*/ 3595 w 1504024"/>
                <a:gd name="connsiteY3" fmla="*/ 567173 h 918592"/>
                <a:gd name="connsiteX4" fmla="*/ 129 w 1504024"/>
                <a:gd name="connsiteY4" fmla="*/ 914036 h 918592"/>
                <a:gd name="connsiteX5" fmla="*/ 751936 w 1504024"/>
                <a:gd name="connsiteY5" fmla="*/ 918592 h 918592"/>
                <a:gd name="connsiteX6" fmla="*/ 1487825 w 1504024"/>
                <a:gd name="connsiteY6" fmla="*/ 913672 h 918592"/>
                <a:gd name="connsiteX7" fmla="*/ 1504024 w 1504024"/>
                <a:gd name="connsiteY7" fmla="*/ 552185 h 918592"/>
                <a:gd name="connsiteX8" fmla="*/ 1180029 w 1504024"/>
                <a:gd name="connsiteY8" fmla="*/ 55139 h 918592"/>
                <a:gd name="connsiteX9" fmla="*/ 1162331 w 1504024"/>
                <a:gd name="connsiteY9" fmla="*/ 61593 h 918592"/>
                <a:gd name="connsiteX0" fmla="*/ 1097532 w 1504024"/>
                <a:gd name="connsiteY0" fmla="*/ 113919 h 893457"/>
                <a:gd name="connsiteX1" fmla="*/ 330924 w 1504024"/>
                <a:gd name="connsiteY1" fmla="*/ 18212 h 893457"/>
                <a:gd name="connsiteX2" fmla="*/ 186595 w 1504024"/>
                <a:gd name="connsiteY2" fmla="*/ 306767 h 893457"/>
                <a:gd name="connsiteX3" fmla="*/ 3595 w 1504024"/>
                <a:gd name="connsiteY3" fmla="*/ 542038 h 893457"/>
                <a:gd name="connsiteX4" fmla="*/ 129 w 1504024"/>
                <a:gd name="connsiteY4" fmla="*/ 888901 h 893457"/>
                <a:gd name="connsiteX5" fmla="*/ 751936 w 1504024"/>
                <a:gd name="connsiteY5" fmla="*/ 893457 h 893457"/>
                <a:gd name="connsiteX6" fmla="*/ 1487825 w 1504024"/>
                <a:gd name="connsiteY6" fmla="*/ 888537 h 893457"/>
                <a:gd name="connsiteX7" fmla="*/ 1504024 w 1504024"/>
                <a:gd name="connsiteY7" fmla="*/ 527050 h 893457"/>
                <a:gd name="connsiteX8" fmla="*/ 1180029 w 1504024"/>
                <a:gd name="connsiteY8" fmla="*/ 30004 h 893457"/>
                <a:gd name="connsiteX9" fmla="*/ 1097532 w 1504024"/>
                <a:gd name="connsiteY9" fmla="*/ 113919 h 893457"/>
                <a:gd name="connsiteX0" fmla="*/ 1097532 w 1504024"/>
                <a:gd name="connsiteY0" fmla="*/ 113919 h 893457"/>
                <a:gd name="connsiteX1" fmla="*/ 330924 w 1504024"/>
                <a:gd name="connsiteY1" fmla="*/ 18212 h 893457"/>
                <a:gd name="connsiteX2" fmla="*/ 186595 w 1504024"/>
                <a:gd name="connsiteY2" fmla="*/ 306767 h 893457"/>
                <a:gd name="connsiteX3" fmla="*/ 3595 w 1504024"/>
                <a:gd name="connsiteY3" fmla="*/ 542038 h 893457"/>
                <a:gd name="connsiteX4" fmla="*/ 129 w 1504024"/>
                <a:gd name="connsiteY4" fmla="*/ 888901 h 893457"/>
                <a:gd name="connsiteX5" fmla="*/ 751936 w 1504024"/>
                <a:gd name="connsiteY5" fmla="*/ 893457 h 893457"/>
                <a:gd name="connsiteX6" fmla="*/ 1487825 w 1504024"/>
                <a:gd name="connsiteY6" fmla="*/ 888537 h 893457"/>
                <a:gd name="connsiteX7" fmla="*/ 1504024 w 1504024"/>
                <a:gd name="connsiteY7" fmla="*/ 527050 h 893457"/>
                <a:gd name="connsiteX8" fmla="*/ 1298827 w 1504024"/>
                <a:gd name="connsiteY8" fmla="*/ 307574 h 893457"/>
                <a:gd name="connsiteX9" fmla="*/ 1097532 w 1504024"/>
                <a:gd name="connsiteY9" fmla="*/ 113919 h 893457"/>
                <a:gd name="connsiteX0" fmla="*/ 1173130 w 1504024"/>
                <a:gd name="connsiteY0" fmla="*/ 48618 h 937893"/>
                <a:gd name="connsiteX1" fmla="*/ 330924 w 1504024"/>
                <a:gd name="connsiteY1" fmla="*/ 62648 h 937893"/>
                <a:gd name="connsiteX2" fmla="*/ 186595 w 1504024"/>
                <a:gd name="connsiteY2" fmla="*/ 351203 h 937893"/>
                <a:gd name="connsiteX3" fmla="*/ 3595 w 1504024"/>
                <a:gd name="connsiteY3" fmla="*/ 586474 h 937893"/>
                <a:gd name="connsiteX4" fmla="*/ 129 w 1504024"/>
                <a:gd name="connsiteY4" fmla="*/ 933337 h 937893"/>
                <a:gd name="connsiteX5" fmla="*/ 751936 w 1504024"/>
                <a:gd name="connsiteY5" fmla="*/ 937893 h 937893"/>
                <a:gd name="connsiteX6" fmla="*/ 1487825 w 1504024"/>
                <a:gd name="connsiteY6" fmla="*/ 932973 h 937893"/>
                <a:gd name="connsiteX7" fmla="*/ 1504024 w 1504024"/>
                <a:gd name="connsiteY7" fmla="*/ 571486 h 937893"/>
                <a:gd name="connsiteX8" fmla="*/ 1298827 w 1504024"/>
                <a:gd name="connsiteY8" fmla="*/ 352010 h 937893"/>
                <a:gd name="connsiteX9" fmla="*/ 1173130 w 1504024"/>
                <a:gd name="connsiteY9" fmla="*/ 48618 h 937893"/>
                <a:gd name="connsiteX0" fmla="*/ 1173130 w 1504024"/>
                <a:gd name="connsiteY0" fmla="*/ 40201 h 929476"/>
                <a:gd name="connsiteX1" fmla="*/ 330924 w 1504024"/>
                <a:gd name="connsiteY1" fmla="*/ 54231 h 929476"/>
                <a:gd name="connsiteX2" fmla="*/ 186595 w 1504024"/>
                <a:gd name="connsiteY2" fmla="*/ 342786 h 929476"/>
                <a:gd name="connsiteX3" fmla="*/ 3595 w 1504024"/>
                <a:gd name="connsiteY3" fmla="*/ 578057 h 929476"/>
                <a:gd name="connsiteX4" fmla="*/ 129 w 1504024"/>
                <a:gd name="connsiteY4" fmla="*/ 924920 h 929476"/>
                <a:gd name="connsiteX5" fmla="*/ 751936 w 1504024"/>
                <a:gd name="connsiteY5" fmla="*/ 929476 h 929476"/>
                <a:gd name="connsiteX6" fmla="*/ 1487825 w 1504024"/>
                <a:gd name="connsiteY6" fmla="*/ 924556 h 929476"/>
                <a:gd name="connsiteX7" fmla="*/ 1504024 w 1504024"/>
                <a:gd name="connsiteY7" fmla="*/ 563069 h 929476"/>
                <a:gd name="connsiteX8" fmla="*/ 1298827 w 1504024"/>
                <a:gd name="connsiteY8" fmla="*/ 343593 h 929476"/>
                <a:gd name="connsiteX9" fmla="*/ 1173130 w 1504024"/>
                <a:gd name="connsiteY9" fmla="*/ 40201 h 929476"/>
                <a:gd name="connsiteX0" fmla="*/ 1173130 w 1504024"/>
                <a:gd name="connsiteY0" fmla="*/ 31904 h 921179"/>
                <a:gd name="connsiteX1" fmla="*/ 330924 w 1504024"/>
                <a:gd name="connsiteY1" fmla="*/ 45934 h 921179"/>
                <a:gd name="connsiteX2" fmla="*/ 186595 w 1504024"/>
                <a:gd name="connsiteY2" fmla="*/ 334489 h 921179"/>
                <a:gd name="connsiteX3" fmla="*/ 3595 w 1504024"/>
                <a:gd name="connsiteY3" fmla="*/ 569760 h 921179"/>
                <a:gd name="connsiteX4" fmla="*/ 129 w 1504024"/>
                <a:gd name="connsiteY4" fmla="*/ 916623 h 921179"/>
                <a:gd name="connsiteX5" fmla="*/ 751936 w 1504024"/>
                <a:gd name="connsiteY5" fmla="*/ 921179 h 921179"/>
                <a:gd name="connsiteX6" fmla="*/ 1487825 w 1504024"/>
                <a:gd name="connsiteY6" fmla="*/ 916259 h 921179"/>
                <a:gd name="connsiteX7" fmla="*/ 1504024 w 1504024"/>
                <a:gd name="connsiteY7" fmla="*/ 554772 h 921179"/>
                <a:gd name="connsiteX8" fmla="*/ 1298827 w 1504024"/>
                <a:gd name="connsiteY8" fmla="*/ 335296 h 921179"/>
                <a:gd name="connsiteX9" fmla="*/ 1173130 w 1504024"/>
                <a:gd name="connsiteY9" fmla="*/ 31904 h 921179"/>
                <a:gd name="connsiteX0" fmla="*/ 1173130 w 1504024"/>
                <a:gd name="connsiteY0" fmla="*/ 50462 h 939737"/>
                <a:gd name="connsiteX1" fmla="*/ 330924 w 1504024"/>
                <a:gd name="connsiteY1" fmla="*/ 64492 h 939737"/>
                <a:gd name="connsiteX2" fmla="*/ 186595 w 1504024"/>
                <a:gd name="connsiteY2" fmla="*/ 353047 h 939737"/>
                <a:gd name="connsiteX3" fmla="*/ 3595 w 1504024"/>
                <a:gd name="connsiteY3" fmla="*/ 588318 h 939737"/>
                <a:gd name="connsiteX4" fmla="*/ 129 w 1504024"/>
                <a:gd name="connsiteY4" fmla="*/ 935181 h 939737"/>
                <a:gd name="connsiteX5" fmla="*/ 751936 w 1504024"/>
                <a:gd name="connsiteY5" fmla="*/ 939737 h 939737"/>
                <a:gd name="connsiteX6" fmla="*/ 1487825 w 1504024"/>
                <a:gd name="connsiteY6" fmla="*/ 934817 h 939737"/>
                <a:gd name="connsiteX7" fmla="*/ 1504024 w 1504024"/>
                <a:gd name="connsiteY7" fmla="*/ 573330 h 939737"/>
                <a:gd name="connsiteX8" fmla="*/ 1298827 w 1504024"/>
                <a:gd name="connsiteY8" fmla="*/ 353854 h 939737"/>
                <a:gd name="connsiteX9" fmla="*/ 1173130 w 1504024"/>
                <a:gd name="connsiteY9" fmla="*/ 50462 h 939737"/>
                <a:gd name="connsiteX0" fmla="*/ 1173130 w 1504024"/>
                <a:gd name="connsiteY0" fmla="*/ 45440 h 934715"/>
                <a:gd name="connsiteX1" fmla="*/ 330924 w 1504024"/>
                <a:gd name="connsiteY1" fmla="*/ 59470 h 934715"/>
                <a:gd name="connsiteX2" fmla="*/ 186595 w 1504024"/>
                <a:gd name="connsiteY2" fmla="*/ 348025 h 934715"/>
                <a:gd name="connsiteX3" fmla="*/ 3595 w 1504024"/>
                <a:gd name="connsiteY3" fmla="*/ 583296 h 934715"/>
                <a:gd name="connsiteX4" fmla="*/ 129 w 1504024"/>
                <a:gd name="connsiteY4" fmla="*/ 930159 h 934715"/>
                <a:gd name="connsiteX5" fmla="*/ 751936 w 1504024"/>
                <a:gd name="connsiteY5" fmla="*/ 934715 h 934715"/>
                <a:gd name="connsiteX6" fmla="*/ 1487825 w 1504024"/>
                <a:gd name="connsiteY6" fmla="*/ 929795 h 934715"/>
                <a:gd name="connsiteX7" fmla="*/ 1504024 w 1504024"/>
                <a:gd name="connsiteY7" fmla="*/ 568308 h 934715"/>
                <a:gd name="connsiteX8" fmla="*/ 1298827 w 1504024"/>
                <a:gd name="connsiteY8" fmla="*/ 348832 h 934715"/>
                <a:gd name="connsiteX9" fmla="*/ 1173130 w 1504024"/>
                <a:gd name="connsiteY9" fmla="*/ 45440 h 934715"/>
                <a:gd name="connsiteX0" fmla="*/ 1173130 w 1504024"/>
                <a:gd name="connsiteY0" fmla="*/ 52796 h 942071"/>
                <a:gd name="connsiteX1" fmla="*/ 330924 w 1504024"/>
                <a:gd name="connsiteY1" fmla="*/ 66826 h 942071"/>
                <a:gd name="connsiteX2" fmla="*/ 186595 w 1504024"/>
                <a:gd name="connsiteY2" fmla="*/ 355381 h 942071"/>
                <a:gd name="connsiteX3" fmla="*/ 3595 w 1504024"/>
                <a:gd name="connsiteY3" fmla="*/ 590652 h 942071"/>
                <a:gd name="connsiteX4" fmla="*/ 129 w 1504024"/>
                <a:gd name="connsiteY4" fmla="*/ 937515 h 942071"/>
                <a:gd name="connsiteX5" fmla="*/ 751936 w 1504024"/>
                <a:gd name="connsiteY5" fmla="*/ 942071 h 942071"/>
                <a:gd name="connsiteX6" fmla="*/ 1487825 w 1504024"/>
                <a:gd name="connsiteY6" fmla="*/ 937151 h 942071"/>
                <a:gd name="connsiteX7" fmla="*/ 1504024 w 1504024"/>
                <a:gd name="connsiteY7" fmla="*/ 575664 h 942071"/>
                <a:gd name="connsiteX8" fmla="*/ 1298827 w 1504024"/>
                <a:gd name="connsiteY8" fmla="*/ 356188 h 942071"/>
                <a:gd name="connsiteX9" fmla="*/ 1173130 w 1504024"/>
                <a:gd name="connsiteY9" fmla="*/ 52796 h 942071"/>
                <a:gd name="connsiteX0" fmla="*/ 1173130 w 1504024"/>
                <a:gd name="connsiteY0" fmla="*/ 52796 h 942071"/>
                <a:gd name="connsiteX1" fmla="*/ 330924 w 1504024"/>
                <a:gd name="connsiteY1" fmla="*/ 66826 h 942071"/>
                <a:gd name="connsiteX2" fmla="*/ 186595 w 1504024"/>
                <a:gd name="connsiteY2" fmla="*/ 355381 h 942071"/>
                <a:gd name="connsiteX3" fmla="*/ 3595 w 1504024"/>
                <a:gd name="connsiteY3" fmla="*/ 590652 h 942071"/>
                <a:gd name="connsiteX4" fmla="*/ 129 w 1504024"/>
                <a:gd name="connsiteY4" fmla="*/ 937515 h 942071"/>
                <a:gd name="connsiteX5" fmla="*/ 751936 w 1504024"/>
                <a:gd name="connsiteY5" fmla="*/ 942071 h 942071"/>
                <a:gd name="connsiteX6" fmla="*/ 1487825 w 1504024"/>
                <a:gd name="connsiteY6" fmla="*/ 937151 h 942071"/>
                <a:gd name="connsiteX7" fmla="*/ 1504024 w 1504024"/>
                <a:gd name="connsiteY7" fmla="*/ 575664 h 942071"/>
                <a:gd name="connsiteX8" fmla="*/ 1298827 w 1504024"/>
                <a:gd name="connsiteY8" fmla="*/ 356188 h 942071"/>
                <a:gd name="connsiteX9" fmla="*/ 1173130 w 1504024"/>
                <a:gd name="connsiteY9" fmla="*/ 52796 h 942071"/>
                <a:gd name="connsiteX0" fmla="*/ 1173130 w 1504024"/>
                <a:gd name="connsiteY0" fmla="*/ 52796 h 942071"/>
                <a:gd name="connsiteX1" fmla="*/ 330924 w 1504024"/>
                <a:gd name="connsiteY1" fmla="*/ 66826 h 942071"/>
                <a:gd name="connsiteX2" fmla="*/ 186595 w 1504024"/>
                <a:gd name="connsiteY2" fmla="*/ 355381 h 942071"/>
                <a:gd name="connsiteX3" fmla="*/ 3595 w 1504024"/>
                <a:gd name="connsiteY3" fmla="*/ 590652 h 942071"/>
                <a:gd name="connsiteX4" fmla="*/ 129 w 1504024"/>
                <a:gd name="connsiteY4" fmla="*/ 937515 h 942071"/>
                <a:gd name="connsiteX5" fmla="*/ 751936 w 1504024"/>
                <a:gd name="connsiteY5" fmla="*/ 942071 h 942071"/>
                <a:gd name="connsiteX6" fmla="*/ 1487825 w 1504024"/>
                <a:gd name="connsiteY6" fmla="*/ 937151 h 942071"/>
                <a:gd name="connsiteX7" fmla="*/ 1504024 w 1504024"/>
                <a:gd name="connsiteY7" fmla="*/ 575664 h 942071"/>
                <a:gd name="connsiteX8" fmla="*/ 1298827 w 1504024"/>
                <a:gd name="connsiteY8" fmla="*/ 356188 h 942071"/>
                <a:gd name="connsiteX9" fmla="*/ 1173130 w 1504024"/>
                <a:gd name="connsiteY9" fmla="*/ 52796 h 942071"/>
                <a:gd name="connsiteX0" fmla="*/ 1173130 w 1504024"/>
                <a:gd name="connsiteY0" fmla="*/ 52796 h 942071"/>
                <a:gd name="connsiteX1" fmla="*/ 330924 w 1504024"/>
                <a:gd name="connsiteY1" fmla="*/ 66826 h 942071"/>
                <a:gd name="connsiteX2" fmla="*/ 186595 w 1504024"/>
                <a:gd name="connsiteY2" fmla="*/ 355381 h 942071"/>
                <a:gd name="connsiteX3" fmla="*/ 3595 w 1504024"/>
                <a:gd name="connsiteY3" fmla="*/ 590652 h 942071"/>
                <a:gd name="connsiteX4" fmla="*/ 129 w 1504024"/>
                <a:gd name="connsiteY4" fmla="*/ 937515 h 942071"/>
                <a:gd name="connsiteX5" fmla="*/ 751936 w 1504024"/>
                <a:gd name="connsiteY5" fmla="*/ 942071 h 942071"/>
                <a:gd name="connsiteX6" fmla="*/ 1487825 w 1504024"/>
                <a:gd name="connsiteY6" fmla="*/ 937151 h 942071"/>
                <a:gd name="connsiteX7" fmla="*/ 1504024 w 1504024"/>
                <a:gd name="connsiteY7" fmla="*/ 575664 h 942071"/>
                <a:gd name="connsiteX8" fmla="*/ 1298827 w 1504024"/>
                <a:gd name="connsiteY8" fmla="*/ 356188 h 942071"/>
                <a:gd name="connsiteX9" fmla="*/ 1173130 w 1504024"/>
                <a:gd name="connsiteY9" fmla="*/ 52796 h 942071"/>
                <a:gd name="connsiteX0" fmla="*/ 1173130 w 1487825"/>
                <a:gd name="connsiteY0" fmla="*/ 52796 h 942071"/>
                <a:gd name="connsiteX1" fmla="*/ 330924 w 1487825"/>
                <a:gd name="connsiteY1" fmla="*/ 66826 h 942071"/>
                <a:gd name="connsiteX2" fmla="*/ 186595 w 1487825"/>
                <a:gd name="connsiteY2" fmla="*/ 355381 h 942071"/>
                <a:gd name="connsiteX3" fmla="*/ 3595 w 1487825"/>
                <a:gd name="connsiteY3" fmla="*/ 590652 h 942071"/>
                <a:gd name="connsiteX4" fmla="*/ 129 w 1487825"/>
                <a:gd name="connsiteY4" fmla="*/ 937515 h 942071"/>
                <a:gd name="connsiteX5" fmla="*/ 751936 w 1487825"/>
                <a:gd name="connsiteY5" fmla="*/ 942071 h 942071"/>
                <a:gd name="connsiteX6" fmla="*/ 1487825 w 1487825"/>
                <a:gd name="connsiteY6" fmla="*/ 937151 h 942071"/>
                <a:gd name="connsiteX7" fmla="*/ 1487825 w 1487825"/>
                <a:gd name="connsiteY7" fmla="*/ 575664 h 942071"/>
                <a:gd name="connsiteX8" fmla="*/ 1298827 w 1487825"/>
                <a:gd name="connsiteY8" fmla="*/ 356188 h 942071"/>
                <a:gd name="connsiteX9" fmla="*/ 1173130 w 1487825"/>
                <a:gd name="connsiteY9" fmla="*/ 52796 h 942071"/>
                <a:gd name="connsiteX0" fmla="*/ 1173130 w 1487850"/>
                <a:gd name="connsiteY0" fmla="*/ 52796 h 942071"/>
                <a:gd name="connsiteX1" fmla="*/ 330924 w 1487850"/>
                <a:gd name="connsiteY1" fmla="*/ 66826 h 942071"/>
                <a:gd name="connsiteX2" fmla="*/ 186595 w 1487850"/>
                <a:gd name="connsiteY2" fmla="*/ 355381 h 942071"/>
                <a:gd name="connsiteX3" fmla="*/ 3595 w 1487850"/>
                <a:gd name="connsiteY3" fmla="*/ 590652 h 942071"/>
                <a:gd name="connsiteX4" fmla="*/ 129 w 1487850"/>
                <a:gd name="connsiteY4" fmla="*/ 937515 h 942071"/>
                <a:gd name="connsiteX5" fmla="*/ 751936 w 1487850"/>
                <a:gd name="connsiteY5" fmla="*/ 942071 h 942071"/>
                <a:gd name="connsiteX6" fmla="*/ 1487825 w 1487850"/>
                <a:gd name="connsiteY6" fmla="*/ 937151 h 942071"/>
                <a:gd name="connsiteX7" fmla="*/ 1487825 w 1487850"/>
                <a:gd name="connsiteY7" fmla="*/ 575664 h 942071"/>
                <a:gd name="connsiteX8" fmla="*/ 1298827 w 1487850"/>
                <a:gd name="connsiteY8" fmla="*/ 356188 h 942071"/>
                <a:gd name="connsiteX9" fmla="*/ 1173130 w 1487850"/>
                <a:gd name="connsiteY9" fmla="*/ 52796 h 942071"/>
                <a:gd name="connsiteX0" fmla="*/ 1173130 w 1487825"/>
                <a:gd name="connsiteY0" fmla="*/ 52796 h 942071"/>
                <a:gd name="connsiteX1" fmla="*/ 330924 w 1487825"/>
                <a:gd name="connsiteY1" fmla="*/ 66826 h 942071"/>
                <a:gd name="connsiteX2" fmla="*/ 186595 w 1487825"/>
                <a:gd name="connsiteY2" fmla="*/ 355381 h 942071"/>
                <a:gd name="connsiteX3" fmla="*/ 3595 w 1487825"/>
                <a:gd name="connsiteY3" fmla="*/ 590652 h 942071"/>
                <a:gd name="connsiteX4" fmla="*/ 129 w 1487825"/>
                <a:gd name="connsiteY4" fmla="*/ 937515 h 942071"/>
                <a:gd name="connsiteX5" fmla="*/ 751936 w 1487825"/>
                <a:gd name="connsiteY5" fmla="*/ 942071 h 942071"/>
                <a:gd name="connsiteX6" fmla="*/ 1487825 w 1487825"/>
                <a:gd name="connsiteY6" fmla="*/ 937151 h 942071"/>
                <a:gd name="connsiteX7" fmla="*/ 1487825 w 1487825"/>
                <a:gd name="connsiteY7" fmla="*/ 575664 h 942071"/>
                <a:gd name="connsiteX8" fmla="*/ 1298827 w 1487825"/>
                <a:gd name="connsiteY8" fmla="*/ 356188 h 942071"/>
                <a:gd name="connsiteX9" fmla="*/ 1173130 w 1487825"/>
                <a:gd name="connsiteY9" fmla="*/ 52796 h 942071"/>
                <a:gd name="connsiteX0" fmla="*/ 1173130 w 1487825"/>
                <a:gd name="connsiteY0" fmla="*/ 52796 h 942071"/>
                <a:gd name="connsiteX1" fmla="*/ 330924 w 1487825"/>
                <a:gd name="connsiteY1" fmla="*/ 66826 h 942071"/>
                <a:gd name="connsiteX2" fmla="*/ 186595 w 1487825"/>
                <a:gd name="connsiteY2" fmla="*/ 355381 h 942071"/>
                <a:gd name="connsiteX3" fmla="*/ 3595 w 1487825"/>
                <a:gd name="connsiteY3" fmla="*/ 590652 h 942071"/>
                <a:gd name="connsiteX4" fmla="*/ 129 w 1487825"/>
                <a:gd name="connsiteY4" fmla="*/ 937515 h 942071"/>
                <a:gd name="connsiteX5" fmla="*/ 751936 w 1487825"/>
                <a:gd name="connsiteY5" fmla="*/ 942071 h 942071"/>
                <a:gd name="connsiteX6" fmla="*/ 1487825 w 1487825"/>
                <a:gd name="connsiteY6" fmla="*/ 937151 h 942071"/>
                <a:gd name="connsiteX7" fmla="*/ 1487825 w 1487825"/>
                <a:gd name="connsiteY7" fmla="*/ 575664 h 942071"/>
                <a:gd name="connsiteX8" fmla="*/ 1298827 w 1487825"/>
                <a:gd name="connsiteY8" fmla="*/ 356188 h 942071"/>
                <a:gd name="connsiteX9" fmla="*/ 1173130 w 1487825"/>
                <a:gd name="connsiteY9" fmla="*/ 52796 h 942071"/>
                <a:gd name="connsiteX0" fmla="*/ 1173130 w 1487825"/>
                <a:gd name="connsiteY0" fmla="*/ 52796 h 942071"/>
                <a:gd name="connsiteX1" fmla="*/ 330924 w 1487825"/>
                <a:gd name="connsiteY1" fmla="*/ 66826 h 942071"/>
                <a:gd name="connsiteX2" fmla="*/ 186595 w 1487825"/>
                <a:gd name="connsiteY2" fmla="*/ 355381 h 942071"/>
                <a:gd name="connsiteX3" fmla="*/ 3595 w 1487825"/>
                <a:gd name="connsiteY3" fmla="*/ 590652 h 942071"/>
                <a:gd name="connsiteX4" fmla="*/ 129 w 1487825"/>
                <a:gd name="connsiteY4" fmla="*/ 937515 h 942071"/>
                <a:gd name="connsiteX5" fmla="*/ 751936 w 1487825"/>
                <a:gd name="connsiteY5" fmla="*/ 942071 h 942071"/>
                <a:gd name="connsiteX6" fmla="*/ 1487825 w 1487825"/>
                <a:gd name="connsiteY6" fmla="*/ 937151 h 942071"/>
                <a:gd name="connsiteX7" fmla="*/ 1487825 w 1487825"/>
                <a:gd name="connsiteY7" fmla="*/ 575664 h 942071"/>
                <a:gd name="connsiteX8" fmla="*/ 1298827 w 1487825"/>
                <a:gd name="connsiteY8" fmla="*/ 356188 h 942071"/>
                <a:gd name="connsiteX9" fmla="*/ 1173130 w 1487825"/>
                <a:gd name="connsiteY9" fmla="*/ 52796 h 942071"/>
                <a:gd name="connsiteX0" fmla="*/ 1164333 w 1487825"/>
                <a:gd name="connsiteY0" fmla="*/ 60750 h 934251"/>
                <a:gd name="connsiteX1" fmla="*/ 330924 w 1487825"/>
                <a:gd name="connsiteY1" fmla="*/ 59006 h 934251"/>
                <a:gd name="connsiteX2" fmla="*/ 186595 w 1487825"/>
                <a:gd name="connsiteY2" fmla="*/ 347561 h 934251"/>
                <a:gd name="connsiteX3" fmla="*/ 3595 w 1487825"/>
                <a:gd name="connsiteY3" fmla="*/ 582832 h 934251"/>
                <a:gd name="connsiteX4" fmla="*/ 129 w 1487825"/>
                <a:gd name="connsiteY4" fmla="*/ 929695 h 934251"/>
                <a:gd name="connsiteX5" fmla="*/ 751936 w 1487825"/>
                <a:gd name="connsiteY5" fmla="*/ 934251 h 934251"/>
                <a:gd name="connsiteX6" fmla="*/ 1487825 w 1487825"/>
                <a:gd name="connsiteY6" fmla="*/ 929331 h 934251"/>
                <a:gd name="connsiteX7" fmla="*/ 1487825 w 1487825"/>
                <a:gd name="connsiteY7" fmla="*/ 567844 h 934251"/>
                <a:gd name="connsiteX8" fmla="*/ 1298827 w 1487825"/>
                <a:gd name="connsiteY8" fmla="*/ 348368 h 934251"/>
                <a:gd name="connsiteX9" fmla="*/ 1164333 w 1487825"/>
                <a:gd name="connsiteY9" fmla="*/ 60750 h 934251"/>
                <a:gd name="connsiteX0" fmla="*/ 1164333 w 1487825"/>
                <a:gd name="connsiteY0" fmla="*/ 60750 h 934251"/>
                <a:gd name="connsiteX1" fmla="*/ 330924 w 1487825"/>
                <a:gd name="connsiteY1" fmla="*/ 59006 h 934251"/>
                <a:gd name="connsiteX2" fmla="*/ 186595 w 1487825"/>
                <a:gd name="connsiteY2" fmla="*/ 347561 h 934251"/>
                <a:gd name="connsiteX3" fmla="*/ 3595 w 1487825"/>
                <a:gd name="connsiteY3" fmla="*/ 582832 h 934251"/>
                <a:gd name="connsiteX4" fmla="*/ 129 w 1487825"/>
                <a:gd name="connsiteY4" fmla="*/ 929695 h 934251"/>
                <a:gd name="connsiteX5" fmla="*/ 751936 w 1487825"/>
                <a:gd name="connsiteY5" fmla="*/ 934251 h 934251"/>
                <a:gd name="connsiteX6" fmla="*/ 1487825 w 1487825"/>
                <a:gd name="connsiteY6" fmla="*/ 929331 h 934251"/>
                <a:gd name="connsiteX7" fmla="*/ 1487825 w 1487825"/>
                <a:gd name="connsiteY7" fmla="*/ 567844 h 934251"/>
                <a:gd name="connsiteX8" fmla="*/ 1298827 w 1487825"/>
                <a:gd name="connsiteY8" fmla="*/ 348368 h 934251"/>
                <a:gd name="connsiteX9" fmla="*/ 1164333 w 1487825"/>
                <a:gd name="connsiteY9" fmla="*/ 60750 h 934251"/>
                <a:gd name="connsiteX0" fmla="*/ 1164333 w 1487825"/>
                <a:gd name="connsiteY0" fmla="*/ 60750 h 934251"/>
                <a:gd name="connsiteX1" fmla="*/ 330924 w 1487825"/>
                <a:gd name="connsiteY1" fmla="*/ 59006 h 934251"/>
                <a:gd name="connsiteX2" fmla="*/ 186595 w 1487825"/>
                <a:gd name="connsiteY2" fmla="*/ 347561 h 934251"/>
                <a:gd name="connsiteX3" fmla="*/ 3595 w 1487825"/>
                <a:gd name="connsiteY3" fmla="*/ 582832 h 934251"/>
                <a:gd name="connsiteX4" fmla="*/ 129 w 1487825"/>
                <a:gd name="connsiteY4" fmla="*/ 929695 h 934251"/>
                <a:gd name="connsiteX5" fmla="*/ 751936 w 1487825"/>
                <a:gd name="connsiteY5" fmla="*/ 934251 h 934251"/>
                <a:gd name="connsiteX6" fmla="*/ 1487825 w 1487825"/>
                <a:gd name="connsiteY6" fmla="*/ 929331 h 934251"/>
                <a:gd name="connsiteX7" fmla="*/ 1487825 w 1487825"/>
                <a:gd name="connsiteY7" fmla="*/ 567844 h 934251"/>
                <a:gd name="connsiteX8" fmla="*/ 1298827 w 1487825"/>
                <a:gd name="connsiteY8" fmla="*/ 348368 h 934251"/>
                <a:gd name="connsiteX9" fmla="*/ 1164333 w 1487825"/>
                <a:gd name="connsiteY9" fmla="*/ 60750 h 934251"/>
                <a:gd name="connsiteX0" fmla="*/ 1164333 w 1487825"/>
                <a:gd name="connsiteY0" fmla="*/ 60750 h 934251"/>
                <a:gd name="connsiteX1" fmla="*/ 330924 w 1487825"/>
                <a:gd name="connsiteY1" fmla="*/ 59006 h 934251"/>
                <a:gd name="connsiteX2" fmla="*/ 186595 w 1487825"/>
                <a:gd name="connsiteY2" fmla="*/ 347561 h 934251"/>
                <a:gd name="connsiteX3" fmla="*/ 3595 w 1487825"/>
                <a:gd name="connsiteY3" fmla="*/ 582832 h 934251"/>
                <a:gd name="connsiteX4" fmla="*/ 129 w 1487825"/>
                <a:gd name="connsiteY4" fmla="*/ 929695 h 934251"/>
                <a:gd name="connsiteX5" fmla="*/ 751936 w 1487825"/>
                <a:gd name="connsiteY5" fmla="*/ 934251 h 934251"/>
                <a:gd name="connsiteX6" fmla="*/ 1487825 w 1487825"/>
                <a:gd name="connsiteY6" fmla="*/ 929331 h 934251"/>
                <a:gd name="connsiteX7" fmla="*/ 1487825 w 1487825"/>
                <a:gd name="connsiteY7" fmla="*/ 567844 h 934251"/>
                <a:gd name="connsiteX8" fmla="*/ 1298827 w 1487825"/>
                <a:gd name="connsiteY8" fmla="*/ 348368 h 934251"/>
                <a:gd name="connsiteX9" fmla="*/ 1164333 w 1487825"/>
                <a:gd name="connsiteY9" fmla="*/ 60750 h 934251"/>
                <a:gd name="connsiteX0" fmla="*/ 1164333 w 1487825"/>
                <a:gd name="connsiteY0" fmla="*/ 60750 h 934251"/>
                <a:gd name="connsiteX1" fmla="*/ 330924 w 1487825"/>
                <a:gd name="connsiteY1" fmla="*/ 59006 h 934251"/>
                <a:gd name="connsiteX2" fmla="*/ 186595 w 1487825"/>
                <a:gd name="connsiteY2" fmla="*/ 347561 h 934251"/>
                <a:gd name="connsiteX3" fmla="*/ 3595 w 1487825"/>
                <a:gd name="connsiteY3" fmla="*/ 582832 h 934251"/>
                <a:gd name="connsiteX4" fmla="*/ 129 w 1487825"/>
                <a:gd name="connsiteY4" fmla="*/ 929695 h 934251"/>
                <a:gd name="connsiteX5" fmla="*/ 751936 w 1487825"/>
                <a:gd name="connsiteY5" fmla="*/ 934251 h 934251"/>
                <a:gd name="connsiteX6" fmla="*/ 1487825 w 1487825"/>
                <a:gd name="connsiteY6" fmla="*/ 929331 h 934251"/>
                <a:gd name="connsiteX7" fmla="*/ 1487825 w 1487825"/>
                <a:gd name="connsiteY7" fmla="*/ 567844 h 934251"/>
                <a:gd name="connsiteX8" fmla="*/ 1298827 w 1487825"/>
                <a:gd name="connsiteY8" fmla="*/ 348368 h 934251"/>
                <a:gd name="connsiteX9" fmla="*/ 1164333 w 1487825"/>
                <a:gd name="connsiteY9" fmla="*/ 60750 h 934251"/>
                <a:gd name="connsiteX0" fmla="*/ 1164333 w 1487825"/>
                <a:gd name="connsiteY0" fmla="*/ 60750 h 934251"/>
                <a:gd name="connsiteX1" fmla="*/ 330924 w 1487825"/>
                <a:gd name="connsiteY1" fmla="*/ 59006 h 934251"/>
                <a:gd name="connsiteX2" fmla="*/ 186595 w 1487825"/>
                <a:gd name="connsiteY2" fmla="*/ 347561 h 934251"/>
                <a:gd name="connsiteX3" fmla="*/ 3595 w 1487825"/>
                <a:gd name="connsiteY3" fmla="*/ 582832 h 934251"/>
                <a:gd name="connsiteX4" fmla="*/ 129 w 1487825"/>
                <a:gd name="connsiteY4" fmla="*/ 929695 h 934251"/>
                <a:gd name="connsiteX5" fmla="*/ 751936 w 1487825"/>
                <a:gd name="connsiteY5" fmla="*/ 934251 h 934251"/>
                <a:gd name="connsiteX6" fmla="*/ 1487825 w 1487825"/>
                <a:gd name="connsiteY6" fmla="*/ 929331 h 934251"/>
                <a:gd name="connsiteX7" fmla="*/ 1487825 w 1487825"/>
                <a:gd name="connsiteY7" fmla="*/ 567844 h 934251"/>
                <a:gd name="connsiteX8" fmla="*/ 1298827 w 1487825"/>
                <a:gd name="connsiteY8" fmla="*/ 348368 h 934251"/>
                <a:gd name="connsiteX9" fmla="*/ 1164333 w 1487825"/>
                <a:gd name="connsiteY9" fmla="*/ 60750 h 934251"/>
                <a:gd name="connsiteX0" fmla="*/ 1164333 w 1487825"/>
                <a:gd name="connsiteY0" fmla="*/ 52797 h 942071"/>
                <a:gd name="connsiteX1" fmla="*/ 330924 w 1487825"/>
                <a:gd name="connsiteY1" fmla="*/ 66826 h 942071"/>
                <a:gd name="connsiteX2" fmla="*/ 186595 w 1487825"/>
                <a:gd name="connsiteY2" fmla="*/ 355381 h 942071"/>
                <a:gd name="connsiteX3" fmla="*/ 3595 w 1487825"/>
                <a:gd name="connsiteY3" fmla="*/ 590652 h 942071"/>
                <a:gd name="connsiteX4" fmla="*/ 129 w 1487825"/>
                <a:gd name="connsiteY4" fmla="*/ 937515 h 942071"/>
                <a:gd name="connsiteX5" fmla="*/ 751936 w 1487825"/>
                <a:gd name="connsiteY5" fmla="*/ 942071 h 942071"/>
                <a:gd name="connsiteX6" fmla="*/ 1487825 w 1487825"/>
                <a:gd name="connsiteY6" fmla="*/ 937151 h 942071"/>
                <a:gd name="connsiteX7" fmla="*/ 1487825 w 1487825"/>
                <a:gd name="connsiteY7" fmla="*/ 575664 h 942071"/>
                <a:gd name="connsiteX8" fmla="*/ 1298827 w 1487825"/>
                <a:gd name="connsiteY8" fmla="*/ 356188 h 942071"/>
                <a:gd name="connsiteX9" fmla="*/ 1164333 w 1487825"/>
                <a:gd name="connsiteY9" fmla="*/ 52797 h 94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7825" h="942071">
                  <a:moveTo>
                    <a:pt x="1164333" y="52797"/>
                  </a:moveTo>
                  <a:cubicBezTo>
                    <a:pt x="941194" y="-19759"/>
                    <a:pt x="539591" y="-19809"/>
                    <a:pt x="330924" y="66826"/>
                  </a:cubicBezTo>
                  <a:cubicBezTo>
                    <a:pt x="243398" y="215342"/>
                    <a:pt x="247555" y="262616"/>
                    <a:pt x="186595" y="355381"/>
                  </a:cubicBezTo>
                  <a:cubicBezTo>
                    <a:pt x="137317" y="433278"/>
                    <a:pt x="10041" y="503434"/>
                    <a:pt x="3595" y="590652"/>
                  </a:cubicBezTo>
                  <a:cubicBezTo>
                    <a:pt x="3595" y="652937"/>
                    <a:pt x="-797" y="771917"/>
                    <a:pt x="129" y="937515"/>
                  </a:cubicBezTo>
                  <a:lnTo>
                    <a:pt x="751936" y="942071"/>
                  </a:lnTo>
                  <a:lnTo>
                    <a:pt x="1487825" y="937151"/>
                  </a:lnTo>
                  <a:lnTo>
                    <a:pt x="1487825" y="575664"/>
                  </a:lnTo>
                  <a:cubicBezTo>
                    <a:pt x="1487113" y="494610"/>
                    <a:pt x="1352742" y="443333"/>
                    <a:pt x="1298827" y="356188"/>
                  </a:cubicBezTo>
                  <a:cubicBezTo>
                    <a:pt x="1244912" y="269044"/>
                    <a:pt x="1220225" y="153687"/>
                    <a:pt x="1164333" y="52797"/>
                  </a:cubicBezTo>
                  <a:close/>
                </a:path>
              </a:pathLst>
            </a:cu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3" name="Rounded Rectangle 322"/>
          <p:cNvSpPr>
            <a:spLocks noChangeAspect="1"/>
          </p:cNvSpPr>
          <p:nvPr/>
        </p:nvSpPr>
        <p:spPr>
          <a:xfrm>
            <a:off x="897025" y="1332946"/>
            <a:ext cx="433521" cy="43352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sp>
        <p:nvSpPr>
          <p:cNvPr id="325" name="Rectangle 324"/>
          <p:cNvSpPr/>
          <p:nvPr/>
        </p:nvSpPr>
        <p:spPr>
          <a:xfrm rot="2448017" flipH="1">
            <a:off x="1112342" y="1463137"/>
            <a:ext cx="15966" cy="143507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Rectangle 325"/>
          <p:cNvSpPr/>
          <p:nvPr/>
        </p:nvSpPr>
        <p:spPr>
          <a:xfrm rot="2361378">
            <a:off x="1054856" y="1524340"/>
            <a:ext cx="126576" cy="18147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7" name="Group 326"/>
          <p:cNvGrpSpPr/>
          <p:nvPr/>
        </p:nvGrpSpPr>
        <p:grpSpPr>
          <a:xfrm rot="10800000">
            <a:off x="939419" y="1549706"/>
            <a:ext cx="174366" cy="174366"/>
            <a:chOff x="2366340" y="139468"/>
            <a:chExt cx="1311590" cy="1311590"/>
          </a:xfrm>
        </p:grpSpPr>
        <p:sp>
          <p:nvSpPr>
            <p:cNvPr id="336" name="Arc 335"/>
            <p:cNvSpPr/>
            <p:nvPr/>
          </p:nvSpPr>
          <p:spPr>
            <a:xfrm>
              <a:off x="2544032" y="317241"/>
              <a:ext cx="956044" cy="956044"/>
            </a:xfrm>
            <a:prstGeom prst="arc">
              <a:avLst>
                <a:gd name="adj1" fmla="val 16200000"/>
                <a:gd name="adj2" fmla="val 21467216"/>
              </a:avLst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7" name="Arc 336"/>
            <p:cNvSpPr/>
            <p:nvPr/>
          </p:nvSpPr>
          <p:spPr>
            <a:xfrm>
              <a:off x="2366340" y="139468"/>
              <a:ext cx="1311590" cy="1311590"/>
            </a:xfrm>
            <a:prstGeom prst="arc">
              <a:avLst>
                <a:gd name="adj1" fmla="val 16200000"/>
                <a:gd name="adj2" fmla="val 21467216"/>
              </a:avLst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8" name="Arc 337"/>
            <p:cNvSpPr/>
            <p:nvPr/>
          </p:nvSpPr>
          <p:spPr>
            <a:xfrm>
              <a:off x="2739094" y="510022"/>
              <a:ext cx="570482" cy="570482"/>
            </a:xfrm>
            <a:prstGeom prst="arc">
              <a:avLst>
                <a:gd name="adj1" fmla="val 16200000"/>
                <a:gd name="adj2" fmla="val 21467216"/>
              </a:avLst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9" name="Arc 338"/>
            <p:cNvSpPr/>
            <p:nvPr/>
          </p:nvSpPr>
          <p:spPr>
            <a:xfrm>
              <a:off x="2920386" y="687890"/>
              <a:ext cx="203336" cy="203336"/>
            </a:xfrm>
            <a:prstGeom prst="arc">
              <a:avLst>
                <a:gd name="adj1" fmla="val 16200000"/>
                <a:gd name="adj2" fmla="val 21481060"/>
              </a:avLst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8" name="Pie 327"/>
          <p:cNvSpPr/>
          <p:nvPr/>
        </p:nvSpPr>
        <p:spPr>
          <a:xfrm rot="8006406">
            <a:off x="1022187" y="1558166"/>
            <a:ext cx="73768" cy="91793"/>
          </a:xfrm>
          <a:prstGeom prst="pie">
            <a:avLst>
              <a:gd name="adj1" fmla="val 5369845"/>
              <a:gd name="adj2" fmla="val 16200000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9" name="Rounded Rectangle 328"/>
          <p:cNvSpPr/>
          <p:nvPr/>
        </p:nvSpPr>
        <p:spPr>
          <a:xfrm rot="2438774">
            <a:off x="1072275" y="1487734"/>
            <a:ext cx="93902" cy="91045"/>
          </a:xfrm>
          <a:prstGeom prst="round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Rectangle 329"/>
          <p:cNvSpPr/>
          <p:nvPr/>
        </p:nvSpPr>
        <p:spPr>
          <a:xfrm rot="2448017">
            <a:off x="943326" y="1418787"/>
            <a:ext cx="149343" cy="58832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Rectangle 330"/>
          <p:cNvSpPr/>
          <p:nvPr/>
        </p:nvSpPr>
        <p:spPr>
          <a:xfrm rot="2448017">
            <a:off x="1147087" y="1586311"/>
            <a:ext cx="142505" cy="58832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Rectangle 331"/>
          <p:cNvSpPr/>
          <p:nvPr/>
        </p:nvSpPr>
        <p:spPr>
          <a:xfrm rot="2448017">
            <a:off x="1138554" y="1475098"/>
            <a:ext cx="48499" cy="22542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3" name="Group 332"/>
          <p:cNvGrpSpPr/>
          <p:nvPr/>
        </p:nvGrpSpPr>
        <p:grpSpPr>
          <a:xfrm rot="13444461">
            <a:off x="1032538" y="1598974"/>
            <a:ext cx="20960" cy="42541"/>
            <a:chOff x="5138631" y="-1405719"/>
            <a:chExt cx="141209" cy="286603"/>
          </a:xfrm>
        </p:grpSpPr>
        <p:sp>
          <p:nvSpPr>
            <p:cNvPr id="334" name="Isosceles Triangle 333"/>
            <p:cNvSpPr/>
            <p:nvPr/>
          </p:nvSpPr>
          <p:spPr>
            <a:xfrm>
              <a:off x="5138632" y="-1405719"/>
              <a:ext cx="141208" cy="286603"/>
            </a:xfrm>
            <a:prstGeom prst="triangl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Oval 334"/>
            <p:cNvSpPr/>
            <p:nvPr/>
          </p:nvSpPr>
          <p:spPr>
            <a:xfrm>
              <a:off x="5138631" y="-1405719"/>
              <a:ext cx="141209" cy="141209"/>
            </a:xfrm>
            <a:prstGeom prst="ellips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40" name="Straight Connector 339"/>
          <p:cNvCxnSpPr>
            <a:stCxn id="342" idx="3"/>
            <a:endCxn id="372" idx="1"/>
          </p:cNvCxnSpPr>
          <p:nvPr/>
        </p:nvCxnSpPr>
        <p:spPr>
          <a:xfrm>
            <a:off x="1653100" y="4465610"/>
            <a:ext cx="849082" cy="2025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59" name="Group 158"/>
          <p:cNvGrpSpPr/>
          <p:nvPr/>
        </p:nvGrpSpPr>
        <p:grpSpPr>
          <a:xfrm>
            <a:off x="1219579" y="4248849"/>
            <a:ext cx="433521" cy="433521"/>
            <a:chOff x="1219579" y="4248849"/>
            <a:chExt cx="433521" cy="433521"/>
          </a:xfrm>
        </p:grpSpPr>
        <p:sp>
          <p:nvSpPr>
            <p:cNvPr id="342" name="Rounded Rectangle 341"/>
            <p:cNvSpPr/>
            <p:nvPr/>
          </p:nvSpPr>
          <p:spPr>
            <a:xfrm>
              <a:off x="1219579" y="4248849"/>
              <a:ext cx="433521" cy="43352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3" name="Freeform 342"/>
            <p:cNvSpPr/>
            <p:nvPr/>
          </p:nvSpPr>
          <p:spPr>
            <a:xfrm>
              <a:off x="1287129" y="4393698"/>
              <a:ext cx="262048" cy="233439"/>
            </a:xfrm>
            <a:custGeom>
              <a:avLst/>
              <a:gdLst>
                <a:gd name="connsiteX0" fmla="*/ 0 w 1212860"/>
                <a:gd name="connsiteY0" fmla="*/ 487775 h 1141199"/>
                <a:gd name="connsiteX1" fmla="*/ 400050 w 1212860"/>
                <a:gd name="connsiteY1" fmla="*/ 21050 h 1141199"/>
                <a:gd name="connsiteX2" fmla="*/ 707231 w 1212860"/>
                <a:gd name="connsiteY2" fmla="*/ 1097375 h 1141199"/>
                <a:gd name="connsiteX3" fmla="*/ 1178719 w 1212860"/>
                <a:gd name="connsiteY3" fmla="*/ 933069 h 1141199"/>
                <a:gd name="connsiteX4" fmla="*/ 1176338 w 1212860"/>
                <a:gd name="connsiteY4" fmla="*/ 940213 h 1141199"/>
                <a:gd name="connsiteX5" fmla="*/ 1176338 w 1212860"/>
                <a:gd name="connsiteY5" fmla="*/ 940213 h 1141199"/>
                <a:gd name="connsiteX0" fmla="*/ 0 w 1212860"/>
                <a:gd name="connsiteY0" fmla="*/ 487775 h 1141199"/>
                <a:gd name="connsiteX1" fmla="*/ 400050 w 1212860"/>
                <a:gd name="connsiteY1" fmla="*/ 21050 h 1141199"/>
                <a:gd name="connsiteX2" fmla="*/ 707231 w 1212860"/>
                <a:gd name="connsiteY2" fmla="*/ 1097375 h 1141199"/>
                <a:gd name="connsiteX3" fmla="*/ 1178719 w 1212860"/>
                <a:gd name="connsiteY3" fmla="*/ 933069 h 1141199"/>
                <a:gd name="connsiteX4" fmla="*/ 1176338 w 1212860"/>
                <a:gd name="connsiteY4" fmla="*/ 940213 h 1141199"/>
                <a:gd name="connsiteX0" fmla="*/ 0 w 1178719"/>
                <a:gd name="connsiteY0" fmla="*/ 487775 h 1141199"/>
                <a:gd name="connsiteX1" fmla="*/ 400050 w 1178719"/>
                <a:gd name="connsiteY1" fmla="*/ 21050 h 1141199"/>
                <a:gd name="connsiteX2" fmla="*/ 707231 w 1178719"/>
                <a:gd name="connsiteY2" fmla="*/ 1097375 h 1141199"/>
                <a:gd name="connsiteX3" fmla="*/ 1178719 w 1178719"/>
                <a:gd name="connsiteY3" fmla="*/ 933069 h 1141199"/>
                <a:gd name="connsiteX0" fmla="*/ 0 w 1173957"/>
                <a:gd name="connsiteY0" fmla="*/ 496306 h 1140205"/>
                <a:gd name="connsiteX1" fmla="*/ 395288 w 1173957"/>
                <a:gd name="connsiteY1" fmla="*/ 20056 h 1140205"/>
                <a:gd name="connsiteX2" fmla="*/ 702469 w 1173957"/>
                <a:gd name="connsiteY2" fmla="*/ 1096381 h 1140205"/>
                <a:gd name="connsiteX3" fmla="*/ 1173957 w 1173957"/>
                <a:gd name="connsiteY3" fmla="*/ 932075 h 1140205"/>
                <a:gd name="connsiteX0" fmla="*/ 0 w 1173957"/>
                <a:gd name="connsiteY0" fmla="*/ 494594 h 1138493"/>
                <a:gd name="connsiteX1" fmla="*/ 395288 w 1173957"/>
                <a:gd name="connsiteY1" fmla="*/ 18344 h 1138493"/>
                <a:gd name="connsiteX2" fmla="*/ 702469 w 1173957"/>
                <a:gd name="connsiteY2" fmla="*/ 1094669 h 1138493"/>
                <a:gd name="connsiteX3" fmla="*/ 1173957 w 1173957"/>
                <a:gd name="connsiteY3" fmla="*/ 930363 h 1138493"/>
                <a:gd name="connsiteX0" fmla="*/ 0 w 1173957"/>
                <a:gd name="connsiteY0" fmla="*/ 476251 h 1120150"/>
                <a:gd name="connsiteX1" fmla="*/ 395288 w 1173957"/>
                <a:gd name="connsiteY1" fmla="*/ 1 h 1120150"/>
                <a:gd name="connsiteX2" fmla="*/ 702469 w 1173957"/>
                <a:gd name="connsiteY2" fmla="*/ 1076326 h 1120150"/>
                <a:gd name="connsiteX3" fmla="*/ 1173957 w 1173957"/>
                <a:gd name="connsiteY3" fmla="*/ 912020 h 1120150"/>
                <a:gd name="connsiteX0" fmla="*/ 0 w 1173957"/>
                <a:gd name="connsiteY0" fmla="*/ 483393 h 1127756"/>
                <a:gd name="connsiteX1" fmla="*/ 340520 w 1173957"/>
                <a:gd name="connsiteY1" fmla="*/ 0 h 1127756"/>
                <a:gd name="connsiteX2" fmla="*/ 702469 w 1173957"/>
                <a:gd name="connsiteY2" fmla="*/ 1083468 h 1127756"/>
                <a:gd name="connsiteX3" fmla="*/ 1173957 w 1173957"/>
                <a:gd name="connsiteY3" fmla="*/ 919162 h 1127756"/>
                <a:gd name="connsiteX0" fmla="*/ 0 w 1173957"/>
                <a:gd name="connsiteY0" fmla="*/ 483393 h 1127756"/>
                <a:gd name="connsiteX1" fmla="*/ 340520 w 1173957"/>
                <a:gd name="connsiteY1" fmla="*/ 0 h 1127756"/>
                <a:gd name="connsiteX2" fmla="*/ 702469 w 1173957"/>
                <a:gd name="connsiteY2" fmla="*/ 1083468 h 1127756"/>
                <a:gd name="connsiteX3" fmla="*/ 1173957 w 1173957"/>
                <a:gd name="connsiteY3" fmla="*/ 919162 h 1127756"/>
                <a:gd name="connsiteX0" fmla="*/ 0 w 1173957"/>
                <a:gd name="connsiteY0" fmla="*/ 513308 h 1374722"/>
                <a:gd name="connsiteX1" fmla="*/ 340520 w 1173957"/>
                <a:gd name="connsiteY1" fmla="*/ 29915 h 1374722"/>
                <a:gd name="connsiteX2" fmla="*/ 969169 w 1173957"/>
                <a:gd name="connsiteY2" fmla="*/ 1346746 h 1374722"/>
                <a:gd name="connsiteX3" fmla="*/ 1173957 w 1173957"/>
                <a:gd name="connsiteY3" fmla="*/ 949077 h 1374722"/>
                <a:gd name="connsiteX0" fmla="*/ 0 w 1214452"/>
                <a:gd name="connsiteY0" fmla="*/ 513308 h 1346902"/>
                <a:gd name="connsiteX1" fmla="*/ 340520 w 1214452"/>
                <a:gd name="connsiteY1" fmla="*/ 29915 h 1346902"/>
                <a:gd name="connsiteX2" fmla="*/ 969169 w 1214452"/>
                <a:gd name="connsiteY2" fmla="*/ 1346746 h 1346902"/>
                <a:gd name="connsiteX3" fmla="*/ 1173957 w 1214452"/>
                <a:gd name="connsiteY3" fmla="*/ 949077 h 1346902"/>
                <a:gd name="connsiteX0" fmla="*/ 0 w 1214452"/>
                <a:gd name="connsiteY0" fmla="*/ 483395 h 1316973"/>
                <a:gd name="connsiteX1" fmla="*/ 340520 w 1214452"/>
                <a:gd name="connsiteY1" fmla="*/ 2 h 1316973"/>
                <a:gd name="connsiteX2" fmla="*/ 969169 w 1214452"/>
                <a:gd name="connsiteY2" fmla="*/ 1316833 h 1316973"/>
                <a:gd name="connsiteX3" fmla="*/ 1173957 w 1214452"/>
                <a:gd name="connsiteY3" fmla="*/ 919164 h 1316973"/>
                <a:gd name="connsiteX0" fmla="*/ 0 w 1241117"/>
                <a:gd name="connsiteY0" fmla="*/ 483395 h 1316973"/>
                <a:gd name="connsiteX1" fmla="*/ 340520 w 1241117"/>
                <a:gd name="connsiteY1" fmla="*/ 2 h 1316973"/>
                <a:gd name="connsiteX2" fmla="*/ 969169 w 1241117"/>
                <a:gd name="connsiteY2" fmla="*/ 1316833 h 1316973"/>
                <a:gd name="connsiteX3" fmla="*/ 1173957 w 1241117"/>
                <a:gd name="connsiteY3" fmla="*/ 919164 h 1316973"/>
                <a:gd name="connsiteX0" fmla="*/ 0 w 1192801"/>
                <a:gd name="connsiteY0" fmla="*/ 512541 h 1331849"/>
                <a:gd name="connsiteX1" fmla="*/ 340520 w 1192801"/>
                <a:gd name="connsiteY1" fmla="*/ 29148 h 1331849"/>
                <a:gd name="connsiteX2" fmla="*/ 857250 w 1192801"/>
                <a:gd name="connsiteY2" fmla="*/ 1331691 h 1331849"/>
                <a:gd name="connsiteX3" fmla="*/ 1173957 w 1192801"/>
                <a:gd name="connsiteY3" fmla="*/ 948310 h 1331849"/>
                <a:gd name="connsiteX0" fmla="*/ 0 w 1192181"/>
                <a:gd name="connsiteY0" fmla="*/ 512541 h 1331781"/>
                <a:gd name="connsiteX1" fmla="*/ 340520 w 1192181"/>
                <a:gd name="connsiteY1" fmla="*/ 29148 h 1331781"/>
                <a:gd name="connsiteX2" fmla="*/ 857250 w 1192181"/>
                <a:gd name="connsiteY2" fmla="*/ 1331691 h 1331781"/>
                <a:gd name="connsiteX3" fmla="*/ 1173957 w 1192181"/>
                <a:gd name="connsiteY3" fmla="*/ 948310 h 1331781"/>
                <a:gd name="connsiteX0" fmla="*/ 0 w 1192181"/>
                <a:gd name="connsiteY0" fmla="*/ 483403 h 1302643"/>
                <a:gd name="connsiteX1" fmla="*/ 340520 w 1192181"/>
                <a:gd name="connsiteY1" fmla="*/ 10 h 1302643"/>
                <a:gd name="connsiteX2" fmla="*/ 857250 w 1192181"/>
                <a:gd name="connsiteY2" fmla="*/ 1302553 h 1302643"/>
                <a:gd name="connsiteX3" fmla="*/ 1173957 w 1192181"/>
                <a:gd name="connsiteY3" fmla="*/ 919172 h 1302643"/>
                <a:gd name="connsiteX0" fmla="*/ 0 w 1164432"/>
                <a:gd name="connsiteY0" fmla="*/ 483403 h 1349355"/>
                <a:gd name="connsiteX1" fmla="*/ 340520 w 1164432"/>
                <a:gd name="connsiteY1" fmla="*/ 10 h 1349355"/>
                <a:gd name="connsiteX2" fmla="*/ 857250 w 1164432"/>
                <a:gd name="connsiteY2" fmla="*/ 1302553 h 1349355"/>
                <a:gd name="connsiteX3" fmla="*/ 1164432 w 1164432"/>
                <a:gd name="connsiteY3" fmla="*/ 1007278 h 1349355"/>
                <a:gd name="connsiteX0" fmla="*/ 0 w 1159670"/>
                <a:gd name="connsiteY0" fmla="*/ 483403 h 1338082"/>
                <a:gd name="connsiteX1" fmla="*/ 340520 w 1159670"/>
                <a:gd name="connsiteY1" fmla="*/ 10 h 1338082"/>
                <a:gd name="connsiteX2" fmla="*/ 857250 w 1159670"/>
                <a:gd name="connsiteY2" fmla="*/ 1302553 h 1338082"/>
                <a:gd name="connsiteX3" fmla="*/ 1159670 w 1159670"/>
                <a:gd name="connsiteY3" fmla="*/ 928697 h 1338082"/>
                <a:gd name="connsiteX0" fmla="*/ 0 w 1150145"/>
                <a:gd name="connsiteY0" fmla="*/ 512541 h 1367220"/>
                <a:gd name="connsiteX1" fmla="*/ 330995 w 1150145"/>
                <a:gd name="connsiteY1" fmla="*/ 29148 h 1367220"/>
                <a:gd name="connsiteX2" fmla="*/ 847725 w 1150145"/>
                <a:gd name="connsiteY2" fmla="*/ 1331691 h 1367220"/>
                <a:gd name="connsiteX3" fmla="*/ 1150145 w 1150145"/>
                <a:gd name="connsiteY3" fmla="*/ 957835 h 1367220"/>
                <a:gd name="connsiteX0" fmla="*/ 0 w 1150145"/>
                <a:gd name="connsiteY0" fmla="*/ 527495 h 1382174"/>
                <a:gd name="connsiteX1" fmla="*/ 330995 w 1150145"/>
                <a:gd name="connsiteY1" fmla="*/ 44102 h 1382174"/>
                <a:gd name="connsiteX2" fmla="*/ 847725 w 1150145"/>
                <a:gd name="connsiteY2" fmla="*/ 1346645 h 1382174"/>
                <a:gd name="connsiteX3" fmla="*/ 1150145 w 1150145"/>
                <a:gd name="connsiteY3" fmla="*/ 972789 h 1382174"/>
                <a:gd name="connsiteX0" fmla="*/ 0 w 1150145"/>
                <a:gd name="connsiteY0" fmla="*/ 527495 h 1400452"/>
                <a:gd name="connsiteX1" fmla="*/ 330995 w 1150145"/>
                <a:gd name="connsiteY1" fmla="*/ 44102 h 1400452"/>
                <a:gd name="connsiteX2" fmla="*/ 847725 w 1150145"/>
                <a:gd name="connsiteY2" fmla="*/ 1346645 h 1400452"/>
                <a:gd name="connsiteX3" fmla="*/ 1150145 w 1150145"/>
                <a:gd name="connsiteY3" fmla="*/ 972789 h 1400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0145" h="1400452">
                  <a:moveTo>
                    <a:pt x="0" y="527495"/>
                  </a:moveTo>
                  <a:cubicBezTo>
                    <a:pt x="6022" y="93356"/>
                    <a:pt x="189708" y="-92423"/>
                    <a:pt x="330995" y="44102"/>
                  </a:cubicBezTo>
                  <a:cubicBezTo>
                    <a:pt x="472282" y="180627"/>
                    <a:pt x="711200" y="1191864"/>
                    <a:pt x="847725" y="1346645"/>
                  </a:cubicBezTo>
                  <a:cubicBezTo>
                    <a:pt x="984250" y="1501426"/>
                    <a:pt x="1150542" y="1305552"/>
                    <a:pt x="1150145" y="972789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4" name="Group 343"/>
            <p:cNvGrpSpPr/>
            <p:nvPr/>
          </p:nvGrpSpPr>
          <p:grpSpPr>
            <a:xfrm>
              <a:off x="1250945" y="4461450"/>
              <a:ext cx="78367" cy="110909"/>
              <a:chOff x="6884198" y="5458470"/>
              <a:chExt cx="618420" cy="875225"/>
            </a:xfrm>
          </p:grpSpPr>
          <p:sp>
            <p:nvSpPr>
              <p:cNvPr id="356" name="Rounded Rectangle 355"/>
              <p:cNvSpPr/>
              <p:nvPr/>
            </p:nvSpPr>
            <p:spPr>
              <a:xfrm>
                <a:off x="7098064" y="5458470"/>
                <a:ext cx="179495" cy="354571"/>
              </a:xfrm>
              <a:prstGeom prst="roundRect">
                <a:avLst/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7" name="Pie 356"/>
              <p:cNvSpPr/>
              <p:nvPr/>
            </p:nvSpPr>
            <p:spPr>
              <a:xfrm rot="5400000">
                <a:off x="6874705" y="5705782"/>
                <a:ext cx="637406" cy="618419"/>
              </a:xfrm>
              <a:prstGeom prst="pie">
                <a:avLst>
                  <a:gd name="adj1" fmla="val 5369845"/>
                  <a:gd name="adj2" fmla="val 16200000"/>
                </a:avLst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8" name="Rounded Rectangle 357"/>
              <p:cNvSpPr/>
              <p:nvPr/>
            </p:nvSpPr>
            <p:spPr>
              <a:xfrm flipV="1">
                <a:off x="6884198" y="5965440"/>
                <a:ext cx="618420" cy="176052"/>
              </a:xfrm>
              <a:prstGeom prst="roundRect">
                <a:avLst/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9" name="Straight Connector 358"/>
              <p:cNvCxnSpPr/>
              <p:nvPr/>
            </p:nvCxnSpPr>
            <p:spPr>
              <a:xfrm>
                <a:off x="6965009" y="6031658"/>
                <a:ext cx="53424" cy="0"/>
              </a:xfrm>
              <a:prstGeom prst="line">
                <a:avLst/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60" name="Straight Connector 359"/>
              <p:cNvCxnSpPr/>
              <p:nvPr/>
            </p:nvCxnSpPr>
            <p:spPr>
              <a:xfrm>
                <a:off x="7046065" y="6031610"/>
                <a:ext cx="53424" cy="0"/>
              </a:xfrm>
              <a:prstGeom prst="line">
                <a:avLst/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61" name="Straight Connector 360"/>
              <p:cNvCxnSpPr/>
              <p:nvPr/>
            </p:nvCxnSpPr>
            <p:spPr>
              <a:xfrm>
                <a:off x="7127121" y="6031562"/>
                <a:ext cx="53424" cy="0"/>
              </a:xfrm>
              <a:prstGeom prst="line">
                <a:avLst/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62" name="Straight Connector 361"/>
              <p:cNvCxnSpPr/>
              <p:nvPr/>
            </p:nvCxnSpPr>
            <p:spPr>
              <a:xfrm>
                <a:off x="7208177" y="6031514"/>
                <a:ext cx="53424" cy="0"/>
              </a:xfrm>
              <a:prstGeom prst="line">
                <a:avLst/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63" name="Straight Connector 362"/>
              <p:cNvCxnSpPr/>
              <p:nvPr/>
            </p:nvCxnSpPr>
            <p:spPr>
              <a:xfrm>
                <a:off x="7289233" y="6031466"/>
                <a:ext cx="53424" cy="0"/>
              </a:xfrm>
              <a:prstGeom prst="line">
                <a:avLst/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64" name="Straight Connector 363"/>
              <p:cNvCxnSpPr/>
              <p:nvPr/>
            </p:nvCxnSpPr>
            <p:spPr>
              <a:xfrm>
                <a:off x="7370289" y="6031418"/>
                <a:ext cx="53424" cy="0"/>
              </a:xfrm>
              <a:prstGeom prst="line">
                <a:avLst/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65" name="Straight Connector 364"/>
              <p:cNvCxnSpPr/>
              <p:nvPr/>
            </p:nvCxnSpPr>
            <p:spPr>
              <a:xfrm>
                <a:off x="6965025" y="6084056"/>
                <a:ext cx="53424" cy="0"/>
              </a:xfrm>
              <a:prstGeom prst="line">
                <a:avLst/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66" name="Straight Connector 365"/>
              <p:cNvCxnSpPr/>
              <p:nvPr/>
            </p:nvCxnSpPr>
            <p:spPr>
              <a:xfrm>
                <a:off x="7046081" y="6084008"/>
                <a:ext cx="53424" cy="0"/>
              </a:xfrm>
              <a:prstGeom prst="line">
                <a:avLst/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67" name="Straight Connector 366"/>
              <p:cNvCxnSpPr/>
              <p:nvPr/>
            </p:nvCxnSpPr>
            <p:spPr>
              <a:xfrm>
                <a:off x="7127137" y="6083960"/>
                <a:ext cx="53424" cy="0"/>
              </a:xfrm>
              <a:prstGeom prst="line">
                <a:avLst/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68" name="Straight Connector 367"/>
              <p:cNvCxnSpPr/>
              <p:nvPr/>
            </p:nvCxnSpPr>
            <p:spPr>
              <a:xfrm>
                <a:off x="7208193" y="6083912"/>
                <a:ext cx="53424" cy="0"/>
              </a:xfrm>
              <a:prstGeom prst="line">
                <a:avLst/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69" name="Straight Connector 368"/>
              <p:cNvCxnSpPr/>
              <p:nvPr/>
            </p:nvCxnSpPr>
            <p:spPr>
              <a:xfrm>
                <a:off x="7289249" y="6083864"/>
                <a:ext cx="53424" cy="0"/>
              </a:xfrm>
              <a:prstGeom prst="line">
                <a:avLst/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70" name="Straight Connector 369"/>
              <p:cNvCxnSpPr/>
              <p:nvPr/>
            </p:nvCxnSpPr>
            <p:spPr>
              <a:xfrm>
                <a:off x="7370305" y="6083816"/>
                <a:ext cx="53424" cy="0"/>
              </a:xfrm>
              <a:prstGeom prst="line">
                <a:avLst/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345" name="Rounded Rectangle 344"/>
            <p:cNvSpPr/>
            <p:nvPr/>
          </p:nvSpPr>
          <p:spPr>
            <a:xfrm>
              <a:off x="1493516" y="4348255"/>
              <a:ext cx="116692" cy="159413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Snip Same Side Corner Rectangle 345"/>
            <p:cNvSpPr/>
            <p:nvPr/>
          </p:nvSpPr>
          <p:spPr>
            <a:xfrm>
              <a:off x="1487967" y="4490919"/>
              <a:ext cx="125106" cy="74711"/>
            </a:xfrm>
            <a:prstGeom prst="snip2SameRect">
              <a:avLst/>
            </a:prstGeom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Snip Same Side Corner Rectangle 346"/>
            <p:cNvSpPr/>
            <p:nvPr/>
          </p:nvSpPr>
          <p:spPr>
            <a:xfrm flipV="1">
              <a:off x="1487967" y="4302807"/>
              <a:ext cx="125106" cy="74711"/>
            </a:xfrm>
            <a:prstGeom prst="snip2SameRect">
              <a:avLst/>
            </a:prstGeom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/>
            <p:cNvSpPr/>
            <p:nvPr/>
          </p:nvSpPr>
          <p:spPr>
            <a:xfrm>
              <a:off x="1497430" y="4520063"/>
              <a:ext cx="26025" cy="1815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Oval 348"/>
            <p:cNvSpPr/>
            <p:nvPr/>
          </p:nvSpPr>
          <p:spPr>
            <a:xfrm>
              <a:off x="1579480" y="4520063"/>
              <a:ext cx="26025" cy="1815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0" name="Pie 349"/>
            <p:cNvSpPr/>
            <p:nvPr/>
          </p:nvSpPr>
          <p:spPr>
            <a:xfrm>
              <a:off x="1535865" y="4509499"/>
              <a:ext cx="31993" cy="31993"/>
            </a:xfrm>
            <a:prstGeom prst="pie">
              <a:avLst>
                <a:gd name="adj1" fmla="val 13479134"/>
                <a:gd name="adj2" fmla="val 18777009"/>
              </a:avLst>
            </a:prstGeom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1" name="Pie 350"/>
            <p:cNvSpPr/>
            <p:nvPr/>
          </p:nvSpPr>
          <p:spPr>
            <a:xfrm flipV="1">
              <a:off x="1535865" y="4519917"/>
              <a:ext cx="31993" cy="31993"/>
            </a:xfrm>
            <a:prstGeom prst="pie">
              <a:avLst>
                <a:gd name="adj1" fmla="val 13479134"/>
                <a:gd name="adj2" fmla="val 18777009"/>
              </a:avLst>
            </a:prstGeom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2" name="Pie 351"/>
            <p:cNvSpPr/>
            <p:nvPr/>
          </p:nvSpPr>
          <p:spPr>
            <a:xfrm rot="16200000" flipV="1">
              <a:off x="1539511" y="4514188"/>
              <a:ext cx="31993" cy="31993"/>
            </a:xfrm>
            <a:prstGeom prst="pie">
              <a:avLst>
                <a:gd name="adj1" fmla="val 13479134"/>
                <a:gd name="adj2" fmla="val 18777009"/>
              </a:avLst>
            </a:prstGeom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3" name="Pie 352"/>
            <p:cNvSpPr/>
            <p:nvPr/>
          </p:nvSpPr>
          <p:spPr>
            <a:xfrm rot="5400000" flipH="1" flipV="1">
              <a:off x="1531698" y="4514188"/>
              <a:ext cx="31993" cy="31993"/>
            </a:xfrm>
            <a:prstGeom prst="pie">
              <a:avLst>
                <a:gd name="adj1" fmla="val 13479134"/>
                <a:gd name="adj2" fmla="val 18777009"/>
              </a:avLst>
            </a:prstGeom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4" name="Rounded Rectangle 353"/>
            <p:cNvSpPr/>
            <p:nvPr/>
          </p:nvSpPr>
          <p:spPr>
            <a:xfrm>
              <a:off x="1504471" y="4391413"/>
              <a:ext cx="95064" cy="8667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5" name="Freeform 354"/>
            <p:cNvSpPr/>
            <p:nvPr/>
          </p:nvSpPr>
          <p:spPr>
            <a:xfrm>
              <a:off x="1508111" y="4409601"/>
              <a:ext cx="91422" cy="51652"/>
            </a:xfrm>
            <a:custGeom>
              <a:avLst/>
              <a:gdLst>
                <a:gd name="connsiteX0" fmla="*/ 0 w 457200"/>
                <a:gd name="connsiteY0" fmla="*/ 151633 h 301719"/>
                <a:gd name="connsiteX1" fmla="*/ 138224 w 457200"/>
                <a:gd name="connsiteY1" fmla="*/ 151633 h 301719"/>
                <a:gd name="connsiteX2" fmla="*/ 212652 w 457200"/>
                <a:gd name="connsiteY2" fmla="*/ 2777 h 301719"/>
                <a:gd name="connsiteX3" fmla="*/ 265814 w 457200"/>
                <a:gd name="connsiteY3" fmla="*/ 300489 h 301719"/>
                <a:gd name="connsiteX4" fmla="*/ 372140 w 457200"/>
                <a:gd name="connsiteY4" fmla="*/ 109103 h 301719"/>
                <a:gd name="connsiteX5" fmla="*/ 457200 w 457200"/>
                <a:gd name="connsiteY5" fmla="*/ 119735 h 301719"/>
                <a:gd name="connsiteX0" fmla="*/ 0 w 640556"/>
                <a:gd name="connsiteY0" fmla="*/ 151633 h 301695"/>
                <a:gd name="connsiteX1" fmla="*/ 138224 w 640556"/>
                <a:gd name="connsiteY1" fmla="*/ 151633 h 301695"/>
                <a:gd name="connsiteX2" fmla="*/ 212652 w 640556"/>
                <a:gd name="connsiteY2" fmla="*/ 2777 h 301695"/>
                <a:gd name="connsiteX3" fmla="*/ 265814 w 640556"/>
                <a:gd name="connsiteY3" fmla="*/ 300489 h 301695"/>
                <a:gd name="connsiteX4" fmla="*/ 372140 w 640556"/>
                <a:gd name="connsiteY4" fmla="*/ 109103 h 301695"/>
                <a:gd name="connsiteX5" fmla="*/ 640556 w 640556"/>
                <a:gd name="connsiteY5" fmla="*/ 143547 h 301695"/>
                <a:gd name="connsiteX0" fmla="*/ 0 w 640556"/>
                <a:gd name="connsiteY0" fmla="*/ 151633 h 301695"/>
                <a:gd name="connsiteX1" fmla="*/ 138224 w 640556"/>
                <a:gd name="connsiteY1" fmla="*/ 151633 h 301695"/>
                <a:gd name="connsiteX2" fmla="*/ 212652 w 640556"/>
                <a:gd name="connsiteY2" fmla="*/ 2777 h 301695"/>
                <a:gd name="connsiteX3" fmla="*/ 265814 w 640556"/>
                <a:gd name="connsiteY3" fmla="*/ 300489 h 301695"/>
                <a:gd name="connsiteX4" fmla="*/ 372140 w 640556"/>
                <a:gd name="connsiteY4" fmla="*/ 109103 h 301695"/>
                <a:gd name="connsiteX5" fmla="*/ 640556 w 640556"/>
                <a:gd name="connsiteY5" fmla="*/ 143547 h 301695"/>
                <a:gd name="connsiteX0" fmla="*/ 0 w 616743"/>
                <a:gd name="connsiteY0" fmla="*/ 151633 h 301702"/>
                <a:gd name="connsiteX1" fmla="*/ 138224 w 616743"/>
                <a:gd name="connsiteY1" fmla="*/ 151633 h 301702"/>
                <a:gd name="connsiteX2" fmla="*/ 212652 w 616743"/>
                <a:gd name="connsiteY2" fmla="*/ 2777 h 301702"/>
                <a:gd name="connsiteX3" fmla="*/ 265814 w 616743"/>
                <a:gd name="connsiteY3" fmla="*/ 300489 h 301702"/>
                <a:gd name="connsiteX4" fmla="*/ 372140 w 616743"/>
                <a:gd name="connsiteY4" fmla="*/ 109103 h 301702"/>
                <a:gd name="connsiteX5" fmla="*/ 616743 w 616743"/>
                <a:gd name="connsiteY5" fmla="*/ 136404 h 301702"/>
                <a:gd name="connsiteX0" fmla="*/ 0 w 647700"/>
                <a:gd name="connsiteY0" fmla="*/ 151633 h 301695"/>
                <a:gd name="connsiteX1" fmla="*/ 138224 w 647700"/>
                <a:gd name="connsiteY1" fmla="*/ 151633 h 301695"/>
                <a:gd name="connsiteX2" fmla="*/ 212652 w 647700"/>
                <a:gd name="connsiteY2" fmla="*/ 2777 h 301695"/>
                <a:gd name="connsiteX3" fmla="*/ 265814 w 647700"/>
                <a:gd name="connsiteY3" fmla="*/ 300489 h 301695"/>
                <a:gd name="connsiteX4" fmla="*/ 372140 w 647700"/>
                <a:gd name="connsiteY4" fmla="*/ 109103 h 301695"/>
                <a:gd name="connsiteX5" fmla="*/ 647700 w 647700"/>
                <a:gd name="connsiteY5" fmla="*/ 143547 h 301695"/>
                <a:gd name="connsiteX0" fmla="*/ 0 w 647700"/>
                <a:gd name="connsiteY0" fmla="*/ 153425 h 353281"/>
                <a:gd name="connsiteX1" fmla="*/ 138224 w 647700"/>
                <a:gd name="connsiteY1" fmla="*/ 153425 h 353281"/>
                <a:gd name="connsiteX2" fmla="*/ 212652 w 647700"/>
                <a:gd name="connsiteY2" fmla="*/ 4569 h 353281"/>
                <a:gd name="connsiteX3" fmla="*/ 308677 w 647700"/>
                <a:gd name="connsiteY3" fmla="*/ 352287 h 353281"/>
                <a:gd name="connsiteX4" fmla="*/ 372140 w 647700"/>
                <a:gd name="connsiteY4" fmla="*/ 110895 h 353281"/>
                <a:gd name="connsiteX5" fmla="*/ 647700 w 647700"/>
                <a:gd name="connsiteY5" fmla="*/ 145339 h 353281"/>
                <a:gd name="connsiteX0" fmla="*/ 0 w 647700"/>
                <a:gd name="connsiteY0" fmla="*/ 216672 h 417911"/>
                <a:gd name="connsiteX1" fmla="*/ 138224 w 647700"/>
                <a:gd name="connsiteY1" fmla="*/ 216672 h 417911"/>
                <a:gd name="connsiteX2" fmla="*/ 243609 w 647700"/>
                <a:gd name="connsiteY2" fmla="*/ 3522 h 417911"/>
                <a:gd name="connsiteX3" fmla="*/ 308677 w 647700"/>
                <a:gd name="connsiteY3" fmla="*/ 415534 h 417911"/>
                <a:gd name="connsiteX4" fmla="*/ 372140 w 647700"/>
                <a:gd name="connsiteY4" fmla="*/ 174142 h 417911"/>
                <a:gd name="connsiteX5" fmla="*/ 647700 w 647700"/>
                <a:gd name="connsiteY5" fmla="*/ 208586 h 417911"/>
                <a:gd name="connsiteX0" fmla="*/ 0 w 647700"/>
                <a:gd name="connsiteY0" fmla="*/ 216458 h 417697"/>
                <a:gd name="connsiteX1" fmla="*/ 178706 w 647700"/>
                <a:gd name="connsiteY1" fmla="*/ 221221 h 417697"/>
                <a:gd name="connsiteX2" fmla="*/ 243609 w 647700"/>
                <a:gd name="connsiteY2" fmla="*/ 3308 h 417697"/>
                <a:gd name="connsiteX3" fmla="*/ 308677 w 647700"/>
                <a:gd name="connsiteY3" fmla="*/ 415320 h 417697"/>
                <a:gd name="connsiteX4" fmla="*/ 372140 w 647700"/>
                <a:gd name="connsiteY4" fmla="*/ 173928 h 417697"/>
                <a:gd name="connsiteX5" fmla="*/ 647700 w 647700"/>
                <a:gd name="connsiteY5" fmla="*/ 208372 h 417697"/>
                <a:gd name="connsiteX0" fmla="*/ 0 w 647700"/>
                <a:gd name="connsiteY0" fmla="*/ 216458 h 417697"/>
                <a:gd name="connsiteX1" fmla="*/ 178706 w 647700"/>
                <a:gd name="connsiteY1" fmla="*/ 221221 h 417697"/>
                <a:gd name="connsiteX2" fmla="*/ 243609 w 647700"/>
                <a:gd name="connsiteY2" fmla="*/ 3308 h 417697"/>
                <a:gd name="connsiteX3" fmla="*/ 308677 w 647700"/>
                <a:gd name="connsiteY3" fmla="*/ 415320 h 417697"/>
                <a:gd name="connsiteX4" fmla="*/ 372140 w 647700"/>
                <a:gd name="connsiteY4" fmla="*/ 173928 h 417697"/>
                <a:gd name="connsiteX5" fmla="*/ 647700 w 647700"/>
                <a:gd name="connsiteY5" fmla="*/ 208372 h 417697"/>
                <a:gd name="connsiteX0" fmla="*/ 0 w 647700"/>
                <a:gd name="connsiteY0" fmla="*/ 216458 h 417697"/>
                <a:gd name="connsiteX1" fmla="*/ 178706 w 647700"/>
                <a:gd name="connsiteY1" fmla="*/ 221221 h 417697"/>
                <a:gd name="connsiteX2" fmla="*/ 243609 w 647700"/>
                <a:gd name="connsiteY2" fmla="*/ 3308 h 417697"/>
                <a:gd name="connsiteX3" fmla="*/ 308677 w 647700"/>
                <a:gd name="connsiteY3" fmla="*/ 415320 h 417697"/>
                <a:gd name="connsiteX4" fmla="*/ 372140 w 647700"/>
                <a:gd name="connsiteY4" fmla="*/ 173928 h 417697"/>
                <a:gd name="connsiteX5" fmla="*/ 647700 w 647700"/>
                <a:gd name="connsiteY5" fmla="*/ 208372 h 417697"/>
                <a:gd name="connsiteX0" fmla="*/ 0 w 647700"/>
                <a:gd name="connsiteY0" fmla="*/ 216458 h 418842"/>
                <a:gd name="connsiteX1" fmla="*/ 178706 w 647700"/>
                <a:gd name="connsiteY1" fmla="*/ 221221 h 418842"/>
                <a:gd name="connsiteX2" fmla="*/ 243609 w 647700"/>
                <a:gd name="connsiteY2" fmla="*/ 3308 h 418842"/>
                <a:gd name="connsiteX3" fmla="*/ 308677 w 647700"/>
                <a:gd name="connsiteY3" fmla="*/ 415320 h 418842"/>
                <a:gd name="connsiteX4" fmla="*/ 419765 w 647700"/>
                <a:gd name="connsiteY4" fmla="*/ 202503 h 418842"/>
                <a:gd name="connsiteX5" fmla="*/ 647700 w 647700"/>
                <a:gd name="connsiteY5" fmla="*/ 208372 h 418842"/>
                <a:gd name="connsiteX0" fmla="*/ 0 w 647700"/>
                <a:gd name="connsiteY0" fmla="*/ 216458 h 419183"/>
                <a:gd name="connsiteX1" fmla="*/ 178706 w 647700"/>
                <a:gd name="connsiteY1" fmla="*/ 221221 h 419183"/>
                <a:gd name="connsiteX2" fmla="*/ 243609 w 647700"/>
                <a:gd name="connsiteY2" fmla="*/ 3308 h 419183"/>
                <a:gd name="connsiteX3" fmla="*/ 308677 w 647700"/>
                <a:gd name="connsiteY3" fmla="*/ 415320 h 419183"/>
                <a:gd name="connsiteX4" fmla="*/ 417384 w 647700"/>
                <a:gd name="connsiteY4" fmla="*/ 209647 h 419183"/>
                <a:gd name="connsiteX5" fmla="*/ 647700 w 647700"/>
                <a:gd name="connsiteY5" fmla="*/ 208372 h 419183"/>
                <a:gd name="connsiteX0" fmla="*/ 0 w 647700"/>
                <a:gd name="connsiteY0" fmla="*/ 216672 h 419397"/>
                <a:gd name="connsiteX1" fmla="*/ 185850 w 647700"/>
                <a:gd name="connsiteY1" fmla="*/ 216672 h 419397"/>
                <a:gd name="connsiteX2" fmla="*/ 243609 w 647700"/>
                <a:gd name="connsiteY2" fmla="*/ 3522 h 419397"/>
                <a:gd name="connsiteX3" fmla="*/ 308677 w 647700"/>
                <a:gd name="connsiteY3" fmla="*/ 415534 h 419397"/>
                <a:gd name="connsiteX4" fmla="*/ 417384 w 647700"/>
                <a:gd name="connsiteY4" fmla="*/ 209861 h 419397"/>
                <a:gd name="connsiteX5" fmla="*/ 647700 w 647700"/>
                <a:gd name="connsiteY5" fmla="*/ 208586 h 419397"/>
                <a:gd name="connsiteX0" fmla="*/ 0 w 647700"/>
                <a:gd name="connsiteY0" fmla="*/ 216672 h 419397"/>
                <a:gd name="connsiteX1" fmla="*/ 185850 w 647700"/>
                <a:gd name="connsiteY1" fmla="*/ 216672 h 419397"/>
                <a:gd name="connsiteX2" fmla="*/ 255515 w 647700"/>
                <a:gd name="connsiteY2" fmla="*/ 3522 h 419397"/>
                <a:gd name="connsiteX3" fmla="*/ 308677 w 647700"/>
                <a:gd name="connsiteY3" fmla="*/ 415534 h 419397"/>
                <a:gd name="connsiteX4" fmla="*/ 417384 w 647700"/>
                <a:gd name="connsiteY4" fmla="*/ 209861 h 419397"/>
                <a:gd name="connsiteX5" fmla="*/ 647700 w 647700"/>
                <a:gd name="connsiteY5" fmla="*/ 208586 h 419397"/>
                <a:gd name="connsiteX0" fmla="*/ 0 w 647700"/>
                <a:gd name="connsiteY0" fmla="*/ 216453 h 412137"/>
                <a:gd name="connsiteX1" fmla="*/ 185850 w 647700"/>
                <a:gd name="connsiteY1" fmla="*/ 216453 h 412137"/>
                <a:gd name="connsiteX2" fmla="*/ 255515 w 647700"/>
                <a:gd name="connsiteY2" fmla="*/ 3303 h 412137"/>
                <a:gd name="connsiteX3" fmla="*/ 334870 w 647700"/>
                <a:gd name="connsiteY3" fmla="*/ 408171 h 412137"/>
                <a:gd name="connsiteX4" fmla="*/ 417384 w 647700"/>
                <a:gd name="connsiteY4" fmla="*/ 209642 h 412137"/>
                <a:gd name="connsiteX5" fmla="*/ 647700 w 647700"/>
                <a:gd name="connsiteY5" fmla="*/ 208367 h 412137"/>
                <a:gd name="connsiteX0" fmla="*/ 0 w 647700"/>
                <a:gd name="connsiteY0" fmla="*/ 216453 h 412137"/>
                <a:gd name="connsiteX1" fmla="*/ 185850 w 647700"/>
                <a:gd name="connsiteY1" fmla="*/ 216453 h 412137"/>
                <a:gd name="connsiteX2" fmla="*/ 255515 w 647700"/>
                <a:gd name="connsiteY2" fmla="*/ 3303 h 412137"/>
                <a:gd name="connsiteX3" fmla="*/ 334870 w 647700"/>
                <a:gd name="connsiteY3" fmla="*/ 408171 h 412137"/>
                <a:gd name="connsiteX4" fmla="*/ 417384 w 647700"/>
                <a:gd name="connsiteY4" fmla="*/ 209642 h 412137"/>
                <a:gd name="connsiteX5" fmla="*/ 647700 w 647700"/>
                <a:gd name="connsiteY5" fmla="*/ 208367 h 412137"/>
                <a:gd name="connsiteX0" fmla="*/ 0 w 647700"/>
                <a:gd name="connsiteY0" fmla="*/ 216453 h 412137"/>
                <a:gd name="connsiteX1" fmla="*/ 185850 w 647700"/>
                <a:gd name="connsiteY1" fmla="*/ 216453 h 412137"/>
                <a:gd name="connsiteX2" fmla="*/ 255515 w 647700"/>
                <a:gd name="connsiteY2" fmla="*/ 3303 h 412137"/>
                <a:gd name="connsiteX3" fmla="*/ 334870 w 647700"/>
                <a:gd name="connsiteY3" fmla="*/ 408171 h 412137"/>
                <a:gd name="connsiteX4" fmla="*/ 417384 w 647700"/>
                <a:gd name="connsiteY4" fmla="*/ 209642 h 412137"/>
                <a:gd name="connsiteX5" fmla="*/ 647700 w 647700"/>
                <a:gd name="connsiteY5" fmla="*/ 208367 h 412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700" h="412137">
                  <a:moveTo>
                    <a:pt x="0" y="216453"/>
                  </a:moveTo>
                  <a:lnTo>
                    <a:pt x="185850" y="216453"/>
                  </a:lnTo>
                  <a:cubicBezTo>
                    <a:pt x="228436" y="180928"/>
                    <a:pt x="230678" y="-28650"/>
                    <a:pt x="255515" y="3303"/>
                  </a:cubicBezTo>
                  <a:cubicBezTo>
                    <a:pt x="280352" y="35256"/>
                    <a:pt x="307892" y="373781"/>
                    <a:pt x="334870" y="408171"/>
                  </a:cubicBezTo>
                  <a:cubicBezTo>
                    <a:pt x="361848" y="442561"/>
                    <a:pt x="365246" y="242943"/>
                    <a:pt x="417384" y="209642"/>
                  </a:cubicBezTo>
                  <a:lnTo>
                    <a:pt x="647700" y="208367"/>
                  </a:lnTo>
                </a:path>
              </a:pathLst>
            </a:cu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1" name="Group 370"/>
          <p:cNvGrpSpPr>
            <a:grpSpLocks noChangeAspect="1"/>
          </p:cNvGrpSpPr>
          <p:nvPr/>
        </p:nvGrpSpPr>
        <p:grpSpPr>
          <a:xfrm>
            <a:off x="2502182" y="4250874"/>
            <a:ext cx="433521" cy="433521"/>
            <a:chOff x="5880928" y="1095310"/>
            <a:chExt cx="876209" cy="876209"/>
          </a:xfrm>
        </p:grpSpPr>
        <p:sp>
          <p:nvSpPr>
            <p:cNvPr id="372" name="Rounded Rectangle 371"/>
            <p:cNvSpPr/>
            <p:nvPr/>
          </p:nvSpPr>
          <p:spPr>
            <a:xfrm>
              <a:off x="5880928" y="1095310"/>
              <a:ext cx="876209" cy="87620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Snip Same Side Corner Rectangle 183"/>
            <p:cNvSpPr/>
            <p:nvPr/>
          </p:nvSpPr>
          <p:spPr>
            <a:xfrm>
              <a:off x="6014289" y="1428381"/>
              <a:ext cx="591503" cy="194765"/>
            </a:xfrm>
            <a:custGeom>
              <a:avLst/>
              <a:gdLst>
                <a:gd name="connsiteX0" fmla="*/ 106973 w 1638300"/>
                <a:gd name="connsiteY0" fmla="*/ 0 h 641823"/>
                <a:gd name="connsiteX1" fmla="*/ 1531327 w 1638300"/>
                <a:gd name="connsiteY1" fmla="*/ 0 h 641823"/>
                <a:gd name="connsiteX2" fmla="*/ 1638300 w 1638300"/>
                <a:gd name="connsiteY2" fmla="*/ 106973 h 641823"/>
                <a:gd name="connsiteX3" fmla="*/ 1638300 w 1638300"/>
                <a:gd name="connsiteY3" fmla="*/ 641823 h 641823"/>
                <a:gd name="connsiteX4" fmla="*/ 1638300 w 1638300"/>
                <a:gd name="connsiteY4" fmla="*/ 641823 h 641823"/>
                <a:gd name="connsiteX5" fmla="*/ 0 w 1638300"/>
                <a:gd name="connsiteY5" fmla="*/ 641823 h 641823"/>
                <a:gd name="connsiteX6" fmla="*/ 0 w 1638300"/>
                <a:gd name="connsiteY6" fmla="*/ 641823 h 641823"/>
                <a:gd name="connsiteX7" fmla="*/ 0 w 1638300"/>
                <a:gd name="connsiteY7" fmla="*/ 106973 h 641823"/>
                <a:gd name="connsiteX8" fmla="*/ 106973 w 1638300"/>
                <a:gd name="connsiteY8" fmla="*/ 0 h 641823"/>
                <a:gd name="connsiteX0" fmla="*/ 237942 w 1769269"/>
                <a:gd name="connsiteY0" fmla="*/ 0 h 641823"/>
                <a:gd name="connsiteX1" fmla="*/ 1662296 w 1769269"/>
                <a:gd name="connsiteY1" fmla="*/ 0 h 641823"/>
                <a:gd name="connsiteX2" fmla="*/ 1769269 w 1769269"/>
                <a:gd name="connsiteY2" fmla="*/ 106973 h 641823"/>
                <a:gd name="connsiteX3" fmla="*/ 1769269 w 1769269"/>
                <a:gd name="connsiteY3" fmla="*/ 641823 h 641823"/>
                <a:gd name="connsiteX4" fmla="*/ 1769269 w 1769269"/>
                <a:gd name="connsiteY4" fmla="*/ 641823 h 641823"/>
                <a:gd name="connsiteX5" fmla="*/ 130969 w 1769269"/>
                <a:gd name="connsiteY5" fmla="*/ 641823 h 641823"/>
                <a:gd name="connsiteX6" fmla="*/ 130969 w 1769269"/>
                <a:gd name="connsiteY6" fmla="*/ 641823 h 641823"/>
                <a:gd name="connsiteX7" fmla="*/ 0 w 1769269"/>
                <a:gd name="connsiteY7" fmla="*/ 126023 h 641823"/>
                <a:gd name="connsiteX8" fmla="*/ 237942 w 1769269"/>
                <a:gd name="connsiteY8" fmla="*/ 0 h 641823"/>
                <a:gd name="connsiteX0" fmla="*/ 123642 w 1769269"/>
                <a:gd name="connsiteY0" fmla="*/ 0 h 641823"/>
                <a:gd name="connsiteX1" fmla="*/ 1662296 w 1769269"/>
                <a:gd name="connsiteY1" fmla="*/ 0 h 641823"/>
                <a:gd name="connsiteX2" fmla="*/ 1769269 w 1769269"/>
                <a:gd name="connsiteY2" fmla="*/ 106973 h 641823"/>
                <a:gd name="connsiteX3" fmla="*/ 1769269 w 1769269"/>
                <a:gd name="connsiteY3" fmla="*/ 641823 h 641823"/>
                <a:gd name="connsiteX4" fmla="*/ 1769269 w 1769269"/>
                <a:gd name="connsiteY4" fmla="*/ 641823 h 641823"/>
                <a:gd name="connsiteX5" fmla="*/ 130969 w 1769269"/>
                <a:gd name="connsiteY5" fmla="*/ 641823 h 641823"/>
                <a:gd name="connsiteX6" fmla="*/ 130969 w 1769269"/>
                <a:gd name="connsiteY6" fmla="*/ 641823 h 641823"/>
                <a:gd name="connsiteX7" fmla="*/ 0 w 1769269"/>
                <a:gd name="connsiteY7" fmla="*/ 126023 h 641823"/>
                <a:gd name="connsiteX8" fmla="*/ 123642 w 1769269"/>
                <a:gd name="connsiteY8" fmla="*/ 0 h 641823"/>
                <a:gd name="connsiteX0" fmla="*/ 123642 w 1781359"/>
                <a:gd name="connsiteY0" fmla="*/ 2381 h 644204"/>
                <a:gd name="connsiteX1" fmla="*/ 1781359 w 1781359"/>
                <a:gd name="connsiteY1" fmla="*/ 0 h 644204"/>
                <a:gd name="connsiteX2" fmla="*/ 1769269 w 1781359"/>
                <a:gd name="connsiteY2" fmla="*/ 109354 h 644204"/>
                <a:gd name="connsiteX3" fmla="*/ 1769269 w 1781359"/>
                <a:gd name="connsiteY3" fmla="*/ 644204 h 644204"/>
                <a:gd name="connsiteX4" fmla="*/ 1769269 w 1781359"/>
                <a:gd name="connsiteY4" fmla="*/ 644204 h 644204"/>
                <a:gd name="connsiteX5" fmla="*/ 130969 w 1781359"/>
                <a:gd name="connsiteY5" fmla="*/ 644204 h 644204"/>
                <a:gd name="connsiteX6" fmla="*/ 130969 w 1781359"/>
                <a:gd name="connsiteY6" fmla="*/ 644204 h 644204"/>
                <a:gd name="connsiteX7" fmla="*/ 0 w 1781359"/>
                <a:gd name="connsiteY7" fmla="*/ 128404 h 644204"/>
                <a:gd name="connsiteX8" fmla="*/ 123642 w 1781359"/>
                <a:gd name="connsiteY8" fmla="*/ 2381 h 644204"/>
                <a:gd name="connsiteX0" fmla="*/ 123642 w 1912144"/>
                <a:gd name="connsiteY0" fmla="*/ 2381 h 644204"/>
                <a:gd name="connsiteX1" fmla="*/ 1781359 w 1912144"/>
                <a:gd name="connsiteY1" fmla="*/ 0 h 644204"/>
                <a:gd name="connsiteX2" fmla="*/ 1912144 w 1912144"/>
                <a:gd name="connsiteY2" fmla="*/ 116497 h 644204"/>
                <a:gd name="connsiteX3" fmla="*/ 1769269 w 1912144"/>
                <a:gd name="connsiteY3" fmla="*/ 644204 h 644204"/>
                <a:gd name="connsiteX4" fmla="*/ 1769269 w 1912144"/>
                <a:gd name="connsiteY4" fmla="*/ 644204 h 644204"/>
                <a:gd name="connsiteX5" fmla="*/ 130969 w 1912144"/>
                <a:gd name="connsiteY5" fmla="*/ 644204 h 644204"/>
                <a:gd name="connsiteX6" fmla="*/ 130969 w 1912144"/>
                <a:gd name="connsiteY6" fmla="*/ 644204 h 644204"/>
                <a:gd name="connsiteX7" fmla="*/ 0 w 1912144"/>
                <a:gd name="connsiteY7" fmla="*/ 128404 h 644204"/>
                <a:gd name="connsiteX8" fmla="*/ 123642 w 1912144"/>
                <a:gd name="connsiteY8" fmla="*/ 2381 h 644204"/>
                <a:gd name="connsiteX0" fmla="*/ 123642 w 1912144"/>
                <a:gd name="connsiteY0" fmla="*/ 2381 h 644204"/>
                <a:gd name="connsiteX1" fmla="*/ 1793265 w 1912144"/>
                <a:gd name="connsiteY1" fmla="*/ 0 h 644204"/>
                <a:gd name="connsiteX2" fmla="*/ 1912144 w 1912144"/>
                <a:gd name="connsiteY2" fmla="*/ 116497 h 644204"/>
                <a:gd name="connsiteX3" fmla="*/ 1769269 w 1912144"/>
                <a:gd name="connsiteY3" fmla="*/ 644204 h 644204"/>
                <a:gd name="connsiteX4" fmla="*/ 1769269 w 1912144"/>
                <a:gd name="connsiteY4" fmla="*/ 644204 h 644204"/>
                <a:gd name="connsiteX5" fmla="*/ 130969 w 1912144"/>
                <a:gd name="connsiteY5" fmla="*/ 644204 h 644204"/>
                <a:gd name="connsiteX6" fmla="*/ 130969 w 1912144"/>
                <a:gd name="connsiteY6" fmla="*/ 644204 h 644204"/>
                <a:gd name="connsiteX7" fmla="*/ 0 w 1912144"/>
                <a:gd name="connsiteY7" fmla="*/ 128404 h 644204"/>
                <a:gd name="connsiteX8" fmla="*/ 123642 w 1912144"/>
                <a:gd name="connsiteY8" fmla="*/ 2381 h 644204"/>
                <a:gd name="connsiteX0" fmla="*/ 175108 w 1963610"/>
                <a:gd name="connsiteY0" fmla="*/ 2381 h 644204"/>
                <a:gd name="connsiteX1" fmla="*/ 1844731 w 1963610"/>
                <a:gd name="connsiteY1" fmla="*/ 0 h 644204"/>
                <a:gd name="connsiteX2" fmla="*/ 1963610 w 1963610"/>
                <a:gd name="connsiteY2" fmla="*/ 116497 h 644204"/>
                <a:gd name="connsiteX3" fmla="*/ 1820735 w 1963610"/>
                <a:gd name="connsiteY3" fmla="*/ 644204 h 644204"/>
                <a:gd name="connsiteX4" fmla="*/ 1820735 w 1963610"/>
                <a:gd name="connsiteY4" fmla="*/ 644204 h 644204"/>
                <a:gd name="connsiteX5" fmla="*/ 182435 w 1963610"/>
                <a:gd name="connsiteY5" fmla="*/ 644204 h 644204"/>
                <a:gd name="connsiteX6" fmla="*/ 182435 w 1963610"/>
                <a:gd name="connsiteY6" fmla="*/ 644204 h 644204"/>
                <a:gd name="connsiteX7" fmla="*/ 51466 w 1963610"/>
                <a:gd name="connsiteY7" fmla="*/ 128404 h 644204"/>
                <a:gd name="connsiteX8" fmla="*/ 175108 w 1963610"/>
                <a:gd name="connsiteY8" fmla="*/ 2381 h 644204"/>
                <a:gd name="connsiteX0" fmla="*/ 175108 w 1963610"/>
                <a:gd name="connsiteY0" fmla="*/ 0 h 644205"/>
                <a:gd name="connsiteX1" fmla="*/ 1844731 w 1963610"/>
                <a:gd name="connsiteY1" fmla="*/ 1 h 644205"/>
                <a:gd name="connsiteX2" fmla="*/ 1963610 w 1963610"/>
                <a:gd name="connsiteY2" fmla="*/ 116498 h 644205"/>
                <a:gd name="connsiteX3" fmla="*/ 1820735 w 1963610"/>
                <a:gd name="connsiteY3" fmla="*/ 644205 h 644205"/>
                <a:gd name="connsiteX4" fmla="*/ 1820735 w 1963610"/>
                <a:gd name="connsiteY4" fmla="*/ 644205 h 644205"/>
                <a:gd name="connsiteX5" fmla="*/ 182435 w 1963610"/>
                <a:gd name="connsiteY5" fmla="*/ 644205 h 644205"/>
                <a:gd name="connsiteX6" fmla="*/ 182435 w 1963610"/>
                <a:gd name="connsiteY6" fmla="*/ 644205 h 644205"/>
                <a:gd name="connsiteX7" fmla="*/ 51466 w 1963610"/>
                <a:gd name="connsiteY7" fmla="*/ 128405 h 644205"/>
                <a:gd name="connsiteX8" fmla="*/ 175108 w 1963610"/>
                <a:gd name="connsiteY8" fmla="*/ 0 h 644205"/>
                <a:gd name="connsiteX0" fmla="*/ 154884 w 1943386"/>
                <a:gd name="connsiteY0" fmla="*/ 0 h 644205"/>
                <a:gd name="connsiteX1" fmla="*/ 1824507 w 1943386"/>
                <a:gd name="connsiteY1" fmla="*/ 1 h 644205"/>
                <a:gd name="connsiteX2" fmla="*/ 1943386 w 1943386"/>
                <a:gd name="connsiteY2" fmla="*/ 116498 h 644205"/>
                <a:gd name="connsiteX3" fmla="*/ 1800511 w 1943386"/>
                <a:gd name="connsiteY3" fmla="*/ 644205 h 644205"/>
                <a:gd name="connsiteX4" fmla="*/ 1800511 w 1943386"/>
                <a:gd name="connsiteY4" fmla="*/ 644205 h 644205"/>
                <a:gd name="connsiteX5" fmla="*/ 162211 w 1943386"/>
                <a:gd name="connsiteY5" fmla="*/ 644205 h 644205"/>
                <a:gd name="connsiteX6" fmla="*/ 162211 w 1943386"/>
                <a:gd name="connsiteY6" fmla="*/ 644205 h 644205"/>
                <a:gd name="connsiteX7" fmla="*/ 31242 w 1943386"/>
                <a:gd name="connsiteY7" fmla="*/ 128405 h 644205"/>
                <a:gd name="connsiteX8" fmla="*/ 154884 w 1943386"/>
                <a:gd name="connsiteY8" fmla="*/ 0 h 644205"/>
                <a:gd name="connsiteX0" fmla="*/ 180533 w 1969035"/>
                <a:gd name="connsiteY0" fmla="*/ 0 h 644205"/>
                <a:gd name="connsiteX1" fmla="*/ 1850156 w 1969035"/>
                <a:gd name="connsiteY1" fmla="*/ 1 h 644205"/>
                <a:gd name="connsiteX2" fmla="*/ 1969035 w 1969035"/>
                <a:gd name="connsiteY2" fmla="*/ 116498 h 644205"/>
                <a:gd name="connsiteX3" fmla="*/ 1826160 w 1969035"/>
                <a:gd name="connsiteY3" fmla="*/ 644205 h 644205"/>
                <a:gd name="connsiteX4" fmla="*/ 1826160 w 1969035"/>
                <a:gd name="connsiteY4" fmla="*/ 644205 h 644205"/>
                <a:gd name="connsiteX5" fmla="*/ 187860 w 1969035"/>
                <a:gd name="connsiteY5" fmla="*/ 644205 h 644205"/>
                <a:gd name="connsiteX6" fmla="*/ 187860 w 1969035"/>
                <a:gd name="connsiteY6" fmla="*/ 644205 h 644205"/>
                <a:gd name="connsiteX7" fmla="*/ 56891 w 1969035"/>
                <a:gd name="connsiteY7" fmla="*/ 128405 h 644205"/>
                <a:gd name="connsiteX8" fmla="*/ 180533 w 1969035"/>
                <a:gd name="connsiteY8" fmla="*/ 0 h 644205"/>
                <a:gd name="connsiteX0" fmla="*/ 129756 w 1918258"/>
                <a:gd name="connsiteY0" fmla="*/ 0 h 644205"/>
                <a:gd name="connsiteX1" fmla="*/ 1799379 w 1918258"/>
                <a:gd name="connsiteY1" fmla="*/ 1 h 644205"/>
                <a:gd name="connsiteX2" fmla="*/ 1918258 w 1918258"/>
                <a:gd name="connsiteY2" fmla="*/ 116498 h 644205"/>
                <a:gd name="connsiteX3" fmla="*/ 1775383 w 1918258"/>
                <a:gd name="connsiteY3" fmla="*/ 644205 h 644205"/>
                <a:gd name="connsiteX4" fmla="*/ 1775383 w 1918258"/>
                <a:gd name="connsiteY4" fmla="*/ 644205 h 644205"/>
                <a:gd name="connsiteX5" fmla="*/ 137083 w 1918258"/>
                <a:gd name="connsiteY5" fmla="*/ 644205 h 644205"/>
                <a:gd name="connsiteX6" fmla="*/ 137083 w 1918258"/>
                <a:gd name="connsiteY6" fmla="*/ 644205 h 644205"/>
                <a:gd name="connsiteX7" fmla="*/ 6114 w 1918258"/>
                <a:gd name="connsiteY7" fmla="*/ 128405 h 644205"/>
                <a:gd name="connsiteX8" fmla="*/ 129756 w 1918258"/>
                <a:gd name="connsiteY8" fmla="*/ 0 h 644205"/>
                <a:gd name="connsiteX0" fmla="*/ 129756 w 1918258"/>
                <a:gd name="connsiteY0" fmla="*/ 142 h 644347"/>
                <a:gd name="connsiteX1" fmla="*/ 1799379 w 1918258"/>
                <a:gd name="connsiteY1" fmla="*/ 143 h 644347"/>
                <a:gd name="connsiteX2" fmla="*/ 1918258 w 1918258"/>
                <a:gd name="connsiteY2" fmla="*/ 116640 h 644347"/>
                <a:gd name="connsiteX3" fmla="*/ 1775383 w 1918258"/>
                <a:gd name="connsiteY3" fmla="*/ 644347 h 644347"/>
                <a:gd name="connsiteX4" fmla="*/ 1775383 w 1918258"/>
                <a:gd name="connsiteY4" fmla="*/ 644347 h 644347"/>
                <a:gd name="connsiteX5" fmla="*/ 137083 w 1918258"/>
                <a:gd name="connsiteY5" fmla="*/ 644347 h 644347"/>
                <a:gd name="connsiteX6" fmla="*/ 137083 w 1918258"/>
                <a:gd name="connsiteY6" fmla="*/ 644347 h 644347"/>
                <a:gd name="connsiteX7" fmla="*/ 6114 w 1918258"/>
                <a:gd name="connsiteY7" fmla="*/ 128547 h 644347"/>
                <a:gd name="connsiteX8" fmla="*/ 129756 w 1918258"/>
                <a:gd name="connsiteY8" fmla="*/ 142 h 644347"/>
                <a:gd name="connsiteX0" fmla="*/ 129756 w 1919923"/>
                <a:gd name="connsiteY0" fmla="*/ 177 h 644382"/>
                <a:gd name="connsiteX1" fmla="*/ 1799379 w 1919923"/>
                <a:gd name="connsiteY1" fmla="*/ 178 h 644382"/>
                <a:gd name="connsiteX2" fmla="*/ 1918258 w 1919923"/>
                <a:gd name="connsiteY2" fmla="*/ 116675 h 644382"/>
                <a:gd name="connsiteX3" fmla="*/ 1775383 w 1919923"/>
                <a:gd name="connsiteY3" fmla="*/ 644382 h 644382"/>
                <a:gd name="connsiteX4" fmla="*/ 1775383 w 1919923"/>
                <a:gd name="connsiteY4" fmla="*/ 644382 h 644382"/>
                <a:gd name="connsiteX5" fmla="*/ 137083 w 1919923"/>
                <a:gd name="connsiteY5" fmla="*/ 644382 h 644382"/>
                <a:gd name="connsiteX6" fmla="*/ 137083 w 1919923"/>
                <a:gd name="connsiteY6" fmla="*/ 644382 h 644382"/>
                <a:gd name="connsiteX7" fmla="*/ 6114 w 1919923"/>
                <a:gd name="connsiteY7" fmla="*/ 128582 h 644382"/>
                <a:gd name="connsiteX8" fmla="*/ 129756 w 1919923"/>
                <a:gd name="connsiteY8" fmla="*/ 177 h 644382"/>
                <a:gd name="connsiteX0" fmla="*/ 129756 w 1920176"/>
                <a:gd name="connsiteY0" fmla="*/ 177 h 644382"/>
                <a:gd name="connsiteX1" fmla="*/ 1799379 w 1920176"/>
                <a:gd name="connsiteY1" fmla="*/ 178 h 644382"/>
                <a:gd name="connsiteX2" fmla="*/ 1918258 w 1920176"/>
                <a:gd name="connsiteY2" fmla="*/ 116675 h 644382"/>
                <a:gd name="connsiteX3" fmla="*/ 1775383 w 1920176"/>
                <a:gd name="connsiteY3" fmla="*/ 644382 h 644382"/>
                <a:gd name="connsiteX4" fmla="*/ 1775383 w 1920176"/>
                <a:gd name="connsiteY4" fmla="*/ 644382 h 644382"/>
                <a:gd name="connsiteX5" fmla="*/ 137083 w 1920176"/>
                <a:gd name="connsiteY5" fmla="*/ 644382 h 644382"/>
                <a:gd name="connsiteX6" fmla="*/ 137083 w 1920176"/>
                <a:gd name="connsiteY6" fmla="*/ 644382 h 644382"/>
                <a:gd name="connsiteX7" fmla="*/ 6114 w 1920176"/>
                <a:gd name="connsiteY7" fmla="*/ 128582 h 644382"/>
                <a:gd name="connsiteX8" fmla="*/ 129756 w 1920176"/>
                <a:gd name="connsiteY8" fmla="*/ 177 h 644382"/>
                <a:gd name="connsiteX0" fmla="*/ 129756 w 1920176"/>
                <a:gd name="connsiteY0" fmla="*/ 177 h 644382"/>
                <a:gd name="connsiteX1" fmla="*/ 1799379 w 1920176"/>
                <a:gd name="connsiteY1" fmla="*/ 178 h 644382"/>
                <a:gd name="connsiteX2" fmla="*/ 1918258 w 1920176"/>
                <a:gd name="connsiteY2" fmla="*/ 116675 h 644382"/>
                <a:gd name="connsiteX3" fmla="*/ 1775383 w 1920176"/>
                <a:gd name="connsiteY3" fmla="*/ 644382 h 644382"/>
                <a:gd name="connsiteX4" fmla="*/ 1775383 w 1920176"/>
                <a:gd name="connsiteY4" fmla="*/ 644382 h 644382"/>
                <a:gd name="connsiteX5" fmla="*/ 137083 w 1920176"/>
                <a:gd name="connsiteY5" fmla="*/ 644382 h 644382"/>
                <a:gd name="connsiteX6" fmla="*/ 125176 w 1920176"/>
                <a:gd name="connsiteY6" fmla="*/ 572944 h 644382"/>
                <a:gd name="connsiteX7" fmla="*/ 6114 w 1920176"/>
                <a:gd name="connsiteY7" fmla="*/ 128582 h 644382"/>
                <a:gd name="connsiteX8" fmla="*/ 129756 w 1920176"/>
                <a:gd name="connsiteY8" fmla="*/ 177 h 644382"/>
                <a:gd name="connsiteX0" fmla="*/ 129756 w 1920176"/>
                <a:gd name="connsiteY0" fmla="*/ 177 h 649145"/>
                <a:gd name="connsiteX1" fmla="*/ 1799379 w 1920176"/>
                <a:gd name="connsiteY1" fmla="*/ 178 h 649145"/>
                <a:gd name="connsiteX2" fmla="*/ 1918258 w 1920176"/>
                <a:gd name="connsiteY2" fmla="*/ 116675 h 649145"/>
                <a:gd name="connsiteX3" fmla="*/ 1775383 w 1920176"/>
                <a:gd name="connsiteY3" fmla="*/ 644382 h 649145"/>
                <a:gd name="connsiteX4" fmla="*/ 1775383 w 1920176"/>
                <a:gd name="connsiteY4" fmla="*/ 644382 h 649145"/>
                <a:gd name="connsiteX5" fmla="*/ 182327 w 1920176"/>
                <a:gd name="connsiteY5" fmla="*/ 649145 h 649145"/>
                <a:gd name="connsiteX6" fmla="*/ 125176 w 1920176"/>
                <a:gd name="connsiteY6" fmla="*/ 572944 h 649145"/>
                <a:gd name="connsiteX7" fmla="*/ 6114 w 1920176"/>
                <a:gd name="connsiteY7" fmla="*/ 128582 h 649145"/>
                <a:gd name="connsiteX8" fmla="*/ 129756 w 1920176"/>
                <a:gd name="connsiteY8" fmla="*/ 177 h 649145"/>
                <a:gd name="connsiteX0" fmla="*/ 129756 w 1920176"/>
                <a:gd name="connsiteY0" fmla="*/ 177 h 649145"/>
                <a:gd name="connsiteX1" fmla="*/ 1799379 w 1920176"/>
                <a:gd name="connsiteY1" fmla="*/ 178 h 649145"/>
                <a:gd name="connsiteX2" fmla="*/ 1918258 w 1920176"/>
                <a:gd name="connsiteY2" fmla="*/ 116675 h 649145"/>
                <a:gd name="connsiteX3" fmla="*/ 1775383 w 1920176"/>
                <a:gd name="connsiteY3" fmla="*/ 644382 h 649145"/>
                <a:gd name="connsiteX4" fmla="*/ 1775383 w 1920176"/>
                <a:gd name="connsiteY4" fmla="*/ 644382 h 649145"/>
                <a:gd name="connsiteX5" fmla="*/ 182327 w 1920176"/>
                <a:gd name="connsiteY5" fmla="*/ 649145 h 649145"/>
                <a:gd name="connsiteX6" fmla="*/ 125176 w 1920176"/>
                <a:gd name="connsiteY6" fmla="*/ 572944 h 649145"/>
                <a:gd name="connsiteX7" fmla="*/ 6114 w 1920176"/>
                <a:gd name="connsiteY7" fmla="*/ 128582 h 649145"/>
                <a:gd name="connsiteX8" fmla="*/ 129756 w 1920176"/>
                <a:gd name="connsiteY8" fmla="*/ 177 h 649145"/>
                <a:gd name="connsiteX0" fmla="*/ 129756 w 1920176"/>
                <a:gd name="connsiteY0" fmla="*/ 177 h 649145"/>
                <a:gd name="connsiteX1" fmla="*/ 1799379 w 1920176"/>
                <a:gd name="connsiteY1" fmla="*/ 178 h 649145"/>
                <a:gd name="connsiteX2" fmla="*/ 1918258 w 1920176"/>
                <a:gd name="connsiteY2" fmla="*/ 116675 h 649145"/>
                <a:gd name="connsiteX3" fmla="*/ 1775383 w 1920176"/>
                <a:gd name="connsiteY3" fmla="*/ 644382 h 649145"/>
                <a:gd name="connsiteX4" fmla="*/ 1775383 w 1920176"/>
                <a:gd name="connsiteY4" fmla="*/ 644382 h 649145"/>
                <a:gd name="connsiteX5" fmla="*/ 172802 w 1920176"/>
                <a:gd name="connsiteY5" fmla="*/ 649145 h 649145"/>
                <a:gd name="connsiteX6" fmla="*/ 125176 w 1920176"/>
                <a:gd name="connsiteY6" fmla="*/ 572944 h 649145"/>
                <a:gd name="connsiteX7" fmla="*/ 6114 w 1920176"/>
                <a:gd name="connsiteY7" fmla="*/ 128582 h 649145"/>
                <a:gd name="connsiteX8" fmla="*/ 129756 w 1920176"/>
                <a:gd name="connsiteY8" fmla="*/ 177 h 649145"/>
                <a:gd name="connsiteX0" fmla="*/ 129756 w 1920176"/>
                <a:gd name="connsiteY0" fmla="*/ 177 h 649145"/>
                <a:gd name="connsiteX1" fmla="*/ 1799379 w 1920176"/>
                <a:gd name="connsiteY1" fmla="*/ 178 h 649145"/>
                <a:gd name="connsiteX2" fmla="*/ 1918258 w 1920176"/>
                <a:gd name="connsiteY2" fmla="*/ 116675 h 649145"/>
                <a:gd name="connsiteX3" fmla="*/ 1775383 w 1920176"/>
                <a:gd name="connsiteY3" fmla="*/ 644382 h 649145"/>
                <a:gd name="connsiteX4" fmla="*/ 1775383 w 1920176"/>
                <a:gd name="connsiteY4" fmla="*/ 644382 h 649145"/>
                <a:gd name="connsiteX5" fmla="*/ 172802 w 1920176"/>
                <a:gd name="connsiteY5" fmla="*/ 649145 h 649145"/>
                <a:gd name="connsiteX6" fmla="*/ 125176 w 1920176"/>
                <a:gd name="connsiteY6" fmla="*/ 572944 h 649145"/>
                <a:gd name="connsiteX7" fmla="*/ 6114 w 1920176"/>
                <a:gd name="connsiteY7" fmla="*/ 128582 h 649145"/>
                <a:gd name="connsiteX8" fmla="*/ 129756 w 1920176"/>
                <a:gd name="connsiteY8" fmla="*/ 177 h 649145"/>
                <a:gd name="connsiteX0" fmla="*/ 129756 w 1920176"/>
                <a:gd name="connsiteY0" fmla="*/ 177 h 649145"/>
                <a:gd name="connsiteX1" fmla="*/ 1799379 w 1920176"/>
                <a:gd name="connsiteY1" fmla="*/ 178 h 649145"/>
                <a:gd name="connsiteX2" fmla="*/ 1918258 w 1920176"/>
                <a:gd name="connsiteY2" fmla="*/ 116675 h 649145"/>
                <a:gd name="connsiteX3" fmla="*/ 1775383 w 1920176"/>
                <a:gd name="connsiteY3" fmla="*/ 644382 h 649145"/>
                <a:gd name="connsiteX4" fmla="*/ 1794433 w 1920176"/>
                <a:gd name="connsiteY4" fmla="*/ 603901 h 649145"/>
                <a:gd name="connsiteX5" fmla="*/ 172802 w 1920176"/>
                <a:gd name="connsiteY5" fmla="*/ 649145 h 649145"/>
                <a:gd name="connsiteX6" fmla="*/ 125176 w 1920176"/>
                <a:gd name="connsiteY6" fmla="*/ 572944 h 649145"/>
                <a:gd name="connsiteX7" fmla="*/ 6114 w 1920176"/>
                <a:gd name="connsiteY7" fmla="*/ 128582 h 649145"/>
                <a:gd name="connsiteX8" fmla="*/ 129756 w 1920176"/>
                <a:gd name="connsiteY8" fmla="*/ 177 h 649145"/>
                <a:gd name="connsiteX0" fmla="*/ 129756 w 1920176"/>
                <a:gd name="connsiteY0" fmla="*/ 177 h 649145"/>
                <a:gd name="connsiteX1" fmla="*/ 1799379 w 1920176"/>
                <a:gd name="connsiteY1" fmla="*/ 178 h 649145"/>
                <a:gd name="connsiteX2" fmla="*/ 1918258 w 1920176"/>
                <a:gd name="connsiteY2" fmla="*/ 116675 h 649145"/>
                <a:gd name="connsiteX3" fmla="*/ 1775383 w 1920176"/>
                <a:gd name="connsiteY3" fmla="*/ 644382 h 649145"/>
                <a:gd name="connsiteX4" fmla="*/ 1765858 w 1920176"/>
                <a:gd name="connsiteY4" fmla="*/ 649145 h 649145"/>
                <a:gd name="connsiteX5" fmla="*/ 172802 w 1920176"/>
                <a:gd name="connsiteY5" fmla="*/ 649145 h 649145"/>
                <a:gd name="connsiteX6" fmla="*/ 125176 w 1920176"/>
                <a:gd name="connsiteY6" fmla="*/ 572944 h 649145"/>
                <a:gd name="connsiteX7" fmla="*/ 6114 w 1920176"/>
                <a:gd name="connsiteY7" fmla="*/ 128582 h 649145"/>
                <a:gd name="connsiteX8" fmla="*/ 129756 w 1920176"/>
                <a:gd name="connsiteY8" fmla="*/ 177 h 649145"/>
                <a:gd name="connsiteX0" fmla="*/ 129756 w 1920176"/>
                <a:gd name="connsiteY0" fmla="*/ 177 h 649145"/>
                <a:gd name="connsiteX1" fmla="*/ 1799379 w 1920176"/>
                <a:gd name="connsiteY1" fmla="*/ 178 h 649145"/>
                <a:gd name="connsiteX2" fmla="*/ 1918258 w 1920176"/>
                <a:gd name="connsiteY2" fmla="*/ 116675 h 649145"/>
                <a:gd name="connsiteX3" fmla="*/ 1792052 w 1920176"/>
                <a:gd name="connsiteY3" fmla="*/ 625332 h 649145"/>
                <a:gd name="connsiteX4" fmla="*/ 1765858 w 1920176"/>
                <a:gd name="connsiteY4" fmla="*/ 649145 h 649145"/>
                <a:gd name="connsiteX5" fmla="*/ 172802 w 1920176"/>
                <a:gd name="connsiteY5" fmla="*/ 649145 h 649145"/>
                <a:gd name="connsiteX6" fmla="*/ 125176 w 1920176"/>
                <a:gd name="connsiteY6" fmla="*/ 572944 h 649145"/>
                <a:gd name="connsiteX7" fmla="*/ 6114 w 1920176"/>
                <a:gd name="connsiteY7" fmla="*/ 128582 h 649145"/>
                <a:gd name="connsiteX8" fmla="*/ 129756 w 1920176"/>
                <a:gd name="connsiteY8" fmla="*/ 177 h 649145"/>
                <a:gd name="connsiteX0" fmla="*/ 129756 w 1920176"/>
                <a:gd name="connsiteY0" fmla="*/ 177 h 649145"/>
                <a:gd name="connsiteX1" fmla="*/ 1799379 w 1920176"/>
                <a:gd name="connsiteY1" fmla="*/ 178 h 649145"/>
                <a:gd name="connsiteX2" fmla="*/ 1918258 w 1920176"/>
                <a:gd name="connsiteY2" fmla="*/ 116675 h 649145"/>
                <a:gd name="connsiteX3" fmla="*/ 1803959 w 1920176"/>
                <a:gd name="connsiteY3" fmla="*/ 589614 h 649145"/>
                <a:gd name="connsiteX4" fmla="*/ 1765858 w 1920176"/>
                <a:gd name="connsiteY4" fmla="*/ 649145 h 649145"/>
                <a:gd name="connsiteX5" fmla="*/ 172802 w 1920176"/>
                <a:gd name="connsiteY5" fmla="*/ 649145 h 649145"/>
                <a:gd name="connsiteX6" fmla="*/ 125176 w 1920176"/>
                <a:gd name="connsiteY6" fmla="*/ 572944 h 649145"/>
                <a:gd name="connsiteX7" fmla="*/ 6114 w 1920176"/>
                <a:gd name="connsiteY7" fmla="*/ 128582 h 649145"/>
                <a:gd name="connsiteX8" fmla="*/ 129756 w 1920176"/>
                <a:gd name="connsiteY8" fmla="*/ 177 h 649145"/>
                <a:gd name="connsiteX0" fmla="*/ 129756 w 1920176"/>
                <a:gd name="connsiteY0" fmla="*/ 177 h 649145"/>
                <a:gd name="connsiteX1" fmla="*/ 1799379 w 1920176"/>
                <a:gd name="connsiteY1" fmla="*/ 178 h 649145"/>
                <a:gd name="connsiteX2" fmla="*/ 1918258 w 1920176"/>
                <a:gd name="connsiteY2" fmla="*/ 116675 h 649145"/>
                <a:gd name="connsiteX3" fmla="*/ 1803959 w 1920176"/>
                <a:gd name="connsiteY3" fmla="*/ 589614 h 649145"/>
                <a:gd name="connsiteX4" fmla="*/ 1765858 w 1920176"/>
                <a:gd name="connsiteY4" fmla="*/ 649145 h 649145"/>
                <a:gd name="connsiteX5" fmla="*/ 172802 w 1920176"/>
                <a:gd name="connsiteY5" fmla="*/ 649145 h 649145"/>
                <a:gd name="connsiteX6" fmla="*/ 125176 w 1920176"/>
                <a:gd name="connsiteY6" fmla="*/ 572944 h 649145"/>
                <a:gd name="connsiteX7" fmla="*/ 6114 w 1920176"/>
                <a:gd name="connsiteY7" fmla="*/ 128582 h 649145"/>
                <a:gd name="connsiteX8" fmla="*/ 129756 w 1920176"/>
                <a:gd name="connsiteY8" fmla="*/ 177 h 649145"/>
                <a:gd name="connsiteX0" fmla="*/ 129756 w 1920176"/>
                <a:gd name="connsiteY0" fmla="*/ 177 h 649217"/>
                <a:gd name="connsiteX1" fmla="*/ 1799379 w 1920176"/>
                <a:gd name="connsiteY1" fmla="*/ 178 h 649217"/>
                <a:gd name="connsiteX2" fmla="*/ 1918258 w 1920176"/>
                <a:gd name="connsiteY2" fmla="*/ 116675 h 649217"/>
                <a:gd name="connsiteX3" fmla="*/ 1803959 w 1920176"/>
                <a:gd name="connsiteY3" fmla="*/ 589614 h 649217"/>
                <a:gd name="connsiteX4" fmla="*/ 1765858 w 1920176"/>
                <a:gd name="connsiteY4" fmla="*/ 649145 h 649217"/>
                <a:gd name="connsiteX5" fmla="*/ 172802 w 1920176"/>
                <a:gd name="connsiteY5" fmla="*/ 649145 h 649217"/>
                <a:gd name="connsiteX6" fmla="*/ 125176 w 1920176"/>
                <a:gd name="connsiteY6" fmla="*/ 572944 h 649217"/>
                <a:gd name="connsiteX7" fmla="*/ 6114 w 1920176"/>
                <a:gd name="connsiteY7" fmla="*/ 128582 h 649217"/>
                <a:gd name="connsiteX8" fmla="*/ 129756 w 1920176"/>
                <a:gd name="connsiteY8" fmla="*/ 177 h 649217"/>
                <a:gd name="connsiteX0" fmla="*/ 129756 w 1920176"/>
                <a:gd name="connsiteY0" fmla="*/ 177 h 649217"/>
                <a:gd name="connsiteX1" fmla="*/ 1799379 w 1920176"/>
                <a:gd name="connsiteY1" fmla="*/ 178 h 649217"/>
                <a:gd name="connsiteX2" fmla="*/ 1918258 w 1920176"/>
                <a:gd name="connsiteY2" fmla="*/ 116675 h 649217"/>
                <a:gd name="connsiteX3" fmla="*/ 1803959 w 1920176"/>
                <a:gd name="connsiteY3" fmla="*/ 589614 h 649217"/>
                <a:gd name="connsiteX4" fmla="*/ 1765858 w 1920176"/>
                <a:gd name="connsiteY4" fmla="*/ 649145 h 649217"/>
                <a:gd name="connsiteX5" fmla="*/ 172802 w 1920176"/>
                <a:gd name="connsiteY5" fmla="*/ 649145 h 649217"/>
                <a:gd name="connsiteX6" fmla="*/ 125176 w 1920176"/>
                <a:gd name="connsiteY6" fmla="*/ 572944 h 649217"/>
                <a:gd name="connsiteX7" fmla="*/ 6114 w 1920176"/>
                <a:gd name="connsiteY7" fmla="*/ 128582 h 649217"/>
                <a:gd name="connsiteX8" fmla="*/ 129756 w 1920176"/>
                <a:gd name="connsiteY8" fmla="*/ 177 h 649217"/>
                <a:gd name="connsiteX0" fmla="*/ 129756 w 1920176"/>
                <a:gd name="connsiteY0" fmla="*/ 177 h 649217"/>
                <a:gd name="connsiteX1" fmla="*/ 1799379 w 1920176"/>
                <a:gd name="connsiteY1" fmla="*/ 178 h 649217"/>
                <a:gd name="connsiteX2" fmla="*/ 1918258 w 1920176"/>
                <a:gd name="connsiteY2" fmla="*/ 116675 h 649217"/>
                <a:gd name="connsiteX3" fmla="*/ 1803959 w 1920176"/>
                <a:gd name="connsiteY3" fmla="*/ 589614 h 649217"/>
                <a:gd name="connsiteX4" fmla="*/ 1765858 w 1920176"/>
                <a:gd name="connsiteY4" fmla="*/ 649145 h 649217"/>
                <a:gd name="connsiteX5" fmla="*/ 172802 w 1920176"/>
                <a:gd name="connsiteY5" fmla="*/ 649145 h 649217"/>
                <a:gd name="connsiteX6" fmla="*/ 125176 w 1920176"/>
                <a:gd name="connsiteY6" fmla="*/ 572944 h 649217"/>
                <a:gd name="connsiteX7" fmla="*/ 6114 w 1920176"/>
                <a:gd name="connsiteY7" fmla="*/ 128582 h 649217"/>
                <a:gd name="connsiteX8" fmla="*/ 129756 w 1920176"/>
                <a:gd name="connsiteY8" fmla="*/ 177 h 649217"/>
                <a:gd name="connsiteX0" fmla="*/ 129756 w 1920176"/>
                <a:gd name="connsiteY0" fmla="*/ 177 h 649217"/>
                <a:gd name="connsiteX1" fmla="*/ 1799379 w 1920176"/>
                <a:gd name="connsiteY1" fmla="*/ 178 h 649217"/>
                <a:gd name="connsiteX2" fmla="*/ 1918258 w 1920176"/>
                <a:gd name="connsiteY2" fmla="*/ 116675 h 649217"/>
                <a:gd name="connsiteX3" fmla="*/ 1803959 w 1920176"/>
                <a:gd name="connsiteY3" fmla="*/ 589614 h 649217"/>
                <a:gd name="connsiteX4" fmla="*/ 1765858 w 1920176"/>
                <a:gd name="connsiteY4" fmla="*/ 649145 h 649217"/>
                <a:gd name="connsiteX5" fmla="*/ 172802 w 1920176"/>
                <a:gd name="connsiteY5" fmla="*/ 649145 h 649217"/>
                <a:gd name="connsiteX6" fmla="*/ 125176 w 1920176"/>
                <a:gd name="connsiteY6" fmla="*/ 572944 h 649217"/>
                <a:gd name="connsiteX7" fmla="*/ 6114 w 1920176"/>
                <a:gd name="connsiteY7" fmla="*/ 128582 h 649217"/>
                <a:gd name="connsiteX8" fmla="*/ 129756 w 1920176"/>
                <a:gd name="connsiteY8" fmla="*/ 177 h 649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20176" h="649217">
                  <a:moveTo>
                    <a:pt x="129756" y="177"/>
                  </a:moveTo>
                  <a:lnTo>
                    <a:pt x="1799379" y="178"/>
                  </a:lnTo>
                  <a:cubicBezTo>
                    <a:pt x="1855673" y="-3852"/>
                    <a:pt x="1933401" y="61174"/>
                    <a:pt x="1918258" y="116675"/>
                  </a:cubicBezTo>
                  <a:lnTo>
                    <a:pt x="1803959" y="589614"/>
                  </a:lnTo>
                  <a:cubicBezTo>
                    <a:pt x="1798402" y="626127"/>
                    <a:pt x="1783321" y="650732"/>
                    <a:pt x="1765858" y="649145"/>
                  </a:cubicBezTo>
                  <a:lnTo>
                    <a:pt x="172802" y="649145"/>
                  </a:lnTo>
                  <a:cubicBezTo>
                    <a:pt x="146608" y="642796"/>
                    <a:pt x="141845" y="622155"/>
                    <a:pt x="125176" y="572944"/>
                  </a:cubicBezTo>
                  <a:lnTo>
                    <a:pt x="6114" y="128582"/>
                  </a:lnTo>
                  <a:cubicBezTo>
                    <a:pt x="-10647" y="85810"/>
                    <a:pt x="-52" y="147"/>
                    <a:pt x="129756" y="17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4" name="Group 373"/>
            <p:cNvGrpSpPr/>
            <p:nvPr/>
          </p:nvGrpSpPr>
          <p:grpSpPr>
            <a:xfrm>
              <a:off x="6095611" y="1452610"/>
              <a:ext cx="435832" cy="142295"/>
              <a:chOff x="6817519" y="1485899"/>
              <a:chExt cx="1637726" cy="534705"/>
            </a:xfrm>
          </p:grpSpPr>
          <p:sp>
            <p:nvSpPr>
              <p:cNvPr id="375" name="Rectangle 374"/>
              <p:cNvSpPr/>
              <p:nvPr/>
            </p:nvSpPr>
            <p:spPr>
              <a:xfrm>
                <a:off x="6817519" y="1485899"/>
                <a:ext cx="130577" cy="15191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6" name="Rectangle 375"/>
              <p:cNvSpPr/>
              <p:nvPr/>
            </p:nvSpPr>
            <p:spPr>
              <a:xfrm>
                <a:off x="6817519" y="1868689"/>
                <a:ext cx="130577" cy="15191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7" name="Rectangle 376"/>
              <p:cNvSpPr/>
              <p:nvPr/>
            </p:nvSpPr>
            <p:spPr>
              <a:xfrm>
                <a:off x="6817519" y="1679302"/>
                <a:ext cx="130577" cy="15191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8" name="Rectangle 377"/>
              <p:cNvSpPr/>
              <p:nvPr/>
            </p:nvSpPr>
            <p:spPr>
              <a:xfrm>
                <a:off x="6855620" y="1637499"/>
                <a:ext cx="64293" cy="4571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9" name="Rectangle 378"/>
              <p:cNvSpPr/>
              <p:nvPr/>
            </p:nvSpPr>
            <p:spPr>
              <a:xfrm>
                <a:off x="6855619" y="1826293"/>
                <a:ext cx="64293" cy="4571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0" name="Rectangle 379"/>
              <p:cNvSpPr/>
              <p:nvPr/>
            </p:nvSpPr>
            <p:spPr>
              <a:xfrm>
                <a:off x="6948096" y="1701967"/>
                <a:ext cx="1376572" cy="10406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81" name="Group 380"/>
              <p:cNvGrpSpPr/>
              <p:nvPr/>
            </p:nvGrpSpPr>
            <p:grpSpPr>
              <a:xfrm>
                <a:off x="7037588" y="1485899"/>
                <a:ext cx="130577" cy="534705"/>
                <a:chOff x="6817519" y="1485899"/>
                <a:chExt cx="130577" cy="534705"/>
              </a:xfrm>
            </p:grpSpPr>
            <p:sp>
              <p:nvSpPr>
                <p:cNvPr id="418" name="Rectangle 417"/>
                <p:cNvSpPr/>
                <p:nvPr/>
              </p:nvSpPr>
              <p:spPr>
                <a:xfrm>
                  <a:off x="6817519" y="1485899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9" name="Rectangle 418"/>
                <p:cNvSpPr/>
                <p:nvPr/>
              </p:nvSpPr>
              <p:spPr>
                <a:xfrm>
                  <a:off x="6817519" y="1868689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0" name="Rectangle 419"/>
                <p:cNvSpPr/>
                <p:nvPr/>
              </p:nvSpPr>
              <p:spPr>
                <a:xfrm>
                  <a:off x="6817519" y="1679302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1" name="Rectangle 420"/>
                <p:cNvSpPr/>
                <p:nvPr/>
              </p:nvSpPr>
              <p:spPr>
                <a:xfrm>
                  <a:off x="6855620" y="1637499"/>
                  <a:ext cx="64293" cy="45719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2" name="Rectangle 421"/>
                <p:cNvSpPr/>
                <p:nvPr/>
              </p:nvSpPr>
              <p:spPr>
                <a:xfrm>
                  <a:off x="6855619" y="1826293"/>
                  <a:ext cx="64293" cy="45719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82" name="Group 381"/>
              <p:cNvGrpSpPr/>
              <p:nvPr/>
            </p:nvGrpSpPr>
            <p:grpSpPr>
              <a:xfrm>
                <a:off x="7257657" y="1485899"/>
                <a:ext cx="130577" cy="534705"/>
                <a:chOff x="6817519" y="1485899"/>
                <a:chExt cx="130577" cy="534705"/>
              </a:xfrm>
            </p:grpSpPr>
            <p:sp>
              <p:nvSpPr>
                <p:cNvPr id="413" name="Rectangle 412"/>
                <p:cNvSpPr/>
                <p:nvPr/>
              </p:nvSpPr>
              <p:spPr>
                <a:xfrm>
                  <a:off x="6817519" y="1485899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4" name="Rectangle 413"/>
                <p:cNvSpPr/>
                <p:nvPr/>
              </p:nvSpPr>
              <p:spPr>
                <a:xfrm>
                  <a:off x="6817519" y="1868689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5" name="Rectangle 414"/>
                <p:cNvSpPr/>
                <p:nvPr/>
              </p:nvSpPr>
              <p:spPr>
                <a:xfrm>
                  <a:off x="6817519" y="1679302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6" name="Rectangle 415"/>
                <p:cNvSpPr/>
                <p:nvPr/>
              </p:nvSpPr>
              <p:spPr>
                <a:xfrm>
                  <a:off x="6855620" y="1637499"/>
                  <a:ext cx="64293" cy="45719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7" name="Rectangle 416"/>
                <p:cNvSpPr/>
                <p:nvPr/>
              </p:nvSpPr>
              <p:spPr>
                <a:xfrm>
                  <a:off x="6855619" y="1826293"/>
                  <a:ext cx="64293" cy="45719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83" name="Group 382"/>
              <p:cNvGrpSpPr/>
              <p:nvPr/>
            </p:nvGrpSpPr>
            <p:grpSpPr>
              <a:xfrm>
                <a:off x="7468202" y="1485899"/>
                <a:ext cx="130577" cy="534705"/>
                <a:chOff x="6817519" y="1485899"/>
                <a:chExt cx="130577" cy="534705"/>
              </a:xfrm>
            </p:grpSpPr>
            <p:sp>
              <p:nvSpPr>
                <p:cNvPr id="408" name="Rectangle 407"/>
                <p:cNvSpPr/>
                <p:nvPr/>
              </p:nvSpPr>
              <p:spPr>
                <a:xfrm>
                  <a:off x="6817519" y="1485899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9" name="Rectangle 408"/>
                <p:cNvSpPr/>
                <p:nvPr/>
              </p:nvSpPr>
              <p:spPr>
                <a:xfrm>
                  <a:off x="6817519" y="1868689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0" name="Rectangle 409"/>
                <p:cNvSpPr/>
                <p:nvPr/>
              </p:nvSpPr>
              <p:spPr>
                <a:xfrm>
                  <a:off x="6817519" y="1679302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1" name="Rectangle 410"/>
                <p:cNvSpPr/>
                <p:nvPr/>
              </p:nvSpPr>
              <p:spPr>
                <a:xfrm>
                  <a:off x="6855620" y="1637499"/>
                  <a:ext cx="64293" cy="45719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2" name="Rectangle 411"/>
                <p:cNvSpPr/>
                <p:nvPr/>
              </p:nvSpPr>
              <p:spPr>
                <a:xfrm>
                  <a:off x="6855619" y="1826293"/>
                  <a:ext cx="64293" cy="45719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84" name="Group 383"/>
              <p:cNvGrpSpPr/>
              <p:nvPr/>
            </p:nvGrpSpPr>
            <p:grpSpPr>
              <a:xfrm>
                <a:off x="7683509" y="1485899"/>
                <a:ext cx="130577" cy="534705"/>
                <a:chOff x="6817519" y="1485899"/>
                <a:chExt cx="130577" cy="534705"/>
              </a:xfrm>
            </p:grpSpPr>
            <p:sp>
              <p:nvSpPr>
                <p:cNvPr id="403" name="Rectangle 402"/>
                <p:cNvSpPr/>
                <p:nvPr/>
              </p:nvSpPr>
              <p:spPr>
                <a:xfrm>
                  <a:off x="6817519" y="1485899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4" name="Rectangle 403"/>
                <p:cNvSpPr/>
                <p:nvPr/>
              </p:nvSpPr>
              <p:spPr>
                <a:xfrm>
                  <a:off x="6817519" y="1868689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5" name="Rectangle 404"/>
                <p:cNvSpPr/>
                <p:nvPr/>
              </p:nvSpPr>
              <p:spPr>
                <a:xfrm>
                  <a:off x="6817519" y="1679302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6" name="Rectangle 405"/>
                <p:cNvSpPr/>
                <p:nvPr/>
              </p:nvSpPr>
              <p:spPr>
                <a:xfrm>
                  <a:off x="6855620" y="1637499"/>
                  <a:ext cx="64293" cy="45719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7" name="Rectangle 406"/>
                <p:cNvSpPr/>
                <p:nvPr/>
              </p:nvSpPr>
              <p:spPr>
                <a:xfrm>
                  <a:off x="6855619" y="1826293"/>
                  <a:ext cx="64293" cy="45719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85" name="Group 384"/>
              <p:cNvGrpSpPr/>
              <p:nvPr/>
            </p:nvGrpSpPr>
            <p:grpSpPr>
              <a:xfrm>
                <a:off x="7896435" y="1485899"/>
                <a:ext cx="130577" cy="534705"/>
                <a:chOff x="6817519" y="1485899"/>
                <a:chExt cx="130577" cy="534705"/>
              </a:xfrm>
            </p:grpSpPr>
            <p:sp>
              <p:nvSpPr>
                <p:cNvPr id="398" name="Rectangle 397"/>
                <p:cNvSpPr/>
                <p:nvPr/>
              </p:nvSpPr>
              <p:spPr>
                <a:xfrm>
                  <a:off x="6817519" y="1485899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9" name="Rectangle 398"/>
                <p:cNvSpPr/>
                <p:nvPr/>
              </p:nvSpPr>
              <p:spPr>
                <a:xfrm>
                  <a:off x="6817519" y="1868689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0" name="Rectangle 399"/>
                <p:cNvSpPr/>
                <p:nvPr/>
              </p:nvSpPr>
              <p:spPr>
                <a:xfrm>
                  <a:off x="6817519" y="1679302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1" name="Rectangle 400"/>
                <p:cNvSpPr/>
                <p:nvPr/>
              </p:nvSpPr>
              <p:spPr>
                <a:xfrm>
                  <a:off x="6855620" y="1637499"/>
                  <a:ext cx="64293" cy="45719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2" name="Rectangle 401"/>
                <p:cNvSpPr/>
                <p:nvPr/>
              </p:nvSpPr>
              <p:spPr>
                <a:xfrm>
                  <a:off x="6855619" y="1826293"/>
                  <a:ext cx="64293" cy="45719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86" name="Group 385"/>
              <p:cNvGrpSpPr/>
              <p:nvPr/>
            </p:nvGrpSpPr>
            <p:grpSpPr>
              <a:xfrm>
                <a:off x="8114123" y="1485899"/>
                <a:ext cx="130577" cy="534705"/>
                <a:chOff x="6817519" y="1485899"/>
                <a:chExt cx="130577" cy="534705"/>
              </a:xfrm>
            </p:grpSpPr>
            <p:sp>
              <p:nvSpPr>
                <p:cNvPr id="393" name="Rectangle 392"/>
                <p:cNvSpPr/>
                <p:nvPr/>
              </p:nvSpPr>
              <p:spPr>
                <a:xfrm>
                  <a:off x="6817519" y="1485899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4" name="Rectangle 393"/>
                <p:cNvSpPr/>
                <p:nvPr/>
              </p:nvSpPr>
              <p:spPr>
                <a:xfrm>
                  <a:off x="6817519" y="1868689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5" name="Rectangle 394"/>
                <p:cNvSpPr/>
                <p:nvPr/>
              </p:nvSpPr>
              <p:spPr>
                <a:xfrm>
                  <a:off x="6817519" y="1679302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6" name="Rectangle 395"/>
                <p:cNvSpPr/>
                <p:nvPr/>
              </p:nvSpPr>
              <p:spPr>
                <a:xfrm>
                  <a:off x="6855620" y="1637499"/>
                  <a:ext cx="64293" cy="45719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7" name="Rectangle 396"/>
                <p:cNvSpPr/>
                <p:nvPr/>
              </p:nvSpPr>
              <p:spPr>
                <a:xfrm>
                  <a:off x="6855619" y="1826293"/>
                  <a:ext cx="64293" cy="45719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87" name="Group 386"/>
              <p:cNvGrpSpPr/>
              <p:nvPr/>
            </p:nvGrpSpPr>
            <p:grpSpPr>
              <a:xfrm>
                <a:off x="8324668" y="1485899"/>
                <a:ext cx="130577" cy="534705"/>
                <a:chOff x="6817519" y="1485899"/>
                <a:chExt cx="130577" cy="534705"/>
              </a:xfrm>
            </p:grpSpPr>
            <p:sp>
              <p:nvSpPr>
                <p:cNvPr id="388" name="Rectangle 387"/>
                <p:cNvSpPr/>
                <p:nvPr/>
              </p:nvSpPr>
              <p:spPr>
                <a:xfrm>
                  <a:off x="6817519" y="1485899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9" name="Rectangle 388"/>
                <p:cNvSpPr/>
                <p:nvPr/>
              </p:nvSpPr>
              <p:spPr>
                <a:xfrm>
                  <a:off x="6817519" y="1868689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0" name="Rectangle 389"/>
                <p:cNvSpPr/>
                <p:nvPr/>
              </p:nvSpPr>
              <p:spPr>
                <a:xfrm>
                  <a:off x="6817519" y="1679302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1" name="Rectangle 390"/>
                <p:cNvSpPr/>
                <p:nvPr/>
              </p:nvSpPr>
              <p:spPr>
                <a:xfrm>
                  <a:off x="6855620" y="1637499"/>
                  <a:ext cx="64293" cy="45719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2" name="Rectangle 391"/>
                <p:cNvSpPr/>
                <p:nvPr/>
              </p:nvSpPr>
              <p:spPr>
                <a:xfrm>
                  <a:off x="6855619" y="1826293"/>
                  <a:ext cx="64293" cy="45719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cxnSp>
        <p:nvCxnSpPr>
          <p:cNvPr id="423" name="Elbow Connector 422"/>
          <p:cNvCxnSpPr>
            <a:cxnSpLocks noChangeAspect="1"/>
            <a:stCxn id="439" idx="1"/>
            <a:endCxn id="448" idx="3"/>
          </p:cNvCxnSpPr>
          <p:nvPr/>
        </p:nvCxnSpPr>
        <p:spPr>
          <a:xfrm rot="10800000" flipV="1">
            <a:off x="6625145" y="1905267"/>
            <a:ext cx="1303794" cy="589133"/>
          </a:xfrm>
          <a:prstGeom prst="bentConnector3">
            <a:avLst>
              <a:gd name="adj1" fmla="val 50000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24" name="Elbow Connector 423"/>
          <p:cNvCxnSpPr>
            <a:cxnSpLocks noChangeAspect="1"/>
            <a:stCxn id="442" idx="1"/>
            <a:endCxn id="448" idx="3"/>
          </p:cNvCxnSpPr>
          <p:nvPr/>
        </p:nvCxnSpPr>
        <p:spPr>
          <a:xfrm rot="10800000">
            <a:off x="6625146" y="2494401"/>
            <a:ext cx="1297541" cy="602392"/>
          </a:xfrm>
          <a:prstGeom prst="bentConnector3">
            <a:avLst>
              <a:gd name="adj1" fmla="val 50000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25" name="Straight Connector 424"/>
          <p:cNvCxnSpPr>
            <a:stCxn id="448" idx="3"/>
            <a:endCxn id="427" idx="1"/>
          </p:cNvCxnSpPr>
          <p:nvPr/>
        </p:nvCxnSpPr>
        <p:spPr>
          <a:xfrm>
            <a:off x="6625145" y="2494401"/>
            <a:ext cx="1303794" cy="969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26" name="Group 425"/>
          <p:cNvGrpSpPr/>
          <p:nvPr/>
        </p:nvGrpSpPr>
        <p:grpSpPr>
          <a:xfrm>
            <a:off x="7928939" y="2278609"/>
            <a:ext cx="433521" cy="433521"/>
            <a:chOff x="2785046" y="1685282"/>
            <a:chExt cx="542975" cy="542975"/>
          </a:xfrm>
        </p:grpSpPr>
        <p:sp>
          <p:nvSpPr>
            <p:cNvPr id="427" name="Rounded Rectangle 426"/>
            <p:cNvSpPr>
              <a:spLocks noChangeAspect="1"/>
            </p:cNvSpPr>
            <p:nvPr/>
          </p:nvSpPr>
          <p:spPr>
            <a:xfrm>
              <a:off x="2785046" y="1685282"/>
              <a:ext cx="542975" cy="54297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sp>
          <p:nvSpPr>
            <p:cNvPr id="428" name="Oval 427"/>
            <p:cNvSpPr>
              <a:spLocks noChangeAspect="1"/>
            </p:cNvSpPr>
            <p:nvPr/>
          </p:nvSpPr>
          <p:spPr>
            <a:xfrm>
              <a:off x="2873380" y="1775257"/>
              <a:ext cx="366306" cy="366306"/>
            </a:xfrm>
            <a:prstGeom prst="ellips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sp>
          <p:nvSpPr>
            <p:cNvPr id="429" name="Oval 428"/>
            <p:cNvSpPr>
              <a:spLocks noChangeAspect="1"/>
            </p:cNvSpPr>
            <p:nvPr/>
          </p:nvSpPr>
          <p:spPr>
            <a:xfrm>
              <a:off x="2995768" y="1895186"/>
              <a:ext cx="123166" cy="12316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sp>
          <p:nvSpPr>
            <p:cNvPr id="430" name="Oval 429"/>
            <p:cNvSpPr>
              <a:spLocks noChangeAspect="1"/>
            </p:cNvSpPr>
            <p:nvPr/>
          </p:nvSpPr>
          <p:spPr>
            <a:xfrm>
              <a:off x="3040076" y="1940313"/>
              <a:ext cx="32913" cy="3291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sp>
          <p:nvSpPr>
            <p:cNvPr id="431" name="Arc 430"/>
            <p:cNvSpPr>
              <a:spLocks noChangeAspect="1"/>
            </p:cNvSpPr>
            <p:nvPr/>
          </p:nvSpPr>
          <p:spPr>
            <a:xfrm>
              <a:off x="2999729" y="1846588"/>
              <a:ext cx="169957" cy="169957"/>
            </a:xfrm>
            <a:prstGeom prst="arc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32" name="Arc 431"/>
            <p:cNvSpPr>
              <a:spLocks noChangeAspect="1"/>
            </p:cNvSpPr>
            <p:nvPr/>
          </p:nvSpPr>
          <p:spPr>
            <a:xfrm rot="10800000">
              <a:off x="2948978" y="1888387"/>
              <a:ext cx="169957" cy="169957"/>
            </a:xfrm>
            <a:prstGeom prst="arc">
              <a:avLst>
                <a:gd name="adj1" fmla="val 16200000"/>
                <a:gd name="adj2" fmla="val 21540317"/>
              </a:avLst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33" name="Arc 432"/>
            <p:cNvSpPr>
              <a:spLocks noChangeAspect="1"/>
            </p:cNvSpPr>
            <p:nvPr/>
          </p:nvSpPr>
          <p:spPr>
            <a:xfrm rot="10800000">
              <a:off x="2973395" y="1910087"/>
              <a:ext cx="126277" cy="126277"/>
            </a:xfrm>
            <a:prstGeom prst="arc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34" name="Arc 433"/>
            <p:cNvSpPr>
              <a:spLocks noChangeAspect="1"/>
            </p:cNvSpPr>
            <p:nvPr/>
          </p:nvSpPr>
          <p:spPr>
            <a:xfrm>
              <a:off x="3008210" y="1871199"/>
              <a:ext cx="138227" cy="138227"/>
            </a:xfrm>
            <a:prstGeom prst="arc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grpSp>
          <p:nvGrpSpPr>
            <p:cNvPr id="435" name="Group 434"/>
            <p:cNvGrpSpPr>
              <a:grpSpLocks noChangeAspect="1"/>
            </p:cNvGrpSpPr>
            <p:nvPr/>
          </p:nvGrpSpPr>
          <p:grpSpPr>
            <a:xfrm>
              <a:off x="2924766" y="1820343"/>
              <a:ext cx="271788" cy="260767"/>
              <a:chOff x="2776981" y="1414442"/>
              <a:chExt cx="356159" cy="341715"/>
            </a:xfrm>
          </p:grpSpPr>
          <p:sp>
            <p:nvSpPr>
              <p:cNvPr id="436" name="Arc 435"/>
              <p:cNvSpPr/>
              <p:nvPr/>
            </p:nvSpPr>
            <p:spPr>
              <a:xfrm>
                <a:off x="2858878" y="1414442"/>
                <a:ext cx="274262" cy="274262"/>
              </a:xfrm>
              <a:prstGeom prst="arc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7" name="Arc 436"/>
              <p:cNvSpPr/>
              <p:nvPr/>
            </p:nvSpPr>
            <p:spPr>
              <a:xfrm rot="10800000">
                <a:off x="2776981" y="1481895"/>
                <a:ext cx="274262" cy="274262"/>
              </a:xfrm>
              <a:prstGeom prst="arc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438" name="Group 437"/>
          <p:cNvGrpSpPr/>
          <p:nvPr/>
        </p:nvGrpSpPr>
        <p:grpSpPr>
          <a:xfrm>
            <a:off x="7928939" y="1688507"/>
            <a:ext cx="433521" cy="433521"/>
            <a:chOff x="3829903" y="1987166"/>
            <a:chExt cx="542975" cy="542975"/>
          </a:xfrm>
        </p:grpSpPr>
        <p:sp>
          <p:nvSpPr>
            <p:cNvPr id="439" name="Rounded Rectangle 438"/>
            <p:cNvSpPr>
              <a:spLocks noChangeAspect="1"/>
            </p:cNvSpPr>
            <p:nvPr/>
          </p:nvSpPr>
          <p:spPr>
            <a:xfrm>
              <a:off x="3829903" y="1987166"/>
              <a:ext cx="542975" cy="54297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sp>
          <p:nvSpPr>
            <p:cNvPr id="440" name="Rounded Rectangle 439"/>
            <p:cNvSpPr>
              <a:spLocks noChangeAspect="1"/>
            </p:cNvSpPr>
            <p:nvPr/>
          </p:nvSpPr>
          <p:spPr>
            <a:xfrm>
              <a:off x="4029077" y="2056296"/>
              <a:ext cx="151112" cy="299625"/>
            </a:xfrm>
            <a:prstGeom prst="roundRect">
              <a:avLst/>
            </a:prstGeom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sp>
          <p:nvSpPr>
            <p:cNvPr id="441" name="Rectangle 440"/>
            <p:cNvSpPr>
              <a:spLocks noChangeAspect="1"/>
            </p:cNvSpPr>
            <p:nvPr/>
          </p:nvSpPr>
          <p:spPr>
            <a:xfrm>
              <a:off x="4063941" y="2356923"/>
              <a:ext cx="83067" cy="7629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</p:grpSp>
      <p:sp>
        <p:nvSpPr>
          <p:cNvPr id="442" name="Rounded Rectangle 441"/>
          <p:cNvSpPr>
            <a:spLocks noChangeAspect="1"/>
          </p:cNvSpPr>
          <p:nvPr/>
        </p:nvSpPr>
        <p:spPr>
          <a:xfrm>
            <a:off x="7922686" y="2880032"/>
            <a:ext cx="433521" cy="43352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grpSp>
        <p:nvGrpSpPr>
          <p:cNvPr id="443" name="Group 442"/>
          <p:cNvGrpSpPr/>
          <p:nvPr/>
        </p:nvGrpSpPr>
        <p:grpSpPr>
          <a:xfrm>
            <a:off x="8126574" y="2954184"/>
            <a:ext cx="150633" cy="298672"/>
            <a:chOff x="8327813" y="3924240"/>
            <a:chExt cx="215848" cy="427980"/>
          </a:xfrm>
        </p:grpSpPr>
        <p:sp>
          <p:nvSpPr>
            <p:cNvPr id="444" name="Rounded Rectangle 443"/>
            <p:cNvSpPr>
              <a:spLocks noChangeAspect="1"/>
            </p:cNvSpPr>
            <p:nvPr/>
          </p:nvSpPr>
          <p:spPr>
            <a:xfrm>
              <a:off x="8327814" y="3924240"/>
              <a:ext cx="215847" cy="427980"/>
            </a:xfrm>
            <a:prstGeom prst="round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sp>
          <p:nvSpPr>
            <p:cNvPr id="445" name="Rectangle 444"/>
            <p:cNvSpPr>
              <a:spLocks noChangeAspect="1"/>
            </p:cNvSpPr>
            <p:nvPr/>
          </p:nvSpPr>
          <p:spPr>
            <a:xfrm>
              <a:off x="8327813" y="3970954"/>
              <a:ext cx="215847" cy="32957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sp>
          <p:nvSpPr>
            <p:cNvPr id="446" name="Oval 445"/>
            <p:cNvSpPr>
              <a:spLocks noChangeAspect="1"/>
            </p:cNvSpPr>
            <p:nvPr/>
          </p:nvSpPr>
          <p:spPr>
            <a:xfrm>
              <a:off x="8424693" y="4312068"/>
              <a:ext cx="28332" cy="28332"/>
            </a:xfrm>
            <a:prstGeom prst="ellips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</p:grpSp>
      <p:sp>
        <p:nvSpPr>
          <p:cNvPr id="486" name="TextBox 485"/>
          <p:cNvSpPr txBox="1">
            <a:spLocks noChangeAspect="1"/>
          </p:cNvSpPr>
          <p:nvPr/>
        </p:nvSpPr>
        <p:spPr>
          <a:xfrm>
            <a:off x="6018595" y="2731406"/>
            <a:ext cx="773295" cy="196587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Infotainment</a:t>
            </a:r>
            <a:endParaRPr lang="en-US" sz="1000" dirty="0">
              <a:solidFill>
                <a:schemeClr val="tx2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grpSp>
        <p:nvGrpSpPr>
          <p:cNvPr id="487" name="Group 486"/>
          <p:cNvGrpSpPr/>
          <p:nvPr/>
        </p:nvGrpSpPr>
        <p:grpSpPr>
          <a:xfrm>
            <a:off x="5612222" y="3134655"/>
            <a:ext cx="449829" cy="460407"/>
            <a:chOff x="5572798" y="3892176"/>
            <a:chExt cx="563401" cy="576650"/>
          </a:xfrm>
        </p:grpSpPr>
        <p:sp>
          <p:nvSpPr>
            <p:cNvPr id="488" name="Rounded Rectangle 487"/>
            <p:cNvSpPr>
              <a:spLocks noChangeAspect="1"/>
            </p:cNvSpPr>
            <p:nvPr/>
          </p:nvSpPr>
          <p:spPr>
            <a:xfrm>
              <a:off x="5572798" y="3892176"/>
              <a:ext cx="563401" cy="57665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grpSp>
          <p:nvGrpSpPr>
            <p:cNvPr id="489" name="Group 488"/>
            <p:cNvGrpSpPr>
              <a:grpSpLocks noChangeAspect="1"/>
            </p:cNvGrpSpPr>
            <p:nvPr/>
          </p:nvGrpSpPr>
          <p:grpSpPr>
            <a:xfrm>
              <a:off x="5622311" y="3950732"/>
              <a:ext cx="461530" cy="458273"/>
              <a:chOff x="6730403" y="470099"/>
              <a:chExt cx="572919" cy="568873"/>
            </a:xfrm>
          </p:grpSpPr>
          <p:sp>
            <p:nvSpPr>
              <p:cNvPr id="490" name="Rectangle 489"/>
              <p:cNvSpPr/>
              <p:nvPr/>
            </p:nvSpPr>
            <p:spPr>
              <a:xfrm>
                <a:off x="6810623" y="544468"/>
                <a:ext cx="420566" cy="420566"/>
              </a:xfrm>
              <a:prstGeom prst="rect">
                <a:avLst/>
              </a:prstGeom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700" b="1" dirty="0" smtClean="0"/>
                  <a:t>Black</a:t>
                </a:r>
                <a:br>
                  <a:rPr lang="de-DE" sz="700" b="1" dirty="0" smtClean="0"/>
                </a:br>
                <a:r>
                  <a:rPr lang="de-DE" sz="700" b="1" dirty="0" smtClean="0"/>
                  <a:t>Box</a:t>
                </a:r>
                <a:endParaRPr lang="en-US" sz="700" b="1" dirty="0"/>
              </a:p>
            </p:txBody>
          </p:sp>
          <p:cxnSp>
            <p:nvCxnSpPr>
              <p:cNvPr id="491" name="Straight Connector 490"/>
              <p:cNvCxnSpPr/>
              <p:nvPr/>
            </p:nvCxnSpPr>
            <p:spPr>
              <a:xfrm>
                <a:off x="6891050" y="471448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" name="Straight Connector 491"/>
              <p:cNvCxnSpPr/>
              <p:nvPr/>
            </p:nvCxnSpPr>
            <p:spPr>
              <a:xfrm>
                <a:off x="6977349" y="470099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Straight Connector 492"/>
              <p:cNvCxnSpPr/>
              <p:nvPr/>
            </p:nvCxnSpPr>
            <p:spPr>
              <a:xfrm>
                <a:off x="7063648" y="471504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Straight Connector 493"/>
              <p:cNvCxnSpPr/>
              <p:nvPr/>
            </p:nvCxnSpPr>
            <p:spPr>
              <a:xfrm>
                <a:off x="7149947" y="470155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Straight Connector 494"/>
              <p:cNvCxnSpPr/>
              <p:nvPr/>
            </p:nvCxnSpPr>
            <p:spPr>
              <a:xfrm>
                <a:off x="6891050" y="985483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Straight Connector 495"/>
              <p:cNvCxnSpPr/>
              <p:nvPr/>
            </p:nvCxnSpPr>
            <p:spPr>
              <a:xfrm>
                <a:off x="6977349" y="986888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Straight Connector 496"/>
              <p:cNvCxnSpPr/>
              <p:nvPr/>
            </p:nvCxnSpPr>
            <p:spPr>
              <a:xfrm>
                <a:off x="7063648" y="985539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" name="Straight Connector 497"/>
              <p:cNvCxnSpPr/>
              <p:nvPr/>
            </p:nvCxnSpPr>
            <p:spPr>
              <a:xfrm>
                <a:off x="7149947" y="986944"/>
                <a:ext cx="0" cy="52028"/>
              </a:xfrm>
              <a:prstGeom prst="line">
                <a:avLst/>
              </a:prstGeom>
              <a:ln w="2857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9" name="Group 498"/>
              <p:cNvGrpSpPr/>
              <p:nvPr/>
            </p:nvGrpSpPr>
            <p:grpSpPr>
              <a:xfrm rot="16200000">
                <a:off x="6887414" y="467285"/>
                <a:ext cx="258897" cy="572919"/>
                <a:chOff x="7043450" y="621151"/>
                <a:chExt cx="258897" cy="572919"/>
              </a:xfrm>
            </p:grpSpPr>
            <p:cxnSp>
              <p:nvCxnSpPr>
                <p:cNvPr id="500" name="Straight Connector 499"/>
                <p:cNvCxnSpPr/>
                <p:nvPr/>
              </p:nvCxnSpPr>
              <p:spPr>
                <a:xfrm>
                  <a:off x="7043450" y="623850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1" name="Straight Connector 500"/>
                <p:cNvCxnSpPr/>
                <p:nvPr/>
              </p:nvCxnSpPr>
              <p:spPr>
                <a:xfrm>
                  <a:off x="7129749" y="622501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2" name="Straight Connector 501"/>
                <p:cNvCxnSpPr/>
                <p:nvPr/>
              </p:nvCxnSpPr>
              <p:spPr>
                <a:xfrm>
                  <a:off x="7216048" y="621151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3" name="Straight Connector 502"/>
                <p:cNvCxnSpPr/>
                <p:nvPr/>
              </p:nvCxnSpPr>
              <p:spPr>
                <a:xfrm>
                  <a:off x="7302347" y="625311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4" name="Straight Connector 503"/>
                <p:cNvCxnSpPr/>
                <p:nvPr/>
              </p:nvCxnSpPr>
              <p:spPr>
                <a:xfrm>
                  <a:off x="7043450" y="1140637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5" name="Straight Connector 504"/>
                <p:cNvCxnSpPr/>
                <p:nvPr/>
              </p:nvCxnSpPr>
              <p:spPr>
                <a:xfrm>
                  <a:off x="7129749" y="1142042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6" name="Straight Connector 505"/>
                <p:cNvCxnSpPr/>
                <p:nvPr/>
              </p:nvCxnSpPr>
              <p:spPr>
                <a:xfrm>
                  <a:off x="7216048" y="1140693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7" name="Straight Connector 506"/>
                <p:cNvCxnSpPr/>
                <p:nvPr/>
              </p:nvCxnSpPr>
              <p:spPr>
                <a:xfrm>
                  <a:off x="7302347" y="1139344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508" name="TextBox 507"/>
          <p:cNvSpPr txBox="1">
            <a:spLocks noChangeAspect="1"/>
          </p:cNvSpPr>
          <p:nvPr/>
        </p:nvSpPr>
        <p:spPr>
          <a:xfrm>
            <a:off x="730455" y="738264"/>
            <a:ext cx="737459" cy="31945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„Internet of </a:t>
            </a:r>
          </a:p>
          <a:p>
            <a:pPr algn="ctr"/>
            <a:r>
              <a:rPr lang="de-DE" sz="10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Things“</a:t>
            </a:r>
            <a:endParaRPr lang="en-US" sz="1000" dirty="0">
              <a:solidFill>
                <a:schemeClr val="tx2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09" name="Straight Connector 508"/>
          <p:cNvCxnSpPr>
            <a:stCxn id="537" idx="2"/>
            <a:endCxn id="511" idx="0"/>
          </p:cNvCxnSpPr>
          <p:nvPr/>
        </p:nvCxnSpPr>
        <p:spPr>
          <a:xfrm>
            <a:off x="2707997" y="1228992"/>
            <a:ext cx="7927" cy="867158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510" name="Group 509"/>
          <p:cNvGrpSpPr/>
          <p:nvPr/>
        </p:nvGrpSpPr>
        <p:grpSpPr>
          <a:xfrm>
            <a:off x="2499163" y="2096150"/>
            <a:ext cx="433521" cy="433521"/>
            <a:chOff x="2235015" y="678715"/>
            <a:chExt cx="542975" cy="542975"/>
          </a:xfrm>
        </p:grpSpPr>
        <p:sp>
          <p:nvSpPr>
            <p:cNvPr id="511" name="Rounded Rectangle 510"/>
            <p:cNvSpPr>
              <a:spLocks noChangeAspect="1"/>
            </p:cNvSpPr>
            <p:nvPr/>
          </p:nvSpPr>
          <p:spPr>
            <a:xfrm>
              <a:off x="2235015" y="678715"/>
              <a:ext cx="542975" cy="54297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grpSp>
          <p:nvGrpSpPr>
            <p:cNvPr id="512" name="Group 511"/>
            <p:cNvGrpSpPr/>
            <p:nvPr/>
          </p:nvGrpSpPr>
          <p:grpSpPr>
            <a:xfrm>
              <a:off x="2304159" y="748478"/>
              <a:ext cx="409937" cy="365348"/>
              <a:chOff x="6975727" y="2454779"/>
              <a:chExt cx="291559" cy="259846"/>
            </a:xfrm>
          </p:grpSpPr>
          <p:cxnSp>
            <p:nvCxnSpPr>
              <p:cNvPr id="513" name="Straight Connector 512"/>
              <p:cNvCxnSpPr/>
              <p:nvPr/>
            </p:nvCxnSpPr>
            <p:spPr>
              <a:xfrm>
                <a:off x="7121710" y="2602848"/>
                <a:ext cx="0" cy="111777"/>
              </a:xfrm>
              <a:prstGeom prst="line">
                <a:avLst/>
              </a:prstGeom>
              <a:ln w="28575" cap="rnd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4" name="Oval 513"/>
              <p:cNvSpPr/>
              <p:nvPr/>
            </p:nvSpPr>
            <p:spPr>
              <a:xfrm>
                <a:off x="7098851" y="2547939"/>
                <a:ext cx="45719" cy="45719"/>
              </a:xfrm>
              <a:prstGeom prst="ellipse">
                <a:avLst/>
              </a:prstGeom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15" name="Group 514"/>
              <p:cNvGrpSpPr/>
              <p:nvPr/>
            </p:nvGrpSpPr>
            <p:grpSpPr>
              <a:xfrm rot="2671509">
                <a:off x="7042038" y="2455675"/>
                <a:ext cx="225248" cy="225246"/>
                <a:chOff x="2422128" y="408669"/>
                <a:chExt cx="956044" cy="956044"/>
              </a:xfrm>
            </p:grpSpPr>
            <p:sp>
              <p:nvSpPr>
                <p:cNvPr id="520" name="Arc 519"/>
                <p:cNvSpPr/>
                <p:nvPr/>
              </p:nvSpPr>
              <p:spPr>
                <a:xfrm>
                  <a:off x="2422128" y="408669"/>
                  <a:ext cx="956044" cy="956044"/>
                </a:xfrm>
                <a:prstGeom prst="arc">
                  <a:avLst>
                    <a:gd name="adj1" fmla="val 16200000"/>
                    <a:gd name="adj2" fmla="val 21467216"/>
                  </a:avLst>
                </a:prstGeom>
                <a:ln w="285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1" name="Arc 520"/>
                <p:cNvSpPr/>
                <p:nvPr/>
              </p:nvSpPr>
              <p:spPr>
                <a:xfrm>
                  <a:off x="2617190" y="601450"/>
                  <a:ext cx="570482" cy="570482"/>
                </a:xfrm>
                <a:prstGeom prst="arc">
                  <a:avLst>
                    <a:gd name="adj1" fmla="val 16200000"/>
                    <a:gd name="adj2" fmla="val 21467216"/>
                  </a:avLst>
                </a:prstGeom>
                <a:ln w="285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2" name="Arc 521"/>
                <p:cNvSpPr/>
                <p:nvPr/>
              </p:nvSpPr>
              <p:spPr>
                <a:xfrm>
                  <a:off x="2798482" y="779319"/>
                  <a:ext cx="203336" cy="203336"/>
                </a:xfrm>
                <a:prstGeom prst="arc">
                  <a:avLst>
                    <a:gd name="adj1" fmla="val 16200000"/>
                    <a:gd name="adj2" fmla="val 21481060"/>
                  </a:avLst>
                </a:prstGeom>
                <a:ln w="285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16" name="Group 515"/>
              <p:cNvGrpSpPr/>
              <p:nvPr/>
            </p:nvGrpSpPr>
            <p:grpSpPr>
              <a:xfrm rot="13254063">
                <a:off x="6975727" y="2454779"/>
                <a:ext cx="225248" cy="225246"/>
                <a:chOff x="2422128" y="408669"/>
                <a:chExt cx="956044" cy="956044"/>
              </a:xfrm>
            </p:grpSpPr>
            <p:sp>
              <p:nvSpPr>
                <p:cNvPr id="517" name="Arc 516"/>
                <p:cNvSpPr/>
                <p:nvPr/>
              </p:nvSpPr>
              <p:spPr>
                <a:xfrm>
                  <a:off x="2422128" y="408669"/>
                  <a:ext cx="956044" cy="956044"/>
                </a:xfrm>
                <a:prstGeom prst="arc">
                  <a:avLst>
                    <a:gd name="adj1" fmla="val 16200000"/>
                    <a:gd name="adj2" fmla="val 21467216"/>
                  </a:avLst>
                </a:prstGeom>
                <a:ln w="285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8" name="Arc 517"/>
                <p:cNvSpPr/>
                <p:nvPr/>
              </p:nvSpPr>
              <p:spPr>
                <a:xfrm>
                  <a:off x="2617190" y="601450"/>
                  <a:ext cx="570482" cy="570482"/>
                </a:xfrm>
                <a:prstGeom prst="arc">
                  <a:avLst>
                    <a:gd name="adj1" fmla="val 16200000"/>
                    <a:gd name="adj2" fmla="val 21467216"/>
                  </a:avLst>
                </a:prstGeom>
                <a:ln w="285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9" name="Arc 518"/>
                <p:cNvSpPr/>
                <p:nvPr/>
              </p:nvSpPr>
              <p:spPr>
                <a:xfrm>
                  <a:off x="2798482" y="779319"/>
                  <a:ext cx="203336" cy="203336"/>
                </a:xfrm>
                <a:prstGeom prst="arc">
                  <a:avLst>
                    <a:gd name="adj1" fmla="val 16200000"/>
                    <a:gd name="adj2" fmla="val 21481060"/>
                  </a:avLst>
                </a:prstGeom>
                <a:ln w="285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cxnSp>
        <p:nvCxnSpPr>
          <p:cNvPr id="523" name="Elbow Connector 522"/>
          <p:cNvCxnSpPr>
            <a:stCxn id="525" idx="3"/>
            <a:endCxn id="537" idx="1"/>
          </p:cNvCxnSpPr>
          <p:nvPr/>
        </p:nvCxnSpPr>
        <p:spPr>
          <a:xfrm>
            <a:off x="1315944" y="517498"/>
            <a:ext cx="1175292" cy="494734"/>
          </a:xfrm>
          <a:prstGeom prst="bentConnector3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524" name="Group 523"/>
          <p:cNvGrpSpPr/>
          <p:nvPr/>
        </p:nvGrpSpPr>
        <p:grpSpPr>
          <a:xfrm>
            <a:off x="882423" y="300737"/>
            <a:ext cx="433521" cy="433521"/>
            <a:chOff x="3472258" y="1453661"/>
            <a:chExt cx="542975" cy="542975"/>
          </a:xfrm>
        </p:grpSpPr>
        <p:sp>
          <p:nvSpPr>
            <p:cNvPr id="525" name="Rounded Rectangle 524"/>
            <p:cNvSpPr>
              <a:spLocks noChangeAspect="1"/>
            </p:cNvSpPr>
            <p:nvPr/>
          </p:nvSpPr>
          <p:spPr>
            <a:xfrm>
              <a:off x="3472258" y="1453661"/>
              <a:ext cx="542975" cy="54297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grpSp>
          <p:nvGrpSpPr>
            <p:cNvPr id="526" name="Group 525"/>
            <p:cNvGrpSpPr/>
            <p:nvPr/>
          </p:nvGrpSpPr>
          <p:grpSpPr>
            <a:xfrm>
              <a:off x="3526818" y="1535146"/>
              <a:ext cx="432642" cy="391302"/>
              <a:chOff x="3526818" y="1559346"/>
              <a:chExt cx="367336" cy="367102"/>
            </a:xfrm>
          </p:grpSpPr>
          <p:sp>
            <p:nvSpPr>
              <p:cNvPr id="527" name="Oval 526"/>
              <p:cNvSpPr>
                <a:spLocks noChangeAspect="1"/>
              </p:cNvSpPr>
              <p:nvPr/>
            </p:nvSpPr>
            <p:spPr>
              <a:xfrm>
                <a:off x="3526818" y="1559346"/>
                <a:ext cx="366306" cy="366306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8" name="Oval 527"/>
              <p:cNvSpPr>
                <a:spLocks noChangeAspect="1"/>
              </p:cNvSpPr>
              <p:nvPr/>
            </p:nvSpPr>
            <p:spPr>
              <a:xfrm>
                <a:off x="3645962" y="1559346"/>
                <a:ext cx="130077" cy="366306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529" name="Straight Connector 528"/>
              <p:cNvCxnSpPr>
                <a:stCxn id="528" idx="0"/>
                <a:endCxn id="528" idx="4"/>
              </p:cNvCxnSpPr>
              <p:nvPr/>
            </p:nvCxnSpPr>
            <p:spPr>
              <a:xfrm>
                <a:off x="3711001" y="1559346"/>
                <a:ext cx="0" cy="366306"/>
              </a:xfrm>
              <a:prstGeom prst="lin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530" name="Rectangle 529"/>
              <p:cNvSpPr/>
              <p:nvPr/>
            </p:nvSpPr>
            <p:spPr>
              <a:xfrm>
                <a:off x="3566655" y="1690768"/>
                <a:ext cx="288691" cy="10772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square" lIns="0" tIns="0" rIns="0" bIns="0">
                <a:spAutoFit/>
              </a:bodyPr>
              <a:lstStyle/>
              <a:p>
                <a:pPr lvl="0" algn="ctr"/>
                <a:r>
                  <a:rPr lang="de-DE" sz="600" b="1" dirty="0" smtClean="0">
                    <a:solidFill>
                      <a:srgbClr val="1F497D"/>
                    </a:solidFill>
                    <a:latin typeface="Arial Rounded MT Bold" panose="020F0704030504030204" pitchFamily="34" charset="0"/>
                    <a:cs typeface="Arial" panose="020B0604020202020204" pitchFamily="34" charset="0"/>
                  </a:rPr>
                  <a:t>WWW</a:t>
                </a:r>
                <a:endParaRPr lang="de-DE" sz="700" b="1" dirty="0">
                  <a:solidFill>
                    <a:srgbClr val="1F497D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1" name="Oval 530"/>
              <p:cNvSpPr>
                <a:spLocks noChangeAspect="1"/>
              </p:cNvSpPr>
              <p:nvPr/>
            </p:nvSpPr>
            <p:spPr>
              <a:xfrm rot="5400000">
                <a:off x="3586382" y="1560360"/>
                <a:ext cx="247178" cy="366306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2" name="Oval 531"/>
              <p:cNvSpPr>
                <a:spLocks noChangeAspect="1"/>
              </p:cNvSpPr>
              <p:nvPr/>
            </p:nvSpPr>
            <p:spPr>
              <a:xfrm rot="5400000">
                <a:off x="3645962" y="1561306"/>
                <a:ext cx="130077" cy="366306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3" name="Oval 532"/>
              <p:cNvSpPr>
                <a:spLocks noChangeAspect="1"/>
              </p:cNvSpPr>
              <p:nvPr/>
            </p:nvSpPr>
            <p:spPr>
              <a:xfrm>
                <a:off x="3579894" y="1560142"/>
                <a:ext cx="260154" cy="366306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dirty="0"/>
              </a:p>
            </p:txBody>
          </p:sp>
        </p:grpSp>
      </p:grpSp>
      <p:cxnSp>
        <p:nvCxnSpPr>
          <p:cNvPr id="534" name="Elbow Connector 533"/>
          <p:cNvCxnSpPr>
            <a:endCxn id="537" idx="3"/>
          </p:cNvCxnSpPr>
          <p:nvPr/>
        </p:nvCxnSpPr>
        <p:spPr>
          <a:xfrm rot="10800000">
            <a:off x="2924758" y="1012232"/>
            <a:ext cx="1048066" cy="294361"/>
          </a:xfrm>
          <a:prstGeom prst="bentConnector3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35" name="Freeform 534"/>
          <p:cNvSpPr>
            <a:spLocks noChangeAspect="1"/>
          </p:cNvSpPr>
          <p:nvPr/>
        </p:nvSpPr>
        <p:spPr>
          <a:xfrm>
            <a:off x="3959475" y="164367"/>
            <a:ext cx="2755025" cy="1440179"/>
          </a:xfrm>
          <a:custGeom>
            <a:avLst/>
            <a:gdLst>
              <a:gd name="connsiteX0" fmla="*/ 0 w 1072282"/>
              <a:gd name="connsiteY0" fmla="*/ 680866 h 680866"/>
              <a:gd name="connsiteX1" fmla="*/ 1072282 w 1072282"/>
              <a:gd name="connsiteY1" fmla="*/ 664420 h 680866"/>
              <a:gd name="connsiteX2" fmla="*/ 1072282 w 1072282"/>
              <a:gd name="connsiteY2" fmla="*/ 197352 h 680866"/>
              <a:gd name="connsiteX3" fmla="*/ 769675 w 1072282"/>
              <a:gd name="connsiteY3" fmla="*/ 0 h 680866"/>
              <a:gd name="connsiteX4" fmla="*/ 401284 w 1072282"/>
              <a:gd name="connsiteY4" fmla="*/ 177617 h 680866"/>
              <a:gd name="connsiteX0" fmla="*/ 0 w 1072282"/>
              <a:gd name="connsiteY0" fmla="*/ 680866 h 680866"/>
              <a:gd name="connsiteX1" fmla="*/ 1072282 w 1072282"/>
              <a:gd name="connsiteY1" fmla="*/ 677576 h 680866"/>
              <a:gd name="connsiteX2" fmla="*/ 1072282 w 1072282"/>
              <a:gd name="connsiteY2" fmla="*/ 197352 h 680866"/>
              <a:gd name="connsiteX3" fmla="*/ 769675 w 1072282"/>
              <a:gd name="connsiteY3" fmla="*/ 0 h 680866"/>
              <a:gd name="connsiteX4" fmla="*/ 401284 w 1072282"/>
              <a:gd name="connsiteY4" fmla="*/ 177617 h 680866"/>
              <a:gd name="connsiteX0" fmla="*/ 0 w 1164147"/>
              <a:gd name="connsiteY0" fmla="*/ 680866 h 714012"/>
              <a:gd name="connsiteX1" fmla="*/ 1072282 w 1164147"/>
              <a:gd name="connsiteY1" fmla="*/ 677576 h 714012"/>
              <a:gd name="connsiteX2" fmla="*/ 1072282 w 1164147"/>
              <a:gd name="connsiteY2" fmla="*/ 197352 h 714012"/>
              <a:gd name="connsiteX3" fmla="*/ 769675 w 1164147"/>
              <a:gd name="connsiteY3" fmla="*/ 0 h 714012"/>
              <a:gd name="connsiteX4" fmla="*/ 401284 w 1164147"/>
              <a:gd name="connsiteY4" fmla="*/ 177617 h 714012"/>
              <a:gd name="connsiteX0" fmla="*/ 0 w 1164147"/>
              <a:gd name="connsiteY0" fmla="*/ 680866 h 680866"/>
              <a:gd name="connsiteX1" fmla="*/ 1072282 w 1164147"/>
              <a:gd name="connsiteY1" fmla="*/ 677576 h 680866"/>
              <a:gd name="connsiteX2" fmla="*/ 1072282 w 1164147"/>
              <a:gd name="connsiteY2" fmla="*/ 197352 h 680866"/>
              <a:gd name="connsiteX3" fmla="*/ 769675 w 1164147"/>
              <a:gd name="connsiteY3" fmla="*/ 0 h 680866"/>
              <a:gd name="connsiteX4" fmla="*/ 401284 w 1164147"/>
              <a:gd name="connsiteY4" fmla="*/ 177617 h 680866"/>
              <a:gd name="connsiteX0" fmla="*/ 0 w 1249331"/>
              <a:gd name="connsiteY0" fmla="*/ 680866 h 680866"/>
              <a:gd name="connsiteX1" fmla="*/ 1072282 w 1249331"/>
              <a:gd name="connsiteY1" fmla="*/ 677576 h 680866"/>
              <a:gd name="connsiteX2" fmla="*/ 1072282 w 1249331"/>
              <a:gd name="connsiteY2" fmla="*/ 197352 h 680866"/>
              <a:gd name="connsiteX3" fmla="*/ 769675 w 1249331"/>
              <a:gd name="connsiteY3" fmla="*/ 0 h 680866"/>
              <a:gd name="connsiteX4" fmla="*/ 401284 w 1249331"/>
              <a:gd name="connsiteY4" fmla="*/ 177617 h 680866"/>
              <a:gd name="connsiteX0" fmla="*/ 0 w 1297700"/>
              <a:gd name="connsiteY0" fmla="*/ 680866 h 680866"/>
              <a:gd name="connsiteX1" fmla="*/ 1072282 w 1297700"/>
              <a:gd name="connsiteY1" fmla="*/ 677576 h 680866"/>
              <a:gd name="connsiteX2" fmla="*/ 1072282 w 1297700"/>
              <a:gd name="connsiteY2" fmla="*/ 197352 h 680866"/>
              <a:gd name="connsiteX3" fmla="*/ 769675 w 1297700"/>
              <a:gd name="connsiteY3" fmla="*/ 0 h 680866"/>
              <a:gd name="connsiteX4" fmla="*/ 401284 w 1297700"/>
              <a:gd name="connsiteY4" fmla="*/ 177617 h 680866"/>
              <a:gd name="connsiteX0" fmla="*/ 0 w 1297700"/>
              <a:gd name="connsiteY0" fmla="*/ 680866 h 680866"/>
              <a:gd name="connsiteX1" fmla="*/ 1072282 w 1297700"/>
              <a:gd name="connsiteY1" fmla="*/ 677576 h 680866"/>
              <a:gd name="connsiteX2" fmla="*/ 1072282 w 1297700"/>
              <a:gd name="connsiteY2" fmla="*/ 197352 h 680866"/>
              <a:gd name="connsiteX3" fmla="*/ 769675 w 1297700"/>
              <a:gd name="connsiteY3" fmla="*/ 0 h 680866"/>
              <a:gd name="connsiteX4" fmla="*/ 401284 w 1297700"/>
              <a:gd name="connsiteY4" fmla="*/ 177617 h 680866"/>
              <a:gd name="connsiteX0" fmla="*/ 0 w 1297700"/>
              <a:gd name="connsiteY0" fmla="*/ 747639 h 747639"/>
              <a:gd name="connsiteX1" fmla="*/ 1072282 w 1297700"/>
              <a:gd name="connsiteY1" fmla="*/ 744349 h 747639"/>
              <a:gd name="connsiteX2" fmla="*/ 1072282 w 1297700"/>
              <a:gd name="connsiteY2" fmla="*/ 264125 h 747639"/>
              <a:gd name="connsiteX3" fmla="*/ 769675 w 1297700"/>
              <a:gd name="connsiteY3" fmla="*/ 66773 h 747639"/>
              <a:gd name="connsiteX4" fmla="*/ 401284 w 1297700"/>
              <a:gd name="connsiteY4" fmla="*/ 244390 h 747639"/>
              <a:gd name="connsiteX0" fmla="*/ 0 w 1297700"/>
              <a:gd name="connsiteY0" fmla="*/ 747639 h 747639"/>
              <a:gd name="connsiteX1" fmla="*/ 1072282 w 1297700"/>
              <a:gd name="connsiteY1" fmla="*/ 744349 h 747639"/>
              <a:gd name="connsiteX2" fmla="*/ 1072282 w 1297700"/>
              <a:gd name="connsiteY2" fmla="*/ 264125 h 747639"/>
              <a:gd name="connsiteX3" fmla="*/ 769675 w 1297700"/>
              <a:gd name="connsiteY3" fmla="*/ 66773 h 747639"/>
              <a:gd name="connsiteX4" fmla="*/ 111834 w 1297700"/>
              <a:gd name="connsiteY4" fmla="*/ 379247 h 747639"/>
              <a:gd name="connsiteX0" fmla="*/ 0 w 1297700"/>
              <a:gd name="connsiteY0" fmla="*/ 747639 h 747639"/>
              <a:gd name="connsiteX1" fmla="*/ 1072282 w 1297700"/>
              <a:gd name="connsiteY1" fmla="*/ 744349 h 747639"/>
              <a:gd name="connsiteX2" fmla="*/ 1072282 w 1297700"/>
              <a:gd name="connsiteY2" fmla="*/ 264125 h 747639"/>
              <a:gd name="connsiteX3" fmla="*/ 769675 w 1297700"/>
              <a:gd name="connsiteY3" fmla="*/ 66773 h 747639"/>
              <a:gd name="connsiteX4" fmla="*/ 111834 w 1297700"/>
              <a:gd name="connsiteY4" fmla="*/ 379247 h 747639"/>
              <a:gd name="connsiteX0" fmla="*/ 0 w 1297700"/>
              <a:gd name="connsiteY0" fmla="*/ 747639 h 747639"/>
              <a:gd name="connsiteX1" fmla="*/ 1072282 w 1297700"/>
              <a:gd name="connsiteY1" fmla="*/ 744349 h 747639"/>
              <a:gd name="connsiteX2" fmla="*/ 1072282 w 1297700"/>
              <a:gd name="connsiteY2" fmla="*/ 264125 h 747639"/>
              <a:gd name="connsiteX3" fmla="*/ 769675 w 1297700"/>
              <a:gd name="connsiteY3" fmla="*/ 66773 h 747639"/>
              <a:gd name="connsiteX4" fmla="*/ 111834 w 1297700"/>
              <a:gd name="connsiteY4" fmla="*/ 379247 h 747639"/>
              <a:gd name="connsiteX0" fmla="*/ 0 w 1297700"/>
              <a:gd name="connsiteY0" fmla="*/ 787791 h 787791"/>
              <a:gd name="connsiteX1" fmla="*/ 1072282 w 1297700"/>
              <a:gd name="connsiteY1" fmla="*/ 784501 h 787791"/>
              <a:gd name="connsiteX2" fmla="*/ 1072282 w 1297700"/>
              <a:gd name="connsiteY2" fmla="*/ 304277 h 787791"/>
              <a:gd name="connsiteX3" fmla="*/ 769675 w 1297700"/>
              <a:gd name="connsiteY3" fmla="*/ 106925 h 787791"/>
              <a:gd name="connsiteX4" fmla="*/ 111834 w 1297700"/>
              <a:gd name="connsiteY4" fmla="*/ 419399 h 787791"/>
              <a:gd name="connsiteX0" fmla="*/ 0 w 1297700"/>
              <a:gd name="connsiteY0" fmla="*/ 787791 h 787791"/>
              <a:gd name="connsiteX1" fmla="*/ 1072282 w 1297700"/>
              <a:gd name="connsiteY1" fmla="*/ 784501 h 787791"/>
              <a:gd name="connsiteX2" fmla="*/ 1072282 w 1297700"/>
              <a:gd name="connsiteY2" fmla="*/ 304277 h 787791"/>
              <a:gd name="connsiteX3" fmla="*/ 769675 w 1297700"/>
              <a:gd name="connsiteY3" fmla="*/ 106925 h 787791"/>
              <a:gd name="connsiteX4" fmla="*/ 111834 w 1297700"/>
              <a:gd name="connsiteY4" fmla="*/ 419399 h 787791"/>
              <a:gd name="connsiteX5" fmla="*/ 0 w 1297700"/>
              <a:gd name="connsiteY5" fmla="*/ 787791 h 787791"/>
              <a:gd name="connsiteX0" fmla="*/ 0 w 1297700"/>
              <a:gd name="connsiteY0" fmla="*/ 829401 h 829401"/>
              <a:gd name="connsiteX1" fmla="*/ 1072282 w 1297700"/>
              <a:gd name="connsiteY1" fmla="*/ 826111 h 829401"/>
              <a:gd name="connsiteX2" fmla="*/ 1072282 w 1297700"/>
              <a:gd name="connsiteY2" fmla="*/ 345887 h 829401"/>
              <a:gd name="connsiteX3" fmla="*/ 769675 w 1297700"/>
              <a:gd name="connsiteY3" fmla="*/ 148535 h 829401"/>
              <a:gd name="connsiteX4" fmla="*/ 111834 w 1297700"/>
              <a:gd name="connsiteY4" fmla="*/ 300588 h 829401"/>
              <a:gd name="connsiteX5" fmla="*/ 0 w 1297700"/>
              <a:gd name="connsiteY5" fmla="*/ 829401 h 829401"/>
              <a:gd name="connsiteX0" fmla="*/ 0 w 1249331"/>
              <a:gd name="connsiteY0" fmla="*/ 829401 h 861359"/>
              <a:gd name="connsiteX1" fmla="*/ 1072282 w 1249331"/>
              <a:gd name="connsiteY1" fmla="*/ 826111 h 861359"/>
              <a:gd name="connsiteX2" fmla="*/ 1072282 w 1249331"/>
              <a:gd name="connsiteY2" fmla="*/ 361929 h 861359"/>
              <a:gd name="connsiteX3" fmla="*/ 769675 w 1249331"/>
              <a:gd name="connsiteY3" fmla="*/ 148535 h 861359"/>
              <a:gd name="connsiteX4" fmla="*/ 111834 w 1249331"/>
              <a:gd name="connsiteY4" fmla="*/ 300588 h 861359"/>
              <a:gd name="connsiteX5" fmla="*/ 0 w 1249331"/>
              <a:gd name="connsiteY5" fmla="*/ 829401 h 861359"/>
              <a:gd name="connsiteX0" fmla="*/ 0 w 1249331"/>
              <a:gd name="connsiteY0" fmla="*/ 1041883 h 1073841"/>
              <a:gd name="connsiteX1" fmla="*/ 1072282 w 1249331"/>
              <a:gd name="connsiteY1" fmla="*/ 1038593 h 1073841"/>
              <a:gd name="connsiteX2" fmla="*/ 1072282 w 1249331"/>
              <a:gd name="connsiteY2" fmla="*/ 574411 h 1073841"/>
              <a:gd name="connsiteX3" fmla="*/ 817801 w 1249331"/>
              <a:gd name="connsiteY3" fmla="*/ 88301 h 1073841"/>
              <a:gd name="connsiteX4" fmla="*/ 111834 w 1249331"/>
              <a:gd name="connsiteY4" fmla="*/ 513070 h 1073841"/>
              <a:gd name="connsiteX5" fmla="*/ 0 w 1249331"/>
              <a:gd name="connsiteY5" fmla="*/ 1041883 h 1073841"/>
              <a:gd name="connsiteX0" fmla="*/ 0 w 1249331"/>
              <a:gd name="connsiteY0" fmla="*/ 1041883 h 1073841"/>
              <a:gd name="connsiteX1" fmla="*/ 1072282 w 1249331"/>
              <a:gd name="connsiteY1" fmla="*/ 1038593 h 1073841"/>
              <a:gd name="connsiteX2" fmla="*/ 1072282 w 1249331"/>
              <a:gd name="connsiteY2" fmla="*/ 574411 h 1073841"/>
              <a:gd name="connsiteX3" fmla="*/ 817801 w 1249331"/>
              <a:gd name="connsiteY3" fmla="*/ 88301 h 1073841"/>
              <a:gd name="connsiteX4" fmla="*/ 111834 w 1249331"/>
              <a:gd name="connsiteY4" fmla="*/ 513070 h 1073841"/>
              <a:gd name="connsiteX5" fmla="*/ 0 w 1249331"/>
              <a:gd name="connsiteY5" fmla="*/ 1041883 h 1073841"/>
              <a:gd name="connsiteX0" fmla="*/ 498460 w 1747791"/>
              <a:gd name="connsiteY0" fmla="*/ 1035619 h 1067577"/>
              <a:gd name="connsiteX1" fmla="*/ 1570742 w 1747791"/>
              <a:gd name="connsiteY1" fmla="*/ 1032329 h 1067577"/>
              <a:gd name="connsiteX2" fmla="*/ 1570742 w 1747791"/>
              <a:gd name="connsiteY2" fmla="*/ 568147 h 1067577"/>
              <a:gd name="connsiteX3" fmla="*/ 1316261 w 1747791"/>
              <a:gd name="connsiteY3" fmla="*/ 82037 h 1067577"/>
              <a:gd name="connsiteX4" fmla="*/ 694 w 1747791"/>
              <a:gd name="connsiteY4" fmla="*/ 554932 h 1067577"/>
              <a:gd name="connsiteX5" fmla="*/ 498460 w 1747791"/>
              <a:gd name="connsiteY5" fmla="*/ 1035619 h 1067577"/>
              <a:gd name="connsiteX0" fmla="*/ 499079 w 1748410"/>
              <a:gd name="connsiteY0" fmla="*/ 913055 h 945013"/>
              <a:gd name="connsiteX1" fmla="*/ 1571361 w 1748410"/>
              <a:gd name="connsiteY1" fmla="*/ 909765 h 945013"/>
              <a:gd name="connsiteX2" fmla="*/ 1571361 w 1748410"/>
              <a:gd name="connsiteY2" fmla="*/ 445583 h 945013"/>
              <a:gd name="connsiteX3" fmla="*/ 835617 w 1748410"/>
              <a:gd name="connsiteY3" fmla="*/ 103852 h 945013"/>
              <a:gd name="connsiteX4" fmla="*/ 1313 w 1748410"/>
              <a:gd name="connsiteY4" fmla="*/ 432368 h 945013"/>
              <a:gd name="connsiteX5" fmla="*/ 499079 w 1748410"/>
              <a:gd name="connsiteY5" fmla="*/ 913055 h 945013"/>
              <a:gd name="connsiteX0" fmla="*/ 498640 w 1747971"/>
              <a:gd name="connsiteY0" fmla="*/ 966360 h 998318"/>
              <a:gd name="connsiteX1" fmla="*/ 1570922 w 1747971"/>
              <a:gd name="connsiteY1" fmla="*/ 963070 h 998318"/>
              <a:gd name="connsiteX2" fmla="*/ 1570922 w 1747971"/>
              <a:gd name="connsiteY2" fmla="*/ 498888 h 998318"/>
              <a:gd name="connsiteX3" fmla="*/ 1107894 w 1747971"/>
              <a:gd name="connsiteY3" fmla="*/ 92989 h 998318"/>
              <a:gd name="connsiteX4" fmla="*/ 874 w 1747971"/>
              <a:gd name="connsiteY4" fmla="*/ 485673 h 998318"/>
              <a:gd name="connsiteX5" fmla="*/ 498640 w 1747971"/>
              <a:gd name="connsiteY5" fmla="*/ 966360 h 998318"/>
              <a:gd name="connsiteX0" fmla="*/ 690977 w 1940308"/>
              <a:gd name="connsiteY0" fmla="*/ 955408 h 987366"/>
              <a:gd name="connsiteX1" fmla="*/ 1763259 w 1940308"/>
              <a:gd name="connsiteY1" fmla="*/ 952118 h 987366"/>
              <a:gd name="connsiteX2" fmla="*/ 1763259 w 1940308"/>
              <a:gd name="connsiteY2" fmla="*/ 487936 h 987366"/>
              <a:gd name="connsiteX3" fmla="*/ 1300231 w 1940308"/>
              <a:gd name="connsiteY3" fmla="*/ 82037 h 987366"/>
              <a:gd name="connsiteX4" fmla="*/ 705 w 1940308"/>
              <a:gd name="connsiteY4" fmla="*/ 554931 h 987366"/>
              <a:gd name="connsiteX5" fmla="*/ 690977 w 1940308"/>
              <a:gd name="connsiteY5" fmla="*/ 955408 h 987366"/>
              <a:gd name="connsiteX0" fmla="*/ 1167 w 1981118"/>
              <a:gd name="connsiteY0" fmla="*/ 939366 h 982337"/>
              <a:gd name="connsiteX1" fmla="*/ 1763259 w 1981118"/>
              <a:gd name="connsiteY1" fmla="*/ 952118 h 982337"/>
              <a:gd name="connsiteX2" fmla="*/ 1763259 w 1981118"/>
              <a:gd name="connsiteY2" fmla="*/ 487936 h 982337"/>
              <a:gd name="connsiteX3" fmla="*/ 1300231 w 1981118"/>
              <a:gd name="connsiteY3" fmla="*/ 82037 h 982337"/>
              <a:gd name="connsiteX4" fmla="*/ 705 w 1981118"/>
              <a:gd name="connsiteY4" fmla="*/ 554931 h 982337"/>
              <a:gd name="connsiteX5" fmla="*/ 1167 w 1981118"/>
              <a:gd name="connsiteY5" fmla="*/ 939366 h 982337"/>
              <a:gd name="connsiteX0" fmla="*/ 1167 w 1981118"/>
              <a:gd name="connsiteY0" fmla="*/ 939366 h 952118"/>
              <a:gd name="connsiteX1" fmla="*/ 1763259 w 1981118"/>
              <a:gd name="connsiteY1" fmla="*/ 952118 h 952118"/>
              <a:gd name="connsiteX2" fmla="*/ 1763259 w 1981118"/>
              <a:gd name="connsiteY2" fmla="*/ 487936 h 952118"/>
              <a:gd name="connsiteX3" fmla="*/ 1300231 w 1981118"/>
              <a:gd name="connsiteY3" fmla="*/ 82037 h 952118"/>
              <a:gd name="connsiteX4" fmla="*/ 705 w 1981118"/>
              <a:gd name="connsiteY4" fmla="*/ 554931 h 952118"/>
              <a:gd name="connsiteX5" fmla="*/ 1167 w 1981118"/>
              <a:gd name="connsiteY5" fmla="*/ 939366 h 952118"/>
              <a:gd name="connsiteX0" fmla="*/ 214202 w 2194153"/>
              <a:gd name="connsiteY0" fmla="*/ 939366 h 952118"/>
              <a:gd name="connsiteX1" fmla="*/ 1976294 w 2194153"/>
              <a:gd name="connsiteY1" fmla="*/ 952118 h 952118"/>
              <a:gd name="connsiteX2" fmla="*/ 1976294 w 2194153"/>
              <a:gd name="connsiteY2" fmla="*/ 487936 h 952118"/>
              <a:gd name="connsiteX3" fmla="*/ 1513266 w 2194153"/>
              <a:gd name="connsiteY3" fmla="*/ 82037 h 952118"/>
              <a:gd name="connsiteX4" fmla="*/ 213740 w 2194153"/>
              <a:gd name="connsiteY4" fmla="*/ 554931 h 952118"/>
              <a:gd name="connsiteX5" fmla="*/ 214202 w 2194153"/>
              <a:gd name="connsiteY5" fmla="*/ 939366 h 952118"/>
              <a:gd name="connsiteX0" fmla="*/ 367217 w 2347168"/>
              <a:gd name="connsiteY0" fmla="*/ 939366 h 952118"/>
              <a:gd name="connsiteX1" fmla="*/ 2129309 w 2347168"/>
              <a:gd name="connsiteY1" fmla="*/ 952118 h 952118"/>
              <a:gd name="connsiteX2" fmla="*/ 2129309 w 2347168"/>
              <a:gd name="connsiteY2" fmla="*/ 487936 h 952118"/>
              <a:gd name="connsiteX3" fmla="*/ 1666281 w 2347168"/>
              <a:gd name="connsiteY3" fmla="*/ 82037 h 952118"/>
              <a:gd name="connsiteX4" fmla="*/ 366755 w 2347168"/>
              <a:gd name="connsiteY4" fmla="*/ 554931 h 952118"/>
              <a:gd name="connsiteX5" fmla="*/ 367217 w 2347168"/>
              <a:gd name="connsiteY5" fmla="*/ 939366 h 952118"/>
              <a:gd name="connsiteX0" fmla="*/ 343375 w 2323326"/>
              <a:gd name="connsiteY0" fmla="*/ 939366 h 952118"/>
              <a:gd name="connsiteX1" fmla="*/ 2105467 w 2323326"/>
              <a:gd name="connsiteY1" fmla="*/ 952118 h 952118"/>
              <a:gd name="connsiteX2" fmla="*/ 2105467 w 2323326"/>
              <a:gd name="connsiteY2" fmla="*/ 487936 h 952118"/>
              <a:gd name="connsiteX3" fmla="*/ 1642439 w 2323326"/>
              <a:gd name="connsiteY3" fmla="*/ 82037 h 952118"/>
              <a:gd name="connsiteX4" fmla="*/ 342913 w 2323326"/>
              <a:gd name="connsiteY4" fmla="*/ 554931 h 952118"/>
              <a:gd name="connsiteX5" fmla="*/ 343375 w 2323326"/>
              <a:gd name="connsiteY5" fmla="*/ 939366 h 952118"/>
              <a:gd name="connsiteX0" fmla="*/ 319300 w 2299251"/>
              <a:gd name="connsiteY0" fmla="*/ 964255 h 977007"/>
              <a:gd name="connsiteX1" fmla="*/ 2081392 w 2299251"/>
              <a:gd name="connsiteY1" fmla="*/ 977007 h 977007"/>
              <a:gd name="connsiteX2" fmla="*/ 2081392 w 2299251"/>
              <a:gd name="connsiteY2" fmla="*/ 512825 h 977007"/>
              <a:gd name="connsiteX3" fmla="*/ 1618364 w 2299251"/>
              <a:gd name="connsiteY3" fmla="*/ 106926 h 977007"/>
              <a:gd name="connsiteX4" fmla="*/ 366965 w 2299251"/>
              <a:gd name="connsiteY4" fmla="*/ 419399 h 977007"/>
              <a:gd name="connsiteX5" fmla="*/ 319300 w 2299251"/>
              <a:gd name="connsiteY5" fmla="*/ 964255 h 977007"/>
              <a:gd name="connsiteX0" fmla="*/ 319300 w 2299251"/>
              <a:gd name="connsiteY0" fmla="*/ 1047322 h 1060074"/>
              <a:gd name="connsiteX1" fmla="*/ 2081392 w 2299251"/>
              <a:gd name="connsiteY1" fmla="*/ 1060074 h 1060074"/>
              <a:gd name="connsiteX2" fmla="*/ 2081392 w 2299251"/>
              <a:gd name="connsiteY2" fmla="*/ 595892 h 1060074"/>
              <a:gd name="connsiteX3" fmla="*/ 1618364 w 2299251"/>
              <a:gd name="connsiteY3" fmla="*/ 189993 h 1060074"/>
              <a:gd name="connsiteX4" fmla="*/ 366965 w 2299251"/>
              <a:gd name="connsiteY4" fmla="*/ 502466 h 1060074"/>
              <a:gd name="connsiteX5" fmla="*/ 319300 w 2299251"/>
              <a:gd name="connsiteY5" fmla="*/ 1047322 h 1060074"/>
              <a:gd name="connsiteX0" fmla="*/ 319300 w 2299251"/>
              <a:gd name="connsiteY0" fmla="*/ 1067207 h 1079959"/>
              <a:gd name="connsiteX1" fmla="*/ 2081392 w 2299251"/>
              <a:gd name="connsiteY1" fmla="*/ 1079959 h 1079959"/>
              <a:gd name="connsiteX2" fmla="*/ 2081392 w 2299251"/>
              <a:gd name="connsiteY2" fmla="*/ 615777 h 1079959"/>
              <a:gd name="connsiteX3" fmla="*/ 1441901 w 2299251"/>
              <a:gd name="connsiteY3" fmla="*/ 177794 h 1079959"/>
              <a:gd name="connsiteX4" fmla="*/ 366965 w 2299251"/>
              <a:gd name="connsiteY4" fmla="*/ 522351 h 1079959"/>
              <a:gd name="connsiteX5" fmla="*/ 319300 w 2299251"/>
              <a:gd name="connsiteY5" fmla="*/ 1067207 h 1079959"/>
              <a:gd name="connsiteX0" fmla="*/ 319300 w 2299251"/>
              <a:gd name="connsiteY0" fmla="*/ 1241958 h 1254710"/>
              <a:gd name="connsiteX1" fmla="*/ 2081392 w 2299251"/>
              <a:gd name="connsiteY1" fmla="*/ 1254710 h 1254710"/>
              <a:gd name="connsiteX2" fmla="*/ 2081392 w 2299251"/>
              <a:gd name="connsiteY2" fmla="*/ 790528 h 1254710"/>
              <a:gd name="connsiteX3" fmla="*/ 1441901 w 2299251"/>
              <a:gd name="connsiteY3" fmla="*/ 352545 h 1254710"/>
              <a:gd name="connsiteX4" fmla="*/ 366965 w 2299251"/>
              <a:gd name="connsiteY4" fmla="*/ 697102 h 1254710"/>
              <a:gd name="connsiteX5" fmla="*/ 319300 w 2299251"/>
              <a:gd name="connsiteY5" fmla="*/ 1241958 h 1254710"/>
              <a:gd name="connsiteX0" fmla="*/ 319300 w 2299251"/>
              <a:gd name="connsiteY0" fmla="*/ 1192641 h 1205393"/>
              <a:gd name="connsiteX1" fmla="*/ 2081392 w 2299251"/>
              <a:gd name="connsiteY1" fmla="*/ 1205393 h 1205393"/>
              <a:gd name="connsiteX2" fmla="*/ 2081392 w 2299251"/>
              <a:gd name="connsiteY2" fmla="*/ 741211 h 1205393"/>
              <a:gd name="connsiteX3" fmla="*/ 1441901 w 2299251"/>
              <a:gd name="connsiteY3" fmla="*/ 303228 h 1205393"/>
              <a:gd name="connsiteX4" fmla="*/ 366965 w 2299251"/>
              <a:gd name="connsiteY4" fmla="*/ 647785 h 1205393"/>
              <a:gd name="connsiteX5" fmla="*/ 319300 w 2299251"/>
              <a:gd name="connsiteY5" fmla="*/ 1192641 h 1205393"/>
              <a:gd name="connsiteX0" fmla="*/ 319300 w 2299251"/>
              <a:gd name="connsiteY0" fmla="*/ 1192641 h 1205393"/>
              <a:gd name="connsiteX1" fmla="*/ 2081392 w 2299251"/>
              <a:gd name="connsiteY1" fmla="*/ 1205393 h 1205393"/>
              <a:gd name="connsiteX2" fmla="*/ 2081392 w 2299251"/>
              <a:gd name="connsiteY2" fmla="*/ 741211 h 1205393"/>
              <a:gd name="connsiteX3" fmla="*/ 1441901 w 2299251"/>
              <a:gd name="connsiteY3" fmla="*/ 303228 h 1205393"/>
              <a:gd name="connsiteX4" fmla="*/ 366965 w 2299251"/>
              <a:gd name="connsiteY4" fmla="*/ 647785 h 1205393"/>
              <a:gd name="connsiteX5" fmla="*/ 319300 w 2299251"/>
              <a:gd name="connsiteY5" fmla="*/ 1192641 h 1205393"/>
              <a:gd name="connsiteX0" fmla="*/ 319300 w 2299251"/>
              <a:gd name="connsiteY0" fmla="*/ 1192641 h 1205393"/>
              <a:gd name="connsiteX1" fmla="*/ 2081392 w 2299251"/>
              <a:gd name="connsiteY1" fmla="*/ 1205393 h 1205393"/>
              <a:gd name="connsiteX2" fmla="*/ 2081392 w 2299251"/>
              <a:gd name="connsiteY2" fmla="*/ 741211 h 1205393"/>
              <a:gd name="connsiteX3" fmla="*/ 1441901 w 2299251"/>
              <a:gd name="connsiteY3" fmla="*/ 303228 h 1205393"/>
              <a:gd name="connsiteX4" fmla="*/ 366965 w 2299251"/>
              <a:gd name="connsiteY4" fmla="*/ 647785 h 1205393"/>
              <a:gd name="connsiteX5" fmla="*/ 319300 w 2299251"/>
              <a:gd name="connsiteY5" fmla="*/ 1192641 h 1205393"/>
              <a:gd name="connsiteX0" fmla="*/ 319300 w 2299251"/>
              <a:gd name="connsiteY0" fmla="*/ 1258167 h 1270919"/>
              <a:gd name="connsiteX1" fmla="*/ 2081392 w 2299251"/>
              <a:gd name="connsiteY1" fmla="*/ 1270919 h 1270919"/>
              <a:gd name="connsiteX2" fmla="*/ 2081392 w 2299251"/>
              <a:gd name="connsiteY2" fmla="*/ 806737 h 1270919"/>
              <a:gd name="connsiteX3" fmla="*/ 1441901 w 2299251"/>
              <a:gd name="connsiteY3" fmla="*/ 368754 h 1270919"/>
              <a:gd name="connsiteX4" fmla="*/ 366965 w 2299251"/>
              <a:gd name="connsiteY4" fmla="*/ 536847 h 1270919"/>
              <a:gd name="connsiteX5" fmla="*/ 319300 w 2299251"/>
              <a:gd name="connsiteY5" fmla="*/ 1258167 h 1270919"/>
              <a:gd name="connsiteX0" fmla="*/ 319300 w 2299251"/>
              <a:gd name="connsiteY0" fmla="*/ 1345118 h 1357870"/>
              <a:gd name="connsiteX1" fmla="*/ 2081392 w 2299251"/>
              <a:gd name="connsiteY1" fmla="*/ 1357870 h 1357870"/>
              <a:gd name="connsiteX2" fmla="*/ 2081392 w 2299251"/>
              <a:gd name="connsiteY2" fmla="*/ 893688 h 1357870"/>
              <a:gd name="connsiteX3" fmla="*/ 1441901 w 2299251"/>
              <a:gd name="connsiteY3" fmla="*/ 455705 h 1357870"/>
              <a:gd name="connsiteX4" fmla="*/ 366965 w 2299251"/>
              <a:gd name="connsiteY4" fmla="*/ 623798 h 1357870"/>
              <a:gd name="connsiteX5" fmla="*/ 319300 w 2299251"/>
              <a:gd name="connsiteY5" fmla="*/ 1345118 h 1357870"/>
              <a:gd name="connsiteX0" fmla="*/ 319300 w 2299251"/>
              <a:gd name="connsiteY0" fmla="*/ 1345118 h 1357870"/>
              <a:gd name="connsiteX1" fmla="*/ 2081392 w 2299251"/>
              <a:gd name="connsiteY1" fmla="*/ 1357870 h 1357870"/>
              <a:gd name="connsiteX2" fmla="*/ 2081392 w 2299251"/>
              <a:gd name="connsiteY2" fmla="*/ 893688 h 1357870"/>
              <a:gd name="connsiteX3" fmla="*/ 1441901 w 2299251"/>
              <a:gd name="connsiteY3" fmla="*/ 455705 h 1357870"/>
              <a:gd name="connsiteX4" fmla="*/ 366965 w 2299251"/>
              <a:gd name="connsiteY4" fmla="*/ 623798 h 1357870"/>
              <a:gd name="connsiteX5" fmla="*/ 319300 w 2299251"/>
              <a:gd name="connsiteY5" fmla="*/ 1345118 h 1357870"/>
              <a:gd name="connsiteX0" fmla="*/ 319300 w 2299251"/>
              <a:gd name="connsiteY0" fmla="*/ 1345118 h 1357870"/>
              <a:gd name="connsiteX1" fmla="*/ 2081392 w 2299251"/>
              <a:gd name="connsiteY1" fmla="*/ 1357870 h 1357870"/>
              <a:gd name="connsiteX2" fmla="*/ 2081392 w 2299251"/>
              <a:gd name="connsiteY2" fmla="*/ 893688 h 1357870"/>
              <a:gd name="connsiteX3" fmla="*/ 1441901 w 2299251"/>
              <a:gd name="connsiteY3" fmla="*/ 455705 h 1357870"/>
              <a:gd name="connsiteX4" fmla="*/ 366965 w 2299251"/>
              <a:gd name="connsiteY4" fmla="*/ 623798 h 1357870"/>
              <a:gd name="connsiteX5" fmla="*/ 319300 w 2299251"/>
              <a:gd name="connsiteY5" fmla="*/ 1345118 h 1357870"/>
              <a:gd name="connsiteX0" fmla="*/ 319300 w 2319982"/>
              <a:gd name="connsiteY0" fmla="*/ 1345118 h 1345118"/>
              <a:gd name="connsiteX1" fmla="*/ 2120559 w 2319982"/>
              <a:gd name="connsiteY1" fmla="*/ 1293702 h 1345118"/>
              <a:gd name="connsiteX2" fmla="*/ 2081392 w 2319982"/>
              <a:gd name="connsiteY2" fmla="*/ 893688 h 1345118"/>
              <a:gd name="connsiteX3" fmla="*/ 1441901 w 2319982"/>
              <a:gd name="connsiteY3" fmla="*/ 455705 h 1345118"/>
              <a:gd name="connsiteX4" fmla="*/ 366965 w 2319982"/>
              <a:gd name="connsiteY4" fmla="*/ 623798 h 1345118"/>
              <a:gd name="connsiteX5" fmla="*/ 319300 w 2319982"/>
              <a:gd name="connsiteY5" fmla="*/ 1345118 h 1345118"/>
              <a:gd name="connsiteX0" fmla="*/ 319300 w 2292779"/>
              <a:gd name="connsiteY0" fmla="*/ 1345118 h 1345118"/>
              <a:gd name="connsiteX1" fmla="*/ 2068336 w 2292779"/>
              <a:gd name="connsiteY1" fmla="*/ 1309744 h 1345118"/>
              <a:gd name="connsiteX2" fmla="*/ 2081392 w 2292779"/>
              <a:gd name="connsiteY2" fmla="*/ 893688 h 1345118"/>
              <a:gd name="connsiteX3" fmla="*/ 1441901 w 2292779"/>
              <a:gd name="connsiteY3" fmla="*/ 455705 h 1345118"/>
              <a:gd name="connsiteX4" fmla="*/ 366965 w 2292779"/>
              <a:gd name="connsiteY4" fmla="*/ 623798 h 1345118"/>
              <a:gd name="connsiteX5" fmla="*/ 319300 w 2292779"/>
              <a:gd name="connsiteY5" fmla="*/ 1345118 h 1345118"/>
              <a:gd name="connsiteX0" fmla="*/ 319300 w 2312456"/>
              <a:gd name="connsiteY0" fmla="*/ 1345118 h 1345118"/>
              <a:gd name="connsiteX1" fmla="*/ 2068336 w 2312456"/>
              <a:gd name="connsiteY1" fmla="*/ 1309744 h 1345118"/>
              <a:gd name="connsiteX2" fmla="*/ 2081392 w 2312456"/>
              <a:gd name="connsiteY2" fmla="*/ 893688 h 1345118"/>
              <a:gd name="connsiteX3" fmla="*/ 1441901 w 2312456"/>
              <a:gd name="connsiteY3" fmla="*/ 455705 h 1345118"/>
              <a:gd name="connsiteX4" fmla="*/ 366965 w 2312456"/>
              <a:gd name="connsiteY4" fmla="*/ 623798 h 1345118"/>
              <a:gd name="connsiteX5" fmla="*/ 319300 w 2312456"/>
              <a:gd name="connsiteY5" fmla="*/ 1345118 h 1345118"/>
              <a:gd name="connsiteX0" fmla="*/ 319300 w 2292779"/>
              <a:gd name="connsiteY0" fmla="*/ 1345118 h 1345118"/>
              <a:gd name="connsiteX1" fmla="*/ 2068336 w 2292779"/>
              <a:gd name="connsiteY1" fmla="*/ 1309744 h 1345118"/>
              <a:gd name="connsiteX2" fmla="*/ 2081392 w 2292779"/>
              <a:gd name="connsiteY2" fmla="*/ 893688 h 1345118"/>
              <a:gd name="connsiteX3" fmla="*/ 1441901 w 2292779"/>
              <a:gd name="connsiteY3" fmla="*/ 455705 h 1345118"/>
              <a:gd name="connsiteX4" fmla="*/ 366965 w 2292779"/>
              <a:gd name="connsiteY4" fmla="*/ 623798 h 1345118"/>
              <a:gd name="connsiteX5" fmla="*/ 319300 w 2292779"/>
              <a:gd name="connsiteY5" fmla="*/ 1345118 h 1345118"/>
              <a:gd name="connsiteX0" fmla="*/ 319300 w 2292779"/>
              <a:gd name="connsiteY0" fmla="*/ 1345118 h 1345118"/>
              <a:gd name="connsiteX1" fmla="*/ 2068336 w 2292779"/>
              <a:gd name="connsiteY1" fmla="*/ 1309744 h 1345118"/>
              <a:gd name="connsiteX2" fmla="*/ 2081392 w 2292779"/>
              <a:gd name="connsiteY2" fmla="*/ 893688 h 1345118"/>
              <a:gd name="connsiteX3" fmla="*/ 1441901 w 2292779"/>
              <a:gd name="connsiteY3" fmla="*/ 455705 h 1345118"/>
              <a:gd name="connsiteX4" fmla="*/ 366965 w 2292779"/>
              <a:gd name="connsiteY4" fmla="*/ 623798 h 1345118"/>
              <a:gd name="connsiteX5" fmla="*/ 319300 w 2292779"/>
              <a:gd name="connsiteY5" fmla="*/ 1345118 h 1345118"/>
              <a:gd name="connsiteX0" fmla="*/ 319300 w 2292779"/>
              <a:gd name="connsiteY0" fmla="*/ 1345118 h 1345118"/>
              <a:gd name="connsiteX1" fmla="*/ 2068336 w 2292779"/>
              <a:gd name="connsiteY1" fmla="*/ 1309744 h 1345118"/>
              <a:gd name="connsiteX2" fmla="*/ 2081392 w 2292779"/>
              <a:gd name="connsiteY2" fmla="*/ 893688 h 1345118"/>
              <a:gd name="connsiteX3" fmla="*/ 1441901 w 2292779"/>
              <a:gd name="connsiteY3" fmla="*/ 455705 h 1345118"/>
              <a:gd name="connsiteX4" fmla="*/ 366965 w 2292779"/>
              <a:gd name="connsiteY4" fmla="*/ 623798 h 1345118"/>
              <a:gd name="connsiteX5" fmla="*/ 319300 w 2292779"/>
              <a:gd name="connsiteY5" fmla="*/ 1345118 h 1345118"/>
              <a:gd name="connsiteX0" fmla="*/ 319300 w 2292779"/>
              <a:gd name="connsiteY0" fmla="*/ 1345118 h 1345118"/>
              <a:gd name="connsiteX1" fmla="*/ 2068336 w 2292779"/>
              <a:gd name="connsiteY1" fmla="*/ 1309744 h 1345118"/>
              <a:gd name="connsiteX2" fmla="*/ 2081392 w 2292779"/>
              <a:gd name="connsiteY2" fmla="*/ 893688 h 1345118"/>
              <a:gd name="connsiteX3" fmla="*/ 1441901 w 2292779"/>
              <a:gd name="connsiteY3" fmla="*/ 455705 h 1345118"/>
              <a:gd name="connsiteX4" fmla="*/ 366965 w 2292779"/>
              <a:gd name="connsiteY4" fmla="*/ 623798 h 1345118"/>
              <a:gd name="connsiteX5" fmla="*/ 319300 w 2292779"/>
              <a:gd name="connsiteY5" fmla="*/ 1345118 h 1345118"/>
              <a:gd name="connsiteX0" fmla="*/ 319300 w 2251171"/>
              <a:gd name="connsiteY0" fmla="*/ 1345118 h 1368632"/>
              <a:gd name="connsiteX1" fmla="*/ 2068336 w 2251171"/>
              <a:gd name="connsiteY1" fmla="*/ 1309744 h 1368632"/>
              <a:gd name="connsiteX2" fmla="*/ 2003059 w 2251171"/>
              <a:gd name="connsiteY2" fmla="*/ 653057 h 1368632"/>
              <a:gd name="connsiteX3" fmla="*/ 1441901 w 2251171"/>
              <a:gd name="connsiteY3" fmla="*/ 455705 h 1368632"/>
              <a:gd name="connsiteX4" fmla="*/ 366965 w 2251171"/>
              <a:gd name="connsiteY4" fmla="*/ 623798 h 1368632"/>
              <a:gd name="connsiteX5" fmla="*/ 319300 w 2251171"/>
              <a:gd name="connsiteY5" fmla="*/ 1345118 h 1368632"/>
              <a:gd name="connsiteX0" fmla="*/ 319300 w 2327849"/>
              <a:gd name="connsiteY0" fmla="*/ 1345118 h 1368632"/>
              <a:gd name="connsiteX1" fmla="*/ 2068336 w 2327849"/>
              <a:gd name="connsiteY1" fmla="*/ 1309744 h 1368632"/>
              <a:gd name="connsiteX2" fmla="*/ 2003059 w 2327849"/>
              <a:gd name="connsiteY2" fmla="*/ 653057 h 1368632"/>
              <a:gd name="connsiteX3" fmla="*/ 1441901 w 2327849"/>
              <a:gd name="connsiteY3" fmla="*/ 455705 h 1368632"/>
              <a:gd name="connsiteX4" fmla="*/ 366965 w 2327849"/>
              <a:gd name="connsiteY4" fmla="*/ 623798 h 1368632"/>
              <a:gd name="connsiteX5" fmla="*/ 319300 w 2327849"/>
              <a:gd name="connsiteY5" fmla="*/ 1345118 h 1368632"/>
              <a:gd name="connsiteX0" fmla="*/ 319300 w 2327849"/>
              <a:gd name="connsiteY0" fmla="*/ 1345118 h 1368632"/>
              <a:gd name="connsiteX1" fmla="*/ 2068336 w 2327849"/>
              <a:gd name="connsiteY1" fmla="*/ 1309744 h 1368632"/>
              <a:gd name="connsiteX2" fmla="*/ 2003059 w 2327849"/>
              <a:gd name="connsiteY2" fmla="*/ 653057 h 1368632"/>
              <a:gd name="connsiteX3" fmla="*/ 1441901 w 2327849"/>
              <a:gd name="connsiteY3" fmla="*/ 455705 h 1368632"/>
              <a:gd name="connsiteX4" fmla="*/ 366965 w 2327849"/>
              <a:gd name="connsiteY4" fmla="*/ 623798 h 1368632"/>
              <a:gd name="connsiteX5" fmla="*/ 319300 w 2327849"/>
              <a:gd name="connsiteY5" fmla="*/ 1345118 h 1368632"/>
              <a:gd name="connsiteX0" fmla="*/ 319300 w 2327849"/>
              <a:gd name="connsiteY0" fmla="*/ 1345118 h 1368632"/>
              <a:gd name="connsiteX1" fmla="*/ 2068336 w 2327849"/>
              <a:gd name="connsiteY1" fmla="*/ 1309744 h 1368632"/>
              <a:gd name="connsiteX2" fmla="*/ 2003059 w 2327849"/>
              <a:gd name="connsiteY2" fmla="*/ 653057 h 1368632"/>
              <a:gd name="connsiteX3" fmla="*/ 1441901 w 2327849"/>
              <a:gd name="connsiteY3" fmla="*/ 455705 h 1368632"/>
              <a:gd name="connsiteX4" fmla="*/ 366965 w 2327849"/>
              <a:gd name="connsiteY4" fmla="*/ 623798 h 1368632"/>
              <a:gd name="connsiteX5" fmla="*/ 319300 w 2327849"/>
              <a:gd name="connsiteY5" fmla="*/ 1345118 h 1368632"/>
              <a:gd name="connsiteX0" fmla="*/ 319300 w 2327849"/>
              <a:gd name="connsiteY0" fmla="*/ 1345118 h 1368632"/>
              <a:gd name="connsiteX1" fmla="*/ 2068336 w 2327849"/>
              <a:gd name="connsiteY1" fmla="*/ 1309744 h 1368632"/>
              <a:gd name="connsiteX2" fmla="*/ 2003059 w 2327849"/>
              <a:gd name="connsiteY2" fmla="*/ 653057 h 1368632"/>
              <a:gd name="connsiteX3" fmla="*/ 1441901 w 2327849"/>
              <a:gd name="connsiteY3" fmla="*/ 455705 h 1368632"/>
              <a:gd name="connsiteX4" fmla="*/ 366965 w 2327849"/>
              <a:gd name="connsiteY4" fmla="*/ 623798 h 1368632"/>
              <a:gd name="connsiteX5" fmla="*/ 319300 w 2327849"/>
              <a:gd name="connsiteY5" fmla="*/ 1345118 h 1368632"/>
              <a:gd name="connsiteX0" fmla="*/ 319300 w 2246894"/>
              <a:gd name="connsiteY0" fmla="*/ 1345118 h 1368632"/>
              <a:gd name="connsiteX1" fmla="*/ 2068336 w 2246894"/>
              <a:gd name="connsiteY1" fmla="*/ 1309744 h 1368632"/>
              <a:gd name="connsiteX2" fmla="*/ 2003059 w 2246894"/>
              <a:gd name="connsiteY2" fmla="*/ 653057 h 1368632"/>
              <a:gd name="connsiteX3" fmla="*/ 1441901 w 2246894"/>
              <a:gd name="connsiteY3" fmla="*/ 455705 h 1368632"/>
              <a:gd name="connsiteX4" fmla="*/ 366965 w 2246894"/>
              <a:gd name="connsiteY4" fmla="*/ 623798 h 1368632"/>
              <a:gd name="connsiteX5" fmla="*/ 319300 w 2246894"/>
              <a:gd name="connsiteY5" fmla="*/ 1345118 h 1368632"/>
              <a:gd name="connsiteX0" fmla="*/ 319300 w 2269016"/>
              <a:gd name="connsiteY0" fmla="*/ 1345118 h 1368632"/>
              <a:gd name="connsiteX1" fmla="*/ 2068336 w 2269016"/>
              <a:gd name="connsiteY1" fmla="*/ 1309744 h 1368632"/>
              <a:gd name="connsiteX2" fmla="*/ 2003059 w 2269016"/>
              <a:gd name="connsiteY2" fmla="*/ 653057 h 1368632"/>
              <a:gd name="connsiteX3" fmla="*/ 1441901 w 2269016"/>
              <a:gd name="connsiteY3" fmla="*/ 455705 h 1368632"/>
              <a:gd name="connsiteX4" fmla="*/ 366965 w 2269016"/>
              <a:gd name="connsiteY4" fmla="*/ 623798 h 1368632"/>
              <a:gd name="connsiteX5" fmla="*/ 319300 w 2269016"/>
              <a:gd name="connsiteY5" fmla="*/ 1345118 h 1368632"/>
              <a:gd name="connsiteX0" fmla="*/ 319300 w 2269016"/>
              <a:gd name="connsiteY0" fmla="*/ 1345118 h 1368632"/>
              <a:gd name="connsiteX1" fmla="*/ 2068336 w 2269016"/>
              <a:gd name="connsiteY1" fmla="*/ 1309744 h 1368632"/>
              <a:gd name="connsiteX2" fmla="*/ 2003059 w 2269016"/>
              <a:gd name="connsiteY2" fmla="*/ 653057 h 1368632"/>
              <a:gd name="connsiteX3" fmla="*/ 1441901 w 2269016"/>
              <a:gd name="connsiteY3" fmla="*/ 455705 h 1368632"/>
              <a:gd name="connsiteX4" fmla="*/ 366965 w 2269016"/>
              <a:gd name="connsiteY4" fmla="*/ 623798 h 1368632"/>
              <a:gd name="connsiteX5" fmla="*/ 319300 w 2269016"/>
              <a:gd name="connsiteY5" fmla="*/ 1345118 h 1368632"/>
              <a:gd name="connsiteX0" fmla="*/ 319300 w 2269016"/>
              <a:gd name="connsiteY0" fmla="*/ 1345118 h 1368632"/>
              <a:gd name="connsiteX1" fmla="*/ 2068336 w 2269016"/>
              <a:gd name="connsiteY1" fmla="*/ 1309744 h 1368632"/>
              <a:gd name="connsiteX2" fmla="*/ 2003059 w 2269016"/>
              <a:gd name="connsiteY2" fmla="*/ 653057 h 1368632"/>
              <a:gd name="connsiteX3" fmla="*/ 1441901 w 2269016"/>
              <a:gd name="connsiteY3" fmla="*/ 455705 h 1368632"/>
              <a:gd name="connsiteX4" fmla="*/ 366965 w 2269016"/>
              <a:gd name="connsiteY4" fmla="*/ 623798 h 1368632"/>
              <a:gd name="connsiteX5" fmla="*/ 319300 w 2269016"/>
              <a:gd name="connsiteY5" fmla="*/ 1345118 h 1368632"/>
              <a:gd name="connsiteX0" fmla="*/ 319300 w 2269016"/>
              <a:gd name="connsiteY0" fmla="*/ 1345118 h 1345118"/>
              <a:gd name="connsiteX1" fmla="*/ 2068336 w 2269016"/>
              <a:gd name="connsiteY1" fmla="*/ 1309744 h 1345118"/>
              <a:gd name="connsiteX2" fmla="*/ 2003059 w 2269016"/>
              <a:gd name="connsiteY2" fmla="*/ 653057 h 1345118"/>
              <a:gd name="connsiteX3" fmla="*/ 1441901 w 2269016"/>
              <a:gd name="connsiteY3" fmla="*/ 455705 h 1345118"/>
              <a:gd name="connsiteX4" fmla="*/ 366965 w 2269016"/>
              <a:gd name="connsiteY4" fmla="*/ 623798 h 1345118"/>
              <a:gd name="connsiteX5" fmla="*/ 319300 w 2269016"/>
              <a:gd name="connsiteY5" fmla="*/ 1345118 h 1345118"/>
              <a:gd name="connsiteX0" fmla="*/ 319300 w 2270071"/>
              <a:gd name="connsiteY0" fmla="*/ 1345118 h 1345118"/>
              <a:gd name="connsiteX1" fmla="*/ 2070274 w 2270071"/>
              <a:gd name="connsiteY1" fmla="*/ 1324032 h 1345118"/>
              <a:gd name="connsiteX2" fmla="*/ 2003059 w 2270071"/>
              <a:gd name="connsiteY2" fmla="*/ 653057 h 1345118"/>
              <a:gd name="connsiteX3" fmla="*/ 1441901 w 2270071"/>
              <a:gd name="connsiteY3" fmla="*/ 455705 h 1345118"/>
              <a:gd name="connsiteX4" fmla="*/ 366965 w 2270071"/>
              <a:gd name="connsiteY4" fmla="*/ 623798 h 1345118"/>
              <a:gd name="connsiteX5" fmla="*/ 319300 w 2270071"/>
              <a:gd name="connsiteY5" fmla="*/ 1345118 h 1345118"/>
              <a:gd name="connsiteX0" fmla="*/ 319300 w 2272195"/>
              <a:gd name="connsiteY0" fmla="*/ 1345118 h 1345118"/>
              <a:gd name="connsiteX1" fmla="*/ 2074149 w 2272195"/>
              <a:gd name="connsiteY1" fmla="*/ 1335938 h 1345118"/>
              <a:gd name="connsiteX2" fmla="*/ 2003059 w 2272195"/>
              <a:gd name="connsiteY2" fmla="*/ 653057 h 1345118"/>
              <a:gd name="connsiteX3" fmla="*/ 1441901 w 2272195"/>
              <a:gd name="connsiteY3" fmla="*/ 455705 h 1345118"/>
              <a:gd name="connsiteX4" fmla="*/ 366965 w 2272195"/>
              <a:gd name="connsiteY4" fmla="*/ 623798 h 1345118"/>
              <a:gd name="connsiteX5" fmla="*/ 319300 w 2272195"/>
              <a:gd name="connsiteY5" fmla="*/ 1345118 h 1345118"/>
              <a:gd name="connsiteX0" fmla="*/ 319300 w 2288579"/>
              <a:gd name="connsiteY0" fmla="*/ 1345118 h 1345118"/>
              <a:gd name="connsiteX1" fmla="*/ 2074149 w 2288579"/>
              <a:gd name="connsiteY1" fmla="*/ 1335938 h 1345118"/>
              <a:gd name="connsiteX2" fmla="*/ 2003059 w 2288579"/>
              <a:gd name="connsiteY2" fmla="*/ 653057 h 1345118"/>
              <a:gd name="connsiteX3" fmla="*/ 1441901 w 2288579"/>
              <a:gd name="connsiteY3" fmla="*/ 455705 h 1345118"/>
              <a:gd name="connsiteX4" fmla="*/ 366965 w 2288579"/>
              <a:gd name="connsiteY4" fmla="*/ 623798 h 1345118"/>
              <a:gd name="connsiteX5" fmla="*/ 319300 w 2288579"/>
              <a:gd name="connsiteY5" fmla="*/ 1345118 h 1345118"/>
              <a:gd name="connsiteX0" fmla="*/ 319300 w 2289367"/>
              <a:gd name="connsiteY0" fmla="*/ 1345118 h 1345118"/>
              <a:gd name="connsiteX1" fmla="*/ 2074149 w 2289367"/>
              <a:gd name="connsiteY1" fmla="*/ 1335938 h 1345118"/>
              <a:gd name="connsiteX2" fmla="*/ 2003059 w 2289367"/>
              <a:gd name="connsiteY2" fmla="*/ 653057 h 1345118"/>
              <a:gd name="connsiteX3" fmla="*/ 1441901 w 2289367"/>
              <a:gd name="connsiteY3" fmla="*/ 455705 h 1345118"/>
              <a:gd name="connsiteX4" fmla="*/ 366965 w 2289367"/>
              <a:gd name="connsiteY4" fmla="*/ 623798 h 1345118"/>
              <a:gd name="connsiteX5" fmla="*/ 319300 w 2289367"/>
              <a:gd name="connsiteY5" fmla="*/ 1345118 h 1345118"/>
              <a:gd name="connsiteX0" fmla="*/ 319300 w 2297208"/>
              <a:gd name="connsiteY0" fmla="*/ 1345118 h 1345118"/>
              <a:gd name="connsiteX1" fmla="*/ 2087715 w 2297208"/>
              <a:gd name="connsiteY1" fmla="*/ 1338319 h 1345118"/>
              <a:gd name="connsiteX2" fmla="*/ 2003059 w 2297208"/>
              <a:gd name="connsiteY2" fmla="*/ 653057 h 1345118"/>
              <a:gd name="connsiteX3" fmla="*/ 1441901 w 2297208"/>
              <a:gd name="connsiteY3" fmla="*/ 455705 h 1345118"/>
              <a:gd name="connsiteX4" fmla="*/ 366965 w 2297208"/>
              <a:gd name="connsiteY4" fmla="*/ 623798 h 1345118"/>
              <a:gd name="connsiteX5" fmla="*/ 319300 w 2297208"/>
              <a:gd name="connsiteY5" fmla="*/ 1345118 h 1345118"/>
              <a:gd name="connsiteX0" fmla="*/ 319300 w 2293823"/>
              <a:gd name="connsiteY0" fmla="*/ 1345118 h 1345118"/>
              <a:gd name="connsiteX1" fmla="*/ 2081901 w 2293823"/>
              <a:gd name="connsiteY1" fmla="*/ 1340700 h 1345118"/>
              <a:gd name="connsiteX2" fmla="*/ 2003059 w 2293823"/>
              <a:gd name="connsiteY2" fmla="*/ 653057 h 1345118"/>
              <a:gd name="connsiteX3" fmla="*/ 1441901 w 2293823"/>
              <a:gd name="connsiteY3" fmla="*/ 455705 h 1345118"/>
              <a:gd name="connsiteX4" fmla="*/ 366965 w 2293823"/>
              <a:gd name="connsiteY4" fmla="*/ 623798 h 1345118"/>
              <a:gd name="connsiteX5" fmla="*/ 319300 w 2293823"/>
              <a:gd name="connsiteY5" fmla="*/ 1345118 h 1345118"/>
              <a:gd name="connsiteX0" fmla="*/ 319300 w 2321987"/>
              <a:gd name="connsiteY0" fmla="*/ 1345118 h 1345118"/>
              <a:gd name="connsiteX1" fmla="*/ 2081901 w 2321987"/>
              <a:gd name="connsiteY1" fmla="*/ 1340700 h 1345118"/>
              <a:gd name="connsiteX2" fmla="*/ 2003059 w 2321987"/>
              <a:gd name="connsiteY2" fmla="*/ 653057 h 1345118"/>
              <a:gd name="connsiteX3" fmla="*/ 1441901 w 2321987"/>
              <a:gd name="connsiteY3" fmla="*/ 455705 h 1345118"/>
              <a:gd name="connsiteX4" fmla="*/ 366965 w 2321987"/>
              <a:gd name="connsiteY4" fmla="*/ 623798 h 1345118"/>
              <a:gd name="connsiteX5" fmla="*/ 319300 w 2321987"/>
              <a:gd name="connsiteY5" fmla="*/ 1345118 h 1345118"/>
              <a:gd name="connsiteX0" fmla="*/ 319300 w 2338274"/>
              <a:gd name="connsiteY0" fmla="*/ 1345118 h 1345118"/>
              <a:gd name="connsiteX1" fmla="*/ 2081901 w 2338274"/>
              <a:gd name="connsiteY1" fmla="*/ 1340700 h 1345118"/>
              <a:gd name="connsiteX2" fmla="*/ 2003059 w 2338274"/>
              <a:gd name="connsiteY2" fmla="*/ 653057 h 1345118"/>
              <a:gd name="connsiteX3" fmla="*/ 1441901 w 2338274"/>
              <a:gd name="connsiteY3" fmla="*/ 455705 h 1345118"/>
              <a:gd name="connsiteX4" fmla="*/ 366965 w 2338274"/>
              <a:gd name="connsiteY4" fmla="*/ 623798 h 1345118"/>
              <a:gd name="connsiteX5" fmla="*/ 319300 w 2338274"/>
              <a:gd name="connsiteY5" fmla="*/ 1345118 h 1345118"/>
              <a:gd name="connsiteX0" fmla="*/ 319300 w 2338274"/>
              <a:gd name="connsiteY0" fmla="*/ 1345118 h 1345118"/>
              <a:gd name="connsiteX1" fmla="*/ 2081901 w 2338274"/>
              <a:gd name="connsiteY1" fmla="*/ 1340700 h 1345118"/>
              <a:gd name="connsiteX2" fmla="*/ 2003059 w 2338274"/>
              <a:gd name="connsiteY2" fmla="*/ 653057 h 1345118"/>
              <a:gd name="connsiteX3" fmla="*/ 1441901 w 2338274"/>
              <a:gd name="connsiteY3" fmla="*/ 455705 h 1345118"/>
              <a:gd name="connsiteX4" fmla="*/ 366965 w 2338274"/>
              <a:gd name="connsiteY4" fmla="*/ 623798 h 1345118"/>
              <a:gd name="connsiteX5" fmla="*/ 319300 w 2338274"/>
              <a:gd name="connsiteY5" fmla="*/ 1345118 h 1345118"/>
              <a:gd name="connsiteX0" fmla="*/ 319300 w 2338274"/>
              <a:gd name="connsiteY0" fmla="*/ 1345118 h 1345118"/>
              <a:gd name="connsiteX1" fmla="*/ 2081901 w 2338274"/>
              <a:gd name="connsiteY1" fmla="*/ 1340700 h 1345118"/>
              <a:gd name="connsiteX2" fmla="*/ 2003059 w 2338274"/>
              <a:gd name="connsiteY2" fmla="*/ 653057 h 1345118"/>
              <a:gd name="connsiteX3" fmla="*/ 1441901 w 2338274"/>
              <a:gd name="connsiteY3" fmla="*/ 455705 h 1345118"/>
              <a:gd name="connsiteX4" fmla="*/ 366965 w 2338274"/>
              <a:gd name="connsiteY4" fmla="*/ 623798 h 1345118"/>
              <a:gd name="connsiteX5" fmla="*/ 319300 w 2338274"/>
              <a:gd name="connsiteY5" fmla="*/ 1345118 h 1345118"/>
              <a:gd name="connsiteX0" fmla="*/ 319300 w 2338274"/>
              <a:gd name="connsiteY0" fmla="*/ 1345118 h 1345118"/>
              <a:gd name="connsiteX1" fmla="*/ 2081901 w 2338274"/>
              <a:gd name="connsiteY1" fmla="*/ 1340700 h 1345118"/>
              <a:gd name="connsiteX2" fmla="*/ 2003059 w 2338274"/>
              <a:gd name="connsiteY2" fmla="*/ 653057 h 1345118"/>
              <a:gd name="connsiteX3" fmla="*/ 1441901 w 2338274"/>
              <a:gd name="connsiteY3" fmla="*/ 455705 h 1345118"/>
              <a:gd name="connsiteX4" fmla="*/ 366965 w 2338274"/>
              <a:gd name="connsiteY4" fmla="*/ 623798 h 1345118"/>
              <a:gd name="connsiteX5" fmla="*/ 319300 w 2338274"/>
              <a:gd name="connsiteY5" fmla="*/ 1345118 h 1345118"/>
              <a:gd name="connsiteX0" fmla="*/ 319300 w 2338274"/>
              <a:gd name="connsiteY0" fmla="*/ 1345118 h 1345118"/>
              <a:gd name="connsiteX1" fmla="*/ 2081901 w 2338274"/>
              <a:gd name="connsiteY1" fmla="*/ 1340700 h 1345118"/>
              <a:gd name="connsiteX2" fmla="*/ 2003059 w 2338274"/>
              <a:gd name="connsiteY2" fmla="*/ 653057 h 1345118"/>
              <a:gd name="connsiteX3" fmla="*/ 1441901 w 2338274"/>
              <a:gd name="connsiteY3" fmla="*/ 455705 h 1345118"/>
              <a:gd name="connsiteX4" fmla="*/ 366965 w 2338274"/>
              <a:gd name="connsiteY4" fmla="*/ 623798 h 1345118"/>
              <a:gd name="connsiteX5" fmla="*/ 319300 w 2338274"/>
              <a:gd name="connsiteY5" fmla="*/ 1345118 h 1345118"/>
              <a:gd name="connsiteX0" fmla="*/ 319300 w 2338274"/>
              <a:gd name="connsiteY0" fmla="*/ 1375975 h 1375975"/>
              <a:gd name="connsiteX1" fmla="*/ 2081901 w 2338274"/>
              <a:gd name="connsiteY1" fmla="*/ 1371557 h 1375975"/>
              <a:gd name="connsiteX2" fmla="*/ 2003059 w 2338274"/>
              <a:gd name="connsiteY2" fmla="*/ 683914 h 1375975"/>
              <a:gd name="connsiteX3" fmla="*/ 1441901 w 2338274"/>
              <a:gd name="connsiteY3" fmla="*/ 486562 h 1375975"/>
              <a:gd name="connsiteX4" fmla="*/ 366965 w 2338274"/>
              <a:gd name="connsiteY4" fmla="*/ 654655 h 1375975"/>
              <a:gd name="connsiteX5" fmla="*/ 319300 w 2338274"/>
              <a:gd name="connsiteY5" fmla="*/ 1375975 h 1375975"/>
              <a:gd name="connsiteX0" fmla="*/ 319300 w 2338274"/>
              <a:gd name="connsiteY0" fmla="*/ 1393835 h 1393835"/>
              <a:gd name="connsiteX1" fmla="*/ 2081901 w 2338274"/>
              <a:gd name="connsiteY1" fmla="*/ 1389417 h 1393835"/>
              <a:gd name="connsiteX2" fmla="*/ 2003059 w 2338274"/>
              <a:gd name="connsiteY2" fmla="*/ 701774 h 1393835"/>
              <a:gd name="connsiteX3" fmla="*/ 1441901 w 2338274"/>
              <a:gd name="connsiteY3" fmla="*/ 504422 h 1393835"/>
              <a:gd name="connsiteX4" fmla="*/ 366965 w 2338274"/>
              <a:gd name="connsiteY4" fmla="*/ 672515 h 1393835"/>
              <a:gd name="connsiteX5" fmla="*/ 319300 w 2338274"/>
              <a:gd name="connsiteY5" fmla="*/ 1393835 h 1393835"/>
              <a:gd name="connsiteX0" fmla="*/ 319300 w 2338274"/>
              <a:gd name="connsiteY0" fmla="*/ 1470013 h 1470013"/>
              <a:gd name="connsiteX1" fmla="*/ 2081901 w 2338274"/>
              <a:gd name="connsiteY1" fmla="*/ 1465595 h 1470013"/>
              <a:gd name="connsiteX2" fmla="*/ 2003059 w 2338274"/>
              <a:gd name="connsiteY2" fmla="*/ 777952 h 1470013"/>
              <a:gd name="connsiteX3" fmla="*/ 1414376 w 2338274"/>
              <a:gd name="connsiteY3" fmla="*/ 453978 h 1470013"/>
              <a:gd name="connsiteX4" fmla="*/ 366965 w 2338274"/>
              <a:gd name="connsiteY4" fmla="*/ 748693 h 1470013"/>
              <a:gd name="connsiteX5" fmla="*/ 319300 w 2338274"/>
              <a:gd name="connsiteY5" fmla="*/ 1470013 h 1470013"/>
              <a:gd name="connsiteX0" fmla="*/ 319300 w 2338274"/>
              <a:gd name="connsiteY0" fmla="*/ 1383582 h 1383582"/>
              <a:gd name="connsiteX1" fmla="*/ 2081901 w 2338274"/>
              <a:gd name="connsiteY1" fmla="*/ 1379164 h 1383582"/>
              <a:gd name="connsiteX2" fmla="*/ 2003059 w 2338274"/>
              <a:gd name="connsiteY2" fmla="*/ 691521 h 1383582"/>
              <a:gd name="connsiteX3" fmla="*/ 1414376 w 2338274"/>
              <a:gd name="connsiteY3" fmla="*/ 367547 h 1383582"/>
              <a:gd name="connsiteX4" fmla="*/ 366965 w 2338274"/>
              <a:gd name="connsiteY4" fmla="*/ 662262 h 1383582"/>
              <a:gd name="connsiteX5" fmla="*/ 319300 w 2338274"/>
              <a:gd name="connsiteY5" fmla="*/ 1383582 h 1383582"/>
              <a:gd name="connsiteX0" fmla="*/ 319300 w 2338274"/>
              <a:gd name="connsiteY0" fmla="*/ 1383582 h 1383582"/>
              <a:gd name="connsiteX1" fmla="*/ 2081901 w 2338274"/>
              <a:gd name="connsiteY1" fmla="*/ 1379164 h 1383582"/>
              <a:gd name="connsiteX2" fmla="*/ 2003059 w 2338274"/>
              <a:gd name="connsiteY2" fmla="*/ 691521 h 1383582"/>
              <a:gd name="connsiteX3" fmla="*/ 1414376 w 2338274"/>
              <a:gd name="connsiteY3" fmla="*/ 367547 h 1383582"/>
              <a:gd name="connsiteX4" fmla="*/ 366965 w 2338274"/>
              <a:gd name="connsiteY4" fmla="*/ 662262 h 1383582"/>
              <a:gd name="connsiteX5" fmla="*/ 319300 w 2338274"/>
              <a:gd name="connsiteY5" fmla="*/ 1383582 h 1383582"/>
              <a:gd name="connsiteX0" fmla="*/ 319300 w 2338274"/>
              <a:gd name="connsiteY0" fmla="*/ 1383582 h 1383582"/>
              <a:gd name="connsiteX1" fmla="*/ 2081901 w 2338274"/>
              <a:gd name="connsiteY1" fmla="*/ 1379164 h 1383582"/>
              <a:gd name="connsiteX2" fmla="*/ 2003059 w 2338274"/>
              <a:gd name="connsiteY2" fmla="*/ 691521 h 1383582"/>
              <a:gd name="connsiteX3" fmla="*/ 1414376 w 2338274"/>
              <a:gd name="connsiteY3" fmla="*/ 367547 h 1383582"/>
              <a:gd name="connsiteX4" fmla="*/ 366965 w 2338274"/>
              <a:gd name="connsiteY4" fmla="*/ 662262 h 1383582"/>
              <a:gd name="connsiteX5" fmla="*/ 319300 w 2338274"/>
              <a:gd name="connsiteY5" fmla="*/ 1383582 h 1383582"/>
              <a:gd name="connsiteX0" fmla="*/ 319300 w 2338274"/>
              <a:gd name="connsiteY0" fmla="*/ 1410152 h 1410152"/>
              <a:gd name="connsiteX1" fmla="*/ 2081901 w 2338274"/>
              <a:gd name="connsiteY1" fmla="*/ 1405734 h 1410152"/>
              <a:gd name="connsiteX2" fmla="*/ 2003059 w 2338274"/>
              <a:gd name="connsiteY2" fmla="*/ 718091 h 1410152"/>
              <a:gd name="connsiteX3" fmla="*/ 1478603 w 2338274"/>
              <a:gd name="connsiteY3" fmla="*/ 350555 h 1410152"/>
              <a:gd name="connsiteX4" fmla="*/ 366965 w 2338274"/>
              <a:gd name="connsiteY4" fmla="*/ 688832 h 1410152"/>
              <a:gd name="connsiteX5" fmla="*/ 319300 w 2338274"/>
              <a:gd name="connsiteY5" fmla="*/ 1410152 h 1410152"/>
              <a:gd name="connsiteX0" fmla="*/ 319300 w 2338274"/>
              <a:gd name="connsiteY0" fmla="*/ 1410152 h 1410152"/>
              <a:gd name="connsiteX1" fmla="*/ 2081901 w 2338274"/>
              <a:gd name="connsiteY1" fmla="*/ 1405734 h 1410152"/>
              <a:gd name="connsiteX2" fmla="*/ 2003059 w 2338274"/>
              <a:gd name="connsiteY2" fmla="*/ 718091 h 1410152"/>
              <a:gd name="connsiteX3" fmla="*/ 1478603 w 2338274"/>
              <a:gd name="connsiteY3" fmla="*/ 350555 h 1410152"/>
              <a:gd name="connsiteX4" fmla="*/ 366965 w 2338274"/>
              <a:gd name="connsiteY4" fmla="*/ 688832 h 1410152"/>
              <a:gd name="connsiteX5" fmla="*/ 319300 w 2338274"/>
              <a:gd name="connsiteY5" fmla="*/ 1410152 h 1410152"/>
              <a:gd name="connsiteX0" fmla="*/ 319300 w 2338274"/>
              <a:gd name="connsiteY0" fmla="*/ 1410152 h 1410152"/>
              <a:gd name="connsiteX1" fmla="*/ 2081901 w 2338274"/>
              <a:gd name="connsiteY1" fmla="*/ 1405734 h 1410152"/>
              <a:gd name="connsiteX2" fmla="*/ 2003059 w 2338274"/>
              <a:gd name="connsiteY2" fmla="*/ 718091 h 1410152"/>
              <a:gd name="connsiteX3" fmla="*/ 1478603 w 2338274"/>
              <a:gd name="connsiteY3" fmla="*/ 350555 h 1410152"/>
              <a:gd name="connsiteX4" fmla="*/ 366965 w 2338274"/>
              <a:gd name="connsiteY4" fmla="*/ 688832 h 1410152"/>
              <a:gd name="connsiteX5" fmla="*/ 319300 w 2338274"/>
              <a:gd name="connsiteY5" fmla="*/ 1410152 h 1410152"/>
              <a:gd name="connsiteX0" fmla="*/ 319300 w 2338274"/>
              <a:gd name="connsiteY0" fmla="*/ 1410152 h 1410152"/>
              <a:gd name="connsiteX1" fmla="*/ 2081901 w 2338274"/>
              <a:gd name="connsiteY1" fmla="*/ 1405734 h 1410152"/>
              <a:gd name="connsiteX2" fmla="*/ 2003059 w 2338274"/>
              <a:gd name="connsiteY2" fmla="*/ 718091 h 1410152"/>
              <a:gd name="connsiteX3" fmla="*/ 1478603 w 2338274"/>
              <a:gd name="connsiteY3" fmla="*/ 350555 h 1410152"/>
              <a:gd name="connsiteX4" fmla="*/ 366965 w 2338274"/>
              <a:gd name="connsiteY4" fmla="*/ 688832 h 1410152"/>
              <a:gd name="connsiteX5" fmla="*/ 319300 w 2338274"/>
              <a:gd name="connsiteY5" fmla="*/ 1410152 h 1410152"/>
              <a:gd name="connsiteX0" fmla="*/ 319300 w 2338274"/>
              <a:gd name="connsiteY0" fmla="*/ 1410152 h 1410152"/>
              <a:gd name="connsiteX1" fmla="*/ 2081901 w 2338274"/>
              <a:gd name="connsiteY1" fmla="*/ 1405734 h 1410152"/>
              <a:gd name="connsiteX2" fmla="*/ 2003059 w 2338274"/>
              <a:gd name="connsiteY2" fmla="*/ 718091 h 1410152"/>
              <a:gd name="connsiteX3" fmla="*/ 1478603 w 2338274"/>
              <a:gd name="connsiteY3" fmla="*/ 350555 h 1410152"/>
              <a:gd name="connsiteX4" fmla="*/ 366965 w 2338274"/>
              <a:gd name="connsiteY4" fmla="*/ 688832 h 1410152"/>
              <a:gd name="connsiteX5" fmla="*/ 319300 w 2338274"/>
              <a:gd name="connsiteY5" fmla="*/ 1410152 h 1410152"/>
              <a:gd name="connsiteX0" fmla="*/ 282394 w 2301368"/>
              <a:gd name="connsiteY0" fmla="*/ 1398069 h 1398069"/>
              <a:gd name="connsiteX1" fmla="*/ 2044995 w 2301368"/>
              <a:gd name="connsiteY1" fmla="*/ 1393651 h 1398069"/>
              <a:gd name="connsiteX2" fmla="*/ 1966153 w 2301368"/>
              <a:gd name="connsiteY2" fmla="*/ 706008 h 1398069"/>
              <a:gd name="connsiteX3" fmla="*/ 1441697 w 2301368"/>
              <a:gd name="connsiteY3" fmla="*/ 338472 h 1398069"/>
              <a:gd name="connsiteX4" fmla="*/ 412636 w 2301368"/>
              <a:gd name="connsiteY4" fmla="*/ 709421 h 1398069"/>
              <a:gd name="connsiteX5" fmla="*/ 282394 w 2301368"/>
              <a:gd name="connsiteY5" fmla="*/ 1398069 h 1398069"/>
              <a:gd name="connsiteX0" fmla="*/ 282394 w 2301368"/>
              <a:gd name="connsiteY0" fmla="*/ 1391714 h 1391714"/>
              <a:gd name="connsiteX1" fmla="*/ 2044995 w 2301368"/>
              <a:gd name="connsiteY1" fmla="*/ 1387296 h 1391714"/>
              <a:gd name="connsiteX2" fmla="*/ 1966153 w 2301368"/>
              <a:gd name="connsiteY2" fmla="*/ 699653 h 1391714"/>
              <a:gd name="connsiteX3" fmla="*/ 1441697 w 2301368"/>
              <a:gd name="connsiteY3" fmla="*/ 332117 h 1391714"/>
              <a:gd name="connsiteX4" fmla="*/ 412636 w 2301368"/>
              <a:gd name="connsiteY4" fmla="*/ 703066 h 1391714"/>
              <a:gd name="connsiteX5" fmla="*/ 282394 w 2301368"/>
              <a:gd name="connsiteY5" fmla="*/ 1391714 h 1391714"/>
              <a:gd name="connsiteX0" fmla="*/ 300828 w 2319802"/>
              <a:gd name="connsiteY0" fmla="*/ 1391714 h 1391714"/>
              <a:gd name="connsiteX1" fmla="*/ 2063429 w 2319802"/>
              <a:gd name="connsiteY1" fmla="*/ 1387296 h 1391714"/>
              <a:gd name="connsiteX2" fmla="*/ 1984587 w 2319802"/>
              <a:gd name="connsiteY2" fmla="*/ 699653 h 1391714"/>
              <a:gd name="connsiteX3" fmla="*/ 1460131 w 2319802"/>
              <a:gd name="connsiteY3" fmla="*/ 332117 h 1391714"/>
              <a:gd name="connsiteX4" fmla="*/ 431070 w 2319802"/>
              <a:gd name="connsiteY4" fmla="*/ 703066 h 1391714"/>
              <a:gd name="connsiteX5" fmla="*/ 300828 w 2319802"/>
              <a:gd name="connsiteY5" fmla="*/ 1391714 h 1391714"/>
              <a:gd name="connsiteX0" fmla="*/ 300828 w 2319802"/>
              <a:gd name="connsiteY0" fmla="*/ 1407626 h 1407626"/>
              <a:gd name="connsiteX1" fmla="*/ 2063429 w 2319802"/>
              <a:gd name="connsiteY1" fmla="*/ 1403208 h 1407626"/>
              <a:gd name="connsiteX2" fmla="*/ 1984587 w 2319802"/>
              <a:gd name="connsiteY2" fmla="*/ 715565 h 1407626"/>
              <a:gd name="connsiteX3" fmla="*/ 1460131 w 2319802"/>
              <a:gd name="connsiteY3" fmla="*/ 348029 h 1407626"/>
              <a:gd name="connsiteX4" fmla="*/ 431070 w 2319802"/>
              <a:gd name="connsiteY4" fmla="*/ 675416 h 1407626"/>
              <a:gd name="connsiteX5" fmla="*/ 300828 w 2319802"/>
              <a:gd name="connsiteY5" fmla="*/ 1407626 h 1407626"/>
              <a:gd name="connsiteX0" fmla="*/ 300828 w 2319802"/>
              <a:gd name="connsiteY0" fmla="*/ 1407626 h 1407626"/>
              <a:gd name="connsiteX1" fmla="*/ 2063429 w 2319802"/>
              <a:gd name="connsiteY1" fmla="*/ 1403208 h 1407626"/>
              <a:gd name="connsiteX2" fmla="*/ 1984587 w 2319802"/>
              <a:gd name="connsiteY2" fmla="*/ 715565 h 1407626"/>
              <a:gd name="connsiteX3" fmla="*/ 1460131 w 2319802"/>
              <a:gd name="connsiteY3" fmla="*/ 348029 h 1407626"/>
              <a:gd name="connsiteX4" fmla="*/ 431070 w 2319802"/>
              <a:gd name="connsiteY4" fmla="*/ 675416 h 1407626"/>
              <a:gd name="connsiteX5" fmla="*/ 300828 w 2319802"/>
              <a:gd name="connsiteY5" fmla="*/ 1407626 h 1407626"/>
              <a:gd name="connsiteX0" fmla="*/ 300828 w 2319802"/>
              <a:gd name="connsiteY0" fmla="*/ 1407626 h 1407626"/>
              <a:gd name="connsiteX1" fmla="*/ 2063429 w 2319802"/>
              <a:gd name="connsiteY1" fmla="*/ 1403208 h 1407626"/>
              <a:gd name="connsiteX2" fmla="*/ 1984587 w 2319802"/>
              <a:gd name="connsiteY2" fmla="*/ 715565 h 1407626"/>
              <a:gd name="connsiteX3" fmla="*/ 1460131 w 2319802"/>
              <a:gd name="connsiteY3" fmla="*/ 348029 h 1407626"/>
              <a:gd name="connsiteX4" fmla="*/ 431070 w 2319802"/>
              <a:gd name="connsiteY4" fmla="*/ 675416 h 1407626"/>
              <a:gd name="connsiteX5" fmla="*/ 300828 w 2319802"/>
              <a:gd name="connsiteY5" fmla="*/ 1407626 h 1407626"/>
              <a:gd name="connsiteX0" fmla="*/ 300828 w 2319802"/>
              <a:gd name="connsiteY0" fmla="*/ 1407626 h 1407626"/>
              <a:gd name="connsiteX1" fmla="*/ 2063429 w 2319802"/>
              <a:gd name="connsiteY1" fmla="*/ 1403208 h 1407626"/>
              <a:gd name="connsiteX2" fmla="*/ 1984587 w 2319802"/>
              <a:gd name="connsiteY2" fmla="*/ 715565 h 1407626"/>
              <a:gd name="connsiteX3" fmla="*/ 1460131 w 2319802"/>
              <a:gd name="connsiteY3" fmla="*/ 348029 h 1407626"/>
              <a:gd name="connsiteX4" fmla="*/ 431070 w 2319802"/>
              <a:gd name="connsiteY4" fmla="*/ 675416 h 1407626"/>
              <a:gd name="connsiteX5" fmla="*/ 300828 w 2319802"/>
              <a:gd name="connsiteY5" fmla="*/ 1407626 h 1407626"/>
              <a:gd name="connsiteX0" fmla="*/ 300828 w 2319802"/>
              <a:gd name="connsiteY0" fmla="*/ 1407626 h 1407626"/>
              <a:gd name="connsiteX1" fmla="*/ 2063429 w 2319802"/>
              <a:gd name="connsiteY1" fmla="*/ 1403208 h 1407626"/>
              <a:gd name="connsiteX2" fmla="*/ 1984587 w 2319802"/>
              <a:gd name="connsiteY2" fmla="*/ 715565 h 1407626"/>
              <a:gd name="connsiteX3" fmla="*/ 1460131 w 2319802"/>
              <a:gd name="connsiteY3" fmla="*/ 348029 h 1407626"/>
              <a:gd name="connsiteX4" fmla="*/ 431070 w 2319802"/>
              <a:gd name="connsiteY4" fmla="*/ 675416 h 1407626"/>
              <a:gd name="connsiteX5" fmla="*/ 300828 w 2319802"/>
              <a:gd name="connsiteY5" fmla="*/ 1407626 h 1407626"/>
              <a:gd name="connsiteX0" fmla="*/ 300828 w 2319802"/>
              <a:gd name="connsiteY0" fmla="*/ 1439376 h 1439376"/>
              <a:gd name="connsiteX1" fmla="*/ 2063429 w 2319802"/>
              <a:gd name="connsiteY1" fmla="*/ 1434958 h 1439376"/>
              <a:gd name="connsiteX2" fmla="*/ 1984587 w 2319802"/>
              <a:gd name="connsiteY2" fmla="*/ 747315 h 1439376"/>
              <a:gd name="connsiteX3" fmla="*/ 1460131 w 2319802"/>
              <a:gd name="connsiteY3" fmla="*/ 379779 h 1439376"/>
              <a:gd name="connsiteX4" fmla="*/ 431070 w 2319802"/>
              <a:gd name="connsiteY4" fmla="*/ 707166 h 1439376"/>
              <a:gd name="connsiteX5" fmla="*/ 300828 w 2319802"/>
              <a:gd name="connsiteY5" fmla="*/ 1439376 h 1439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19802" h="1439376">
                <a:moveTo>
                  <a:pt x="300828" y="1439376"/>
                </a:moveTo>
                <a:lnTo>
                  <a:pt x="2063429" y="1434958"/>
                </a:lnTo>
                <a:cubicBezTo>
                  <a:pt x="2386691" y="1429152"/>
                  <a:pt x="2450034" y="709745"/>
                  <a:pt x="1984587" y="747315"/>
                </a:cubicBezTo>
                <a:cubicBezTo>
                  <a:pt x="2184923" y="398869"/>
                  <a:pt x="1753839" y="38926"/>
                  <a:pt x="1460131" y="379779"/>
                </a:cubicBezTo>
                <a:cubicBezTo>
                  <a:pt x="1324396" y="-251606"/>
                  <a:pt x="272362" y="-63887"/>
                  <a:pt x="431070" y="707166"/>
                </a:cubicBezTo>
                <a:cubicBezTo>
                  <a:pt x="-105090" y="565397"/>
                  <a:pt x="-132463" y="1439567"/>
                  <a:pt x="300828" y="1439376"/>
                </a:cubicBezTo>
                <a:close/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sp>
        <p:nvSpPr>
          <p:cNvPr id="537" name="Rounded Rectangle 536"/>
          <p:cNvSpPr>
            <a:spLocks noChangeAspect="1"/>
          </p:cNvSpPr>
          <p:nvPr/>
        </p:nvSpPr>
        <p:spPr>
          <a:xfrm>
            <a:off x="2491236" y="795471"/>
            <a:ext cx="433521" cy="43352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sp>
        <p:nvSpPr>
          <p:cNvPr id="538" name="Pie 537"/>
          <p:cNvSpPr/>
          <p:nvPr/>
        </p:nvSpPr>
        <p:spPr>
          <a:xfrm>
            <a:off x="2731434" y="909642"/>
            <a:ext cx="73768" cy="91793"/>
          </a:xfrm>
          <a:prstGeom prst="pie">
            <a:avLst>
              <a:gd name="adj1" fmla="val 5369845"/>
              <a:gd name="adj2" fmla="val 16200000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9" name="Pie 538"/>
          <p:cNvSpPr/>
          <p:nvPr/>
        </p:nvSpPr>
        <p:spPr>
          <a:xfrm rot="10800000">
            <a:off x="2603980" y="909642"/>
            <a:ext cx="73768" cy="91793"/>
          </a:xfrm>
          <a:prstGeom prst="pie">
            <a:avLst>
              <a:gd name="adj1" fmla="val 5369845"/>
              <a:gd name="adj2" fmla="val 16200000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40" name="Group 539"/>
          <p:cNvGrpSpPr/>
          <p:nvPr/>
        </p:nvGrpSpPr>
        <p:grpSpPr>
          <a:xfrm rot="2957957">
            <a:off x="2685065" y="867848"/>
            <a:ext cx="174366" cy="174367"/>
            <a:chOff x="2244436" y="230896"/>
            <a:chExt cx="1311590" cy="1311590"/>
          </a:xfrm>
        </p:grpSpPr>
        <p:sp>
          <p:nvSpPr>
            <p:cNvPr id="563" name="Arc 562"/>
            <p:cNvSpPr/>
            <p:nvPr/>
          </p:nvSpPr>
          <p:spPr>
            <a:xfrm>
              <a:off x="2422128" y="408669"/>
              <a:ext cx="956044" cy="956044"/>
            </a:xfrm>
            <a:prstGeom prst="arc">
              <a:avLst>
                <a:gd name="adj1" fmla="val 16200000"/>
                <a:gd name="adj2" fmla="val 21467216"/>
              </a:avLst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4" name="Arc 563"/>
            <p:cNvSpPr/>
            <p:nvPr/>
          </p:nvSpPr>
          <p:spPr>
            <a:xfrm>
              <a:off x="2244436" y="230896"/>
              <a:ext cx="1311590" cy="1311590"/>
            </a:xfrm>
            <a:prstGeom prst="arc">
              <a:avLst>
                <a:gd name="adj1" fmla="val 16200000"/>
                <a:gd name="adj2" fmla="val 21467216"/>
              </a:avLst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5" name="Arc 564"/>
            <p:cNvSpPr/>
            <p:nvPr/>
          </p:nvSpPr>
          <p:spPr>
            <a:xfrm>
              <a:off x="2617190" y="601450"/>
              <a:ext cx="570482" cy="570482"/>
            </a:xfrm>
            <a:prstGeom prst="arc">
              <a:avLst>
                <a:gd name="adj1" fmla="val 16200000"/>
                <a:gd name="adj2" fmla="val 21467216"/>
              </a:avLst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6" name="Arc 565"/>
            <p:cNvSpPr/>
            <p:nvPr/>
          </p:nvSpPr>
          <p:spPr>
            <a:xfrm>
              <a:off x="2798482" y="779319"/>
              <a:ext cx="203336" cy="203336"/>
            </a:xfrm>
            <a:prstGeom prst="arc">
              <a:avLst>
                <a:gd name="adj1" fmla="val 16200000"/>
                <a:gd name="adj2" fmla="val 21481060"/>
              </a:avLst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1" name="Group 540"/>
          <p:cNvGrpSpPr/>
          <p:nvPr/>
        </p:nvGrpSpPr>
        <p:grpSpPr>
          <a:xfrm rot="18642043" flipH="1">
            <a:off x="2551383" y="867345"/>
            <a:ext cx="174366" cy="174367"/>
            <a:chOff x="2244436" y="230896"/>
            <a:chExt cx="1311590" cy="1311590"/>
          </a:xfrm>
        </p:grpSpPr>
        <p:sp>
          <p:nvSpPr>
            <p:cNvPr id="559" name="Arc 558"/>
            <p:cNvSpPr/>
            <p:nvPr/>
          </p:nvSpPr>
          <p:spPr>
            <a:xfrm>
              <a:off x="2422128" y="408669"/>
              <a:ext cx="956044" cy="956044"/>
            </a:xfrm>
            <a:prstGeom prst="arc">
              <a:avLst>
                <a:gd name="adj1" fmla="val 16200000"/>
                <a:gd name="adj2" fmla="val 21467216"/>
              </a:avLst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0" name="Arc 559"/>
            <p:cNvSpPr/>
            <p:nvPr/>
          </p:nvSpPr>
          <p:spPr>
            <a:xfrm>
              <a:off x="2244436" y="230896"/>
              <a:ext cx="1311590" cy="1311590"/>
            </a:xfrm>
            <a:prstGeom prst="arc">
              <a:avLst>
                <a:gd name="adj1" fmla="val 16200000"/>
                <a:gd name="adj2" fmla="val 21467216"/>
              </a:avLst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1" name="Arc 560"/>
            <p:cNvSpPr/>
            <p:nvPr/>
          </p:nvSpPr>
          <p:spPr>
            <a:xfrm>
              <a:off x="2617190" y="601450"/>
              <a:ext cx="570482" cy="570482"/>
            </a:xfrm>
            <a:prstGeom prst="arc">
              <a:avLst>
                <a:gd name="adj1" fmla="val 16200000"/>
                <a:gd name="adj2" fmla="val 21467216"/>
              </a:avLst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2" name="Arc 561"/>
            <p:cNvSpPr/>
            <p:nvPr/>
          </p:nvSpPr>
          <p:spPr>
            <a:xfrm>
              <a:off x="2798482" y="779319"/>
              <a:ext cx="203336" cy="203336"/>
            </a:xfrm>
            <a:prstGeom prst="arc">
              <a:avLst>
                <a:gd name="adj1" fmla="val 16200000"/>
                <a:gd name="adj2" fmla="val 21481060"/>
              </a:avLst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2" name="Group 541"/>
          <p:cNvGrpSpPr/>
          <p:nvPr/>
        </p:nvGrpSpPr>
        <p:grpSpPr>
          <a:xfrm>
            <a:off x="2660462" y="909642"/>
            <a:ext cx="87615" cy="291561"/>
            <a:chOff x="1229390" y="4054893"/>
            <a:chExt cx="885302" cy="2039815"/>
          </a:xfrm>
        </p:grpSpPr>
        <p:sp>
          <p:nvSpPr>
            <p:cNvPr id="547" name="Trapezoid 546"/>
            <p:cNvSpPr/>
            <p:nvPr/>
          </p:nvSpPr>
          <p:spPr>
            <a:xfrm>
              <a:off x="1229390" y="4060636"/>
              <a:ext cx="885302" cy="2034072"/>
            </a:xfrm>
            <a:prstGeom prst="trapezoid">
              <a:avLst>
                <a:gd name="adj" fmla="val 42518"/>
              </a:avLst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8" name="Straight Connector 547"/>
            <p:cNvCxnSpPr/>
            <p:nvPr/>
          </p:nvCxnSpPr>
          <p:spPr>
            <a:xfrm>
              <a:off x="1334022" y="5568287"/>
              <a:ext cx="670142" cy="0"/>
            </a:xfrm>
            <a:prstGeom prst="lin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49" name="Straight Connector 548"/>
            <p:cNvCxnSpPr>
              <a:stCxn id="547" idx="1"/>
              <a:endCxn id="547" idx="3"/>
            </p:cNvCxnSpPr>
            <p:nvPr/>
          </p:nvCxnSpPr>
          <p:spPr>
            <a:xfrm>
              <a:off x="1417596" y="5077672"/>
              <a:ext cx="508890" cy="0"/>
            </a:xfrm>
            <a:prstGeom prst="lin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50" name="Straight Connector 549"/>
            <p:cNvCxnSpPr/>
            <p:nvPr/>
          </p:nvCxnSpPr>
          <p:spPr>
            <a:xfrm>
              <a:off x="1521903" y="4578719"/>
              <a:ext cx="303765" cy="0"/>
            </a:xfrm>
            <a:prstGeom prst="lin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51" name="Straight Connector 550"/>
            <p:cNvCxnSpPr/>
            <p:nvPr/>
          </p:nvCxnSpPr>
          <p:spPr>
            <a:xfrm>
              <a:off x="1334022" y="5568287"/>
              <a:ext cx="780670" cy="526421"/>
            </a:xfrm>
            <a:prstGeom prst="lin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52" name="Straight Connector 551"/>
            <p:cNvCxnSpPr/>
            <p:nvPr/>
          </p:nvCxnSpPr>
          <p:spPr>
            <a:xfrm flipH="1">
              <a:off x="1229390" y="5568287"/>
              <a:ext cx="774774" cy="526421"/>
            </a:xfrm>
            <a:prstGeom prst="lin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53" name="Straight Connector 552"/>
            <p:cNvCxnSpPr>
              <a:stCxn id="547" idx="1"/>
            </p:cNvCxnSpPr>
            <p:nvPr/>
          </p:nvCxnSpPr>
          <p:spPr>
            <a:xfrm>
              <a:off x="1417596" y="5077672"/>
              <a:ext cx="586568" cy="490615"/>
            </a:xfrm>
            <a:prstGeom prst="lin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54" name="Straight Connector 553"/>
            <p:cNvCxnSpPr>
              <a:stCxn id="547" idx="3"/>
            </p:cNvCxnSpPr>
            <p:nvPr/>
          </p:nvCxnSpPr>
          <p:spPr>
            <a:xfrm flipH="1">
              <a:off x="1334022" y="5077672"/>
              <a:ext cx="592464" cy="490615"/>
            </a:xfrm>
            <a:prstGeom prst="lin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55" name="Straight Connector 554"/>
            <p:cNvCxnSpPr>
              <a:endCxn id="547" idx="3"/>
            </p:cNvCxnSpPr>
            <p:nvPr/>
          </p:nvCxnSpPr>
          <p:spPr>
            <a:xfrm>
              <a:off x="1521903" y="4578719"/>
              <a:ext cx="404583" cy="498953"/>
            </a:xfrm>
            <a:prstGeom prst="lin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56" name="Straight Connector 555"/>
            <p:cNvCxnSpPr>
              <a:endCxn id="547" idx="1"/>
            </p:cNvCxnSpPr>
            <p:nvPr/>
          </p:nvCxnSpPr>
          <p:spPr>
            <a:xfrm flipH="1">
              <a:off x="1417596" y="4578719"/>
              <a:ext cx="408072" cy="498953"/>
            </a:xfrm>
            <a:prstGeom prst="lin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57" name="Straight Connector 556"/>
            <p:cNvCxnSpPr/>
            <p:nvPr/>
          </p:nvCxnSpPr>
          <p:spPr>
            <a:xfrm>
              <a:off x="1606908" y="4060636"/>
              <a:ext cx="226311" cy="519573"/>
            </a:xfrm>
            <a:prstGeom prst="lin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58" name="Straight Connector 557"/>
            <p:cNvCxnSpPr/>
            <p:nvPr/>
          </p:nvCxnSpPr>
          <p:spPr>
            <a:xfrm flipH="1">
              <a:off x="1521903" y="4054893"/>
              <a:ext cx="212659" cy="521928"/>
            </a:xfrm>
            <a:prstGeom prst="lin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43" name="Group 542"/>
          <p:cNvGrpSpPr/>
          <p:nvPr/>
        </p:nvGrpSpPr>
        <p:grpSpPr>
          <a:xfrm>
            <a:off x="2676385" y="835879"/>
            <a:ext cx="55767" cy="66337"/>
            <a:chOff x="1500338" y="3687320"/>
            <a:chExt cx="444889" cy="529218"/>
          </a:xfrm>
        </p:grpSpPr>
        <p:sp>
          <p:nvSpPr>
            <p:cNvPr id="544" name="Rounded Rectangle 543"/>
            <p:cNvSpPr/>
            <p:nvPr/>
          </p:nvSpPr>
          <p:spPr>
            <a:xfrm>
              <a:off x="1500338" y="3687320"/>
              <a:ext cx="99727" cy="529218"/>
            </a:xfrm>
            <a:prstGeom prst="roundRect">
              <a:avLst/>
            </a:prstGeom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5" name="Rounded Rectangle 544"/>
            <p:cNvSpPr/>
            <p:nvPr/>
          </p:nvSpPr>
          <p:spPr>
            <a:xfrm>
              <a:off x="1672569" y="3687320"/>
              <a:ext cx="99727" cy="529218"/>
            </a:xfrm>
            <a:prstGeom prst="roundRect">
              <a:avLst/>
            </a:prstGeom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6" name="Rounded Rectangle 545"/>
            <p:cNvSpPr/>
            <p:nvPr/>
          </p:nvSpPr>
          <p:spPr>
            <a:xfrm>
              <a:off x="1845500" y="3687320"/>
              <a:ext cx="99727" cy="529218"/>
            </a:xfrm>
            <a:prstGeom prst="roundRect">
              <a:avLst/>
            </a:prstGeom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7" name="TextBox 566"/>
          <p:cNvSpPr txBox="1">
            <a:spLocks noChangeAspect="1"/>
          </p:cNvSpPr>
          <p:nvPr/>
        </p:nvSpPr>
        <p:spPr>
          <a:xfrm>
            <a:off x="4815672" y="1490723"/>
            <a:ext cx="1048969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8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Backend Servers</a:t>
            </a:r>
            <a:endParaRPr lang="en-US" sz="800" dirty="0">
              <a:solidFill>
                <a:schemeClr val="tx2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grpSp>
        <p:nvGrpSpPr>
          <p:cNvPr id="569" name="Group 568"/>
          <p:cNvGrpSpPr/>
          <p:nvPr/>
        </p:nvGrpSpPr>
        <p:grpSpPr>
          <a:xfrm>
            <a:off x="7436208" y="4014889"/>
            <a:ext cx="433521" cy="433521"/>
            <a:chOff x="6702673" y="2808280"/>
            <a:chExt cx="542975" cy="542975"/>
          </a:xfrm>
        </p:grpSpPr>
        <p:sp>
          <p:nvSpPr>
            <p:cNvPr id="570" name="Rounded Rectangle 569"/>
            <p:cNvSpPr>
              <a:spLocks noChangeAspect="1"/>
            </p:cNvSpPr>
            <p:nvPr/>
          </p:nvSpPr>
          <p:spPr>
            <a:xfrm>
              <a:off x="6702673" y="2808280"/>
              <a:ext cx="542975" cy="54297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grpSp>
          <p:nvGrpSpPr>
            <p:cNvPr id="571" name="Group 570"/>
            <p:cNvGrpSpPr>
              <a:grpSpLocks noChangeAspect="1"/>
            </p:cNvGrpSpPr>
            <p:nvPr/>
          </p:nvGrpSpPr>
          <p:grpSpPr>
            <a:xfrm>
              <a:off x="6780607" y="3002232"/>
              <a:ext cx="417475" cy="158867"/>
              <a:chOff x="8153402" y="2769536"/>
              <a:chExt cx="673687" cy="256366"/>
            </a:xfrm>
          </p:grpSpPr>
          <p:grpSp>
            <p:nvGrpSpPr>
              <p:cNvPr id="572" name="Group 571"/>
              <p:cNvGrpSpPr/>
              <p:nvPr/>
            </p:nvGrpSpPr>
            <p:grpSpPr>
              <a:xfrm>
                <a:off x="8453356" y="2769536"/>
                <a:ext cx="373733" cy="256366"/>
                <a:chOff x="8312419" y="2723603"/>
                <a:chExt cx="495784" cy="340088"/>
              </a:xfrm>
            </p:grpSpPr>
            <p:sp>
              <p:nvSpPr>
                <p:cNvPr id="574" name="Chord 573"/>
                <p:cNvSpPr/>
                <p:nvPr/>
              </p:nvSpPr>
              <p:spPr>
                <a:xfrm>
                  <a:off x="8312419" y="2723603"/>
                  <a:ext cx="479044" cy="340088"/>
                </a:xfrm>
                <a:prstGeom prst="chord">
                  <a:avLst>
                    <a:gd name="adj1" fmla="val 2815951"/>
                    <a:gd name="adj2" fmla="val 18664637"/>
                  </a:avLst>
                </a:prstGeom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5" name="Rounded Rectangle 574"/>
                <p:cNvSpPr/>
                <p:nvPr/>
              </p:nvSpPr>
              <p:spPr>
                <a:xfrm>
                  <a:off x="8680591" y="2809330"/>
                  <a:ext cx="124453" cy="45719"/>
                </a:xfrm>
                <a:prstGeom prst="roundRect">
                  <a:avLst/>
                </a:prstGeom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6" name="Rounded Rectangle 575"/>
                <p:cNvSpPr/>
                <p:nvPr/>
              </p:nvSpPr>
              <p:spPr>
                <a:xfrm>
                  <a:off x="8683749" y="2938870"/>
                  <a:ext cx="124454" cy="45719"/>
                </a:xfrm>
                <a:prstGeom prst="roundRect">
                  <a:avLst/>
                </a:prstGeom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573" name="Straight Connector 572"/>
              <p:cNvCxnSpPr/>
              <p:nvPr/>
            </p:nvCxnSpPr>
            <p:spPr>
              <a:xfrm flipH="1">
                <a:off x="8153402" y="2896399"/>
                <a:ext cx="299960" cy="0"/>
              </a:xfrm>
              <a:prstGeom prst="line">
                <a:avLst/>
              </a:prstGeom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grpSp>
        <p:nvGrpSpPr>
          <p:cNvPr id="577" name="Group 576"/>
          <p:cNvGrpSpPr>
            <a:grpSpLocks noChangeAspect="1"/>
          </p:cNvGrpSpPr>
          <p:nvPr/>
        </p:nvGrpSpPr>
        <p:grpSpPr>
          <a:xfrm rot="13485559">
            <a:off x="7968018" y="2957317"/>
            <a:ext cx="300324" cy="300324"/>
            <a:chOff x="2244436" y="230896"/>
            <a:chExt cx="1311590" cy="1311590"/>
          </a:xfrm>
        </p:grpSpPr>
        <p:sp>
          <p:nvSpPr>
            <p:cNvPr id="578" name="Arc 577"/>
            <p:cNvSpPr/>
            <p:nvPr/>
          </p:nvSpPr>
          <p:spPr>
            <a:xfrm>
              <a:off x="2422128" y="408669"/>
              <a:ext cx="956044" cy="956044"/>
            </a:xfrm>
            <a:prstGeom prst="arc">
              <a:avLst>
                <a:gd name="adj1" fmla="val 16200000"/>
                <a:gd name="adj2" fmla="val 21467216"/>
              </a:avLst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9" name="Arc 578"/>
            <p:cNvSpPr/>
            <p:nvPr/>
          </p:nvSpPr>
          <p:spPr>
            <a:xfrm>
              <a:off x="2244436" y="230896"/>
              <a:ext cx="1311590" cy="1311590"/>
            </a:xfrm>
            <a:prstGeom prst="arc">
              <a:avLst>
                <a:gd name="adj1" fmla="val 16200000"/>
                <a:gd name="adj2" fmla="val 21467216"/>
              </a:avLst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0" name="Arc 579"/>
            <p:cNvSpPr/>
            <p:nvPr/>
          </p:nvSpPr>
          <p:spPr>
            <a:xfrm>
              <a:off x="2617190" y="601450"/>
              <a:ext cx="570482" cy="570482"/>
            </a:xfrm>
            <a:prstGeom prst="arc">
              <a:avLst>
                <a:gd name="adj1" fmla="val 16200000"/>
                <a:gd name="adj2" fmla="val 21467216"/>
              </a:avLst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1" name="Arc 580"/>
            <p:cNvSpPr/>
            <p:nvPr/>
          </p:nvSpPr>
          <p:spPr>
            <a:xfrm>
              <a:off x="2798482" y="779319"/>
              <a:ext cx="203336" cy="203336"/>
            </a:xfrm>
            <a:prstGeom prst="arc">
              <a:avLst>
                <a:gd name="adj1" fmla="val 16200000"/>
                <a:gd name="adj2" fmla="val 21481060"/>
              </a:avLst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82" name="Elbow Connector 581"/>
          <p:cNvCxnSpPr>
            <a:cxnSpLocks noChangeAspect="1"/>
            <a:stCxn id="584" idx="1"/>
            <a:endCxn id="448" idx="3"/>
          </p:cNvCxnSpPr>
          <p:nvPr/>
        </p:nvCxnSpPr>
        <p:spPr>
          <a:xfrm rot="10800000" flipV="1">
            <a:off x="6625145" y="1288237"/>
            <a:ext cx="1307054" cy="1206163"/>
          </a:xfrm>
          <a:prstGeom prst="bentConnector3">
            <a:avLst>
              <a:gd name="adj1" fmla="val 50000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583" name="Group 582"/>
          <p:cNvGrpSpPr/>
          <p:nvPr/>
        </p:nvGrpSpPr>
        <p:grpSpPr>
          <a:xfrm>
            <a:off x="7932199" y="1071477"/>
            <a:ext cx="433521" cy="433521"/>
            <a:chOff x="8343895" y="906103"/>
            <a:chExt cx="542975" cy="542975"/>
          </a:xfrm>
        </p:grpSpPr>
        <p:sp>
          <p:nvSpPr>
            <p:cNvPr id="584" name="Rounded Rectangle 583"/>
            <p:cNvSpPr>
              <a:spLocks noChangeAspect="1"/>
            </p:cNvSpPr>
            <p:nvPr/>
          </p:nvSpPr>
          <p:spPr>
            <a:xfrm>
              <a:off x="8343895" y="906103"/>
              <a:ext cx="542975" cy="54297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sp>
          <p:nvSpPr>
            <p:cNvPr id="585" name="Rounded Rectangle 8"/>
            <p:cNvSpPr/>
            <p:nvPr/>
          </p:nvSpPr>
          <p:spPr>
            <a:xfrm flipH="1">
              <a:off x="8471457" y="975291"/>
              <a:ext cx="304796" cy="416008"/>
            </a:xfrm>
            <a:custGeom>
              <a:avLst/>
              <a:gdLst>
                <a:gd name="connsiteX0" fmla="*/ 0 w 690362"/>
                <a:gd name="connsiteY0" fmla="*/ 15050 h 943337"/>
                <a:gd name="connsiteX1" fmla="*/ 15050 w 690362"/>
                <a:gd name="connsiteY1" fmla="*/ 0 h 943337"/>
                <a:gd name="connsiteX2" fmla="*/ 675312 w 690362"/>
                <a:gd name="connsiteY2" fmla="*/ 0 h 943337"/>
                <a:gd name="connsiteX3" fmla="*/ 690362 w 690362"/>
                <a:gd name="connsiteY3" fmla="*/ 15050 h 943337"/>
                <a:gd name="connsiteX4" fmla="*/ 690362 w 690362"/>
                <a:gd name="connsiteY4" fmla="*/ 928287 h 943337"/>
                <a:gd name="connsiteX5" fmla="*/ 675312 w 690362"/>
                <a:gd name="connsiteY5" fmla="*/ 943337 h 943337"/>
                <a:gd name="connsiteX6" fmla="*/ 15050 w 690362"/>
                <a:gd name="connsiteY6" fmla="*/ 943337 h 943337"/>
                <a:gd name="connsiteX7" fmla="*/ 0 w 690362"/>
                <a:gd name="connsiteY7" fmla="*/ 928287 h 943337"/>
                <a:gd name="connsiteX8" fmla="*/ 0 w 690362"/>
                <a:gd name="connsiteY8" fmla="*/ 15050 h 943337"/>
                <a:gd name="connsiteX0" fmla="*/ 0 w 690362"/>
                <a:gd name="connsiteY0" fmla="*/ 15050 h 943337"/>
                <a:gd name="connsiteX1" fmla="*/ 131731 w 690362"/>
                <a:gd name="connsiteY1" fmla="*/ 0 h 943337"/>
                <a:gd name="connsiteX2" fmla="*/ 675312 w 690362"/>
                <a:gd name="connsiteY2" fmla="*/ 0 h 943337"/>
                <a:gd name="connsiteX3" fmla="*/ 690362 w 690362"/>
                <a:gd name="connsiteY3" fmla="*/ 15050 h 943337"/>
                <a:gd name="connsiteX4" fmla="*/ 690362 w 690362"/>
                <a:gd name="connsiteY4" fmla="*/ 928287 h 943337"/>
                <a:gd name="connsiteX5" fmla="*/ 675312 w 690362"/>
                <a:gd name="connsiteY5" fmla="*/ 943337 h 943337"/>
                <a:gd name="connsiteX6" fmla="*/ 15050 w 690362"/>
                <a:gd name="connsiteY6" fmla="*/ 943337 h 943337"/>
                <a:gd name="connsiteX7" fmla="*/ 0 w 690362"/>
                <a:gd name="connsiteY7" fmla="*/ 928287 h 943337"/>
                <a:gd name="connsiteX8" fmla="*/ 0 w 690362"/>
                <a:gd name="connsiteY8" fmla="*/ 15050 h 943337"/>
                <a:gd name="connsiteX0" fmla="*/ 0 w 707031"/>
                <a:gd name="connsiteY0" fmla="*/ 134112 h 943337"/>
                <a:gd name="connsiteX1" fmla="*/ 148400 w 707031"/>
                <a:gd name="connsiteY1" fmla="*/ 0 h 943337"/>
                <a:gd name="connsiteX2" fmla="*/ 691981 w 707031"/>
                <a:gd name="connsiteY2" fmla="*/ 0 h 943337"/>
                <a:gd name="connsiteX3" fmla="*/ 707031 w 707031"/>
                <a:gd name="connsiteY3" fmla="*/ 15050 h 943337"/>
                <a:gd name="connsiteX4" fmla="*/ 707031 w 707031"/>
                <a:gd name="connsiteY4" fmla="*/ 928287 h 943337"/>
                <a:gd name="connsiteX5" fmla="*/ 691981 w 707031"/>
                <a:gd name="connsiteY5" fmla="*/ 943337 h 943337"/>
                <a:gd name="connsiteX6" fmla="*/ 31719 w 707031"/>
                <a:gd name="connsiteY6" fmla="*/ 943337 h 943337"/>
                <a:gd name="connsiteX7" fmla="*/ 16669 w 707031"/>
                <a:gd name="connsiteY7" fmla="*/ 928287 h 943337"/>
                <a:gd name="connsiteX8" fmla="*/ 0 w 707031"/>
                <a:gd name="connsiteY8" fmla="*/ 134112 h 943337"/>
                <a:gd name="connsiteX0" fmla="*/ 21431 w 690362"/>
                <a:gd name="connsiteY0" fmla="*/ 162687 h 943337"/>
                <a:gd name="connsiteX1" fmla="*/ 131731 w 690362"/>
                <a:gd name="connsiteY1" fmla="*/ 0 h 943337"/>
                <a:gd name="connsiteX2" fmla="*/ 675312 w 690362"/>
                <a:gd name="connsiteY2" fmla="*/ 0 h 943337"/>
                <a:gd name="connsiteX3" fmla="*/ 690362 w 690362"/>
                <a:gd name="connsiteY3" fmla="*/ 15050 h 943337"/>
                <a:gd name="connsiteX4" fmla="*/ 690362 w 690362"/>
                <a:gd name="connsiteY4" fmla="*/ 928287 h 943337"/>
                <a:gd name="connsiteX5" fmla="*/ 675312 w 690362"/>
                <a:gd name="connsiteY5" fmla="*/ 943337 h 943337"/>
                <a:gd name="connsiteX6" fmla="*/ 15050 w 690362"/>
                <a:gd name="connsiteY6" fmla="*/ 943337 h 943337"/>
                <a:gd name="connsiteX7" fmla="*/ 0 w 690362"/>
                <a:gd name="connsiteY7" fmla="*/ 928287 h 943337"/>
                <a:gd name="connsiteX8" fmla="*/ 21431 w 690362"/>
                <a:gd name="connsiteY8" fmla="*/ 162687 h 943337"/>
                <a:gd name="connsiteX0" fmla="*/ 0 w 692743"/>
                <a:gd name="connsiteY0" fmla="*/ 131731 h 943337"/>
                <a:gd name="connsiteX1" fmla="*/ 134112 w 692743"/>
                <a:gd name="connsiteY1" fmla="*/ 0 h 943337"/>
                <a:gd name="connsiteX2" fmla="*/ 677693 w 692743"/>
                <a:gd name="connsiteY2" fmla="*/ 0 h 943337"/>
                <a:gd name="connsiteX3" fmla="*/ 692743 w 692743"/>
                <a:gd name="connsiteY3" fmla="*/ 15050 h 943337"/>
                <a:gd name="connsiteX4" fmla="*/ 692743 w 692743"/>
                <a:gd name="connsiteY4" fmla="*/ 928287 h 943337"/>
                <a:gd name="connsiteX5" fmla="*/ 677693 w 692743"/>
                <a:gd name="connsiteY5" fmla="*/ 943337 h 943337"/>
                <a:gd name="connsiteX6" fmla="*/ 17431 w 692743"/>
                <a:gd name="connsiteY6" fmla="*/ 943337 h 943337"/>
                <a:gd name="connsiteX7" fmla="*/ 2381 w 692743"/>
                <a:gd name="connsiteY7" fmla="*/ 928287 h 943337"/>
                <a:gd name="connsiteX8" fmla="*/ 0 w 692743"/>
                <a:gd name="connsiteY8" fmla="*/ 131731 h 943337"/>
                <a:gd name="connsiteX0" fmla="*/ 2488 w 690468"/>
                <a:gd name="connsiteY0" fmla="*/ 141256 h 943337"/>
                <a:gd name="connsiteX1" fmla="*/ 131837 w 690468"/>
                <a:gd name="connsiteY1" fmla="*/ 0 h 943337"/>
                <a:gd name="connsiteX2" fmla="*/ 675418 w 690468"/>
                <a:gd name="connsiteY2" fmla="*/ 0 h 943337"/>
                <a:gd name="connsiteX3" fmla="*/ 690468 w 690468"/>
                <a:gd name="connsiteY3" fmla="*/ 15050 h 943337"/>
                <a:gd name="connsiteX4" fmla="*/ 690468 w 690468"/>
                <a:gd name="connsiteY4" fmla="*/ 928287 h 943337"/>
                <a:gd name="connsiteX5" fmla="*/ 675418 w 690468"/>
                <a:gd name="connsiteY5" fmla="*/ 943337 h 943337"/>
                <a:gd name="connsiteX6" fmla="*/ 15156 w 690468"/>
                <a:gd name="connsiteY6" fmla="*/ 943337 h 943337"/>
                <a:gd name="connsiteX7" fmla="*/ 106 w 690468"/>
                <a:gd name="connsiteY7" fmla="*/ 928287 h 943337"/>
                <a:gd name="connsiteX8" fmla="*/ 2488 w 690468"/>
                <a:gd name="connsiteY8" fmla="*/ 141256 h 943337"/>
                <a:gd name="connsiteX0" fmla="*/ 2488 w 690468"/>
                <a:gd name="connsiteY0" fmla="*/ 141256 h 943337"/>
                <a:gd name="connsiteX1" fmla="*/ 231849 w 690468"/>
                <a:gd name="connsiteY1" fmla="*/ 40481 h 943337"/>
                <a:gd name="connsiteX2" fmla="*/ 675418 w 690468"/>
                <a:gd name="connsiteY2" fmla="*/ 0 h 943337"/>
                <a:gd name="connsiteX3" fmla="*/ 690468 w 690468"/>
                <a:gd name="connsiteY3" fmla="*/ 15050 h 943337"/>
                <a:gd name="connsiteX4" fmla="*/ 690468 w 690468"/>
                <a:gd name="connsiteY4" fmla="*/ 928287 h 943337"/>
                <a:gd name="connsiteX5" fmla="*/ 675418 w 690468"/>
                <a:gd name="connsiteY5" fmla="*/ 943337 h 943337"/>
                <a:gd name="connsiteX6" fmla="*/ 15156 w 690468"/>
                <a:gd name="connsiteY6" fmla="*/ 943337 h 943337"/>
                <a:gd name="connsiteX7" fmla="*/ 106 w 690468"/>
                <a:gd name="connsiteY7" fmla="*/ 928287 h 943337"/>
                <a:gd name="connsiteX8" fmla="*/ 2488 w 690468"/>
                <a:gd name="connsiteY8" fmla="*/ 141256 h 943337"/>
                <a:gd name="connsiteX0" fmla="*/ 2488 w 690468"/>
                <a:gd name="connsiteY0" fmla="*/ 141256 h 943337"/>
                <a:gd name="connsiteX1" fmla="*/ 143743 w 690468"/>
                <a:gd name="connsiteY1" fmla="*/ 7143 h 943337"/>
                <a:gd name="connsiteX2" fmla="*/ 675418 w 690468"/>
                <a:gd name="connsiteY2" fmla="*/ 0 h 943337"/>
                <a:gd name="connsiteX3" fmla="*/ 690468 w 690468"/>
                <a:gd name="connsiteY3" fmla="*/ 15050 h 943337"/>
                <a:gd name="connsiteX4" fmla="*/ 690468 w 690468"/>
                <a:gd name="connsiteY4" fmla="*/ 928287 h 943337"/>
                <a:gd name="connsiteX5" fmla="*/ 675418 w 690468"/>
                <a:gd name="connsiteY5" fmla="*/ 943337 h 943337"/>
                <a:gd name="connsiteX6" fmla="*/ 15156 w 690468"/>
                <a:gd name="connsiteY6" fmla="*/ 943337 h 943337"/>
                <a:gd name="connsiteX7" fmla="*/ 106 w 690468"/>
                <a:gd name="connsiteY7" fmla="*/ 928287 h 943337"/>
                <a:gd name="connsiteX8" fmla="*/ 2488 w 690468"/>
                <a:gd name="connsiteY8" fmla="*/ 141256 h 943337"/>
                <a:gd name="connsiteX0" fmla="*/ 2488 w 690468"/>
                <a:gd name="connsiteY0" fmla="*/ 143638 h 945719"/>
                <a:gd name="connsiteX1" fmla="*/ 143743 w 690468"/>
                <a:gd name="connsiteY1" fmla="*/ 0 h 945719"/>
                <a:gd name="connsiteX2" fmla="*/ 675418 w 690468"/>
                <a:gd name="connsiteY2" fmla="*/ 2382 h 945719"/>
                <a:gd name="connsiteX3" fmla="*/ 690468 w 690468"/>
                <a:gd name="connsiteY3" fmla="*/ 17432 h 945719"/>
                <a:gd name="connsiteX4" fmla="*/ 690468 w 690468"/>
                <a:gd name="connsiteY4" fmla="*/ 930669 h 945719"/>
                <a:gd name="connsiteX5" fmla="*/ 675418 w 690468"/>
                <a:gd name="connsiteY5" fmla="*/ 945719 h 945719"/>
                <a:gd name="connsiteX6" fmla="*/ 15156 w 690468"/>
                <a:gd name="connsiteY6" fmla="*/ 945719 h 945719"/>
                <a:gd name="connsiteX7" fmla="*/ 106 w 690468"/>
                <a:gd name="connsiteY7" fmla="*/ 930669 h 945719"/>
                <a:gd name="connsiteX8" fmla="*/ 2488 w 690468"/>
                <a:gd name="connsiteY8" fmla="*/ 143638 h 945719"/>
                <a:gd name="connsiteX0" fmla="*/ 2488 w 690468"/>
                <a:gd name="connsiteY0" fmla="*/ 141256 h 943337"/>
                <a:gd name="connsiteX1" fmla="*/ 143743 w 690468"/>
                <a:gd name="connsiteY1" fmla="*/ 4762 h 943337"/>
                <a:gd name="connsiteX2" fmla="*/ 675418 w 690468"/>
                <a:gd name="connsiteY2" fmla="*/ 0 h 943337"/>
                <a:gd name="connsiteX3" fmla="*/ 690468 w 690468"/>
                <a:gd name="connsiteY3" fmla="*/ 15050 h 943337"/>
                <a:gd name="connsiteX4" fmla="*/ 690468 w 690468"/>
                <a:gd name="connsiteY4" fmla="*/ 928287 h 943337"/>
                <a:gd name="connsiteX5" fmla="*/ 675418 w 690468"/>
                <a:gd name="connsiteY5" fmla="*/ 943337 h 943337"/>
                <a:gd name="connsiteX6" fmla="*/ 15156 w 690468"/>
                <a:gd name="connsiteY6" fmla="*/ 943337 h 943337"/>
                <a:gd name="connsiteX7" fmla="*/ 106 w 690468"/>
                <a:gd name="connsiteY7" fmla="*/ 928287 h 943337"/>
                <a:gd name="connsiteX8" fmla="*/ 2488 w 690468"/>
                <a:gd name="connsiteY8" fmla="*/ 141256 h 943337"/>
                <a:gd name="connsiteX0" fmla="*/ 2488 w 690468"/>
                <a:gd name="connsiteY0" fmla="*/ 143638 h 945719"/>
                <a:gd name="connsiteX1" fmla="*/ 143743 w 690468"/>
                <a:gd name="connsiteY1" fmla="*/ 0 h 945719"/>
                <a:gd name="connsiteX2" fmla="*/ 675418 w 690468"/>
                <a:gd name="connsiteY2" fmla="*/ 2382 h 945719"/>
                <a:gd name="connsiteX3" fmla="*/ 690468 w 690468"/>
                <a:gd name="connsiteY3" fmla="*/ 17432 h 945719"/>
                <a:gd name="connsiteX4" fmla="*/ 690468 w 690468"/>
                <a:gd name="connsiteY4" fmla="*/ 930669 h 945719"/>
                <a:gd name="connsiteX5" fmla="*/ 675418 w 690468"/>
                <a:gd name="connsiteY5" fmla="*/ 945719 h 945719"/>
                <a:gd name="connsiteX6" fmla="*/ 15156 w 690468"/>
                <a:gd name="connsiteY6" fmla="*/ 945719 h 945719"/>
                <a:gd name="connsiteX7" fmla="*/ 106 w 690468"/>
                <a:gd name="connsiteY7" fmla="*/ 930669 h 945719"/>
                <a:gd name="connsiteX8" fmla="*/ 2488 w 690468"/>
                <a:gd name="connsiteY8" fmla="*/ 143638 h 945719"/>
                <a:gd name="connsiteX0" fmla="*/ 2488 w 690468"/>
                <a:gd name="connsiteY0" fmla="*/ 143638 h 945719"/>
                <a:gd name="connsiteX1" fmla="*/ 143743 w 690468"/>
                <a:gd name="connsiteY1" fmla="*/ 0 h 945719"/>
                <a:gd name="connsiteX2" fmla="*/ 675418 w 690468"/>
                <a:gd name="connsiteY2" fmla="*/ 2382 h 945719"/>
                <a:gd name="connsiteX3" fmla="*/ 690468 w 690468"/>
                <a:gd name="connsiteY3" fmla="*/ 17432 h 945719"/>
                <a:gd name="connsiteX4" fmla="*/ 690468 w 690468"/>
                <a:gd name="connsiteY4" fmla="*/ 930669 h 945719"/>
                <a:gd name="connsiteX5" fmla="*/ 675418 w 690468"/>
                <a:gd name="connsiteY5" fmla="*/ 945719 h 945719"/>
                <a:gd name="connsiteX6" fmla="*/ 15156 w 690468"/>
                <a:gd name="connsiteY6" fmla="*/ 945719 h 945719"/>
                <a:gd name="connsiteX7" fmla="*/ 106 w 690468"/>
                <a:gd name="connsiteY7" fmla="*/ 930669 h 945719"/>
                <a:gd name="connsiteX8" fmla="*/ 2488 w 690468"/>
                <a:gd name="connsiteY8" fmla="*/ 143638 h 945719"/>
                <a:gd name="connsiteX0" fmla="*/ 2488 w 690640"/>
                <a:gd name="connsiteY0" fmla="*/ 143638 h 945719"/>
                <a:gd name="connsiteX1" fmla="*/ 143743 w 690640"/>
                <a:gd name="connsiteY1" fmla="*/ 0 h 945719"/>
                <a:gd name="connsiteX2" fmla="*/ 675418 w 690640"/>
                <a:gd name="connsiteY2" fmla="*/ 2382 h 945719"/>
                <a:gd name="connsiteX3" fmla="*/ 690468 w 690640"/>
                <a:gd name="connsiteY3" fmla="*/ 17432 h 945719"/>
                <a:gd name="connsiteX4" fmla="*/ 690640 w 690640"/>
                <a:gd name="connsiteY4" fmla="*/ 253714 h 945719"/>
                <a:gd name="connsiteX5" fmla="*/ 690468 w 690640"/>
                <a:gd name="connsiteY5" fmla="*/ 930669 h 945719"/>
                <a:gd name="connsiteX6" fmla="*/ 675418 w 690640"/>
                <a:gd name="connsiteY6" fmla="*/ 945719 h 945719"/>
                <a:gd name="connsiteX7" fmla="*/ 15156 w 690640"/>
                <a:gd name="connsiteY7" fmla="*/ 945719 h 945719"/>
                <a:gd name="connsiteX8" fmla="*/ 106 w 690640"/>
                <a:gd name="connsiteY8" fmla="*/ 930669 h 945719"/>
                <a:gd name="connsiteX9" fmla="*/ 2488 w 690640"/>
                <a:gd name="connsiteY9" fmla="*/ 143638 h 945719"/>
                <a:gd name="connsiteX0" fmla="*/ 2488 w 691635"/>
                <a:gd name="connsiteY0" fmla="*/ 143638 h 945719"/>
                <a:gd name="connsiteX1" fmla="*/ 143743 w 691635"/>
                <a:gd name="connsiteY1" fmla="*/ 0 h 945719"/>
                <a:gd name="connsiteX2" fmla="*/ 675418 w 691635"/>
                <a:gd name="connsiteY2" fmla="*/ 2382 h 945719"/>
                <a:gd name="connsiteX3" fmla="*/ 690468 w 691635"/>
                <a:gd name="connsiteY3" fmla="*/ 17432 h 945719"/>
                <a:gd name="connsiteX4" fmla="*/ 690640 w 691635"/>
                <a:gd name="connsiteY4" fmla="*/ 253714 h 945719"/>
                <a:gd name="connsiteX5" fmla="*/ 690640 w 691635"/>
                <a:gd name="connsiteY5" fmla="*/ 463264 h 945719"/>
                <a:gd name="connsiteX6" fmla="*/ 690468 w 691635"/>
                <a:gd name="connsiteY6" fmla="*/ 930669 h 945719"/>
                <a:gd name="connsiteX7" fmla="*/ 675418 w 691635"/>
                <a:gd name="connsiteY7" fmla="*/ 945719 h 945719"/>
                <a:gd name="connsiteX8" fmla="*/ 15156 w 691635"/>
                <a:gd name="connsiteY8" fmla="*/ 945719 h 945719"/>
                <a:gd name="connsiteX9" fmla="*/ 106 w 691635"/>
                <a:gd name="connsiteY9" fmla="*/ 930669 h 945719"/>
                <a:gd name="connsiteX10" fmla="*/ 2488 w 691635"/>
                <a:gd name="connsiteY10" fmla="*/ 143638 h 945719"/>
                <a:gd name="connsiteX0" fmla="*/ 2488 w 693021"/>
                <a:gd name="connsiteY0" fmla="*/ 143638 h 945719"/>
                <a:gd name="connsiteX1" fmla="*/ 143743 w 693021"/>
                <a:gd name="connsiteY1" fmla="*/ 0 h 945719"/>
                <a:gd name="connsiteX2" fmla="*/ 675418 w 693021"/>
                <a:gd name="connsiteY2" fmla="*/ 2382 h 945719"/>
                <a:gd name="connsiteX3" fmla="*/ 690468 w 693021"/>
                <a:gd name="connsiteY3" fmla="*/ 17432 h 945719"/>
                <a:gd name="connsiteX4" fmla="*/ 690640 w 693021"/>
                <a:gd name="connsiteY4" fmla="*/ 253714 h 945719"/>
                <a:gd name="connsiteX5" fmla="*/ 693021 w 693021"/>
                <a:gd name="connsiteY5" fmla="*/ 298958 h 945719"/>
                <a:gd name="connsiteX6" fmla="*/ 690640 w 693021"/>
                <a:gd name="connsiteY6" fmla="*/ 463264 h 945719"/>
                <a:gd name="connsiteX7" fmla="*/ 690468 w 693021"/>
                <a:gd name="connsiteY7" fmla="*/ 930669 h 945719"/>
                <a:gd name="connsiteX8" fmla="*/ 675418 w 693021"/>
                <a:gd name="connsiteY8" fmla="*/ 945719 h 945719"/>
                <a:gd name="connsiteX9" fmla="*/ 15156 w 693021"/>
                <a:gd name="connsiteY9" fmla="*/ 945719 h 945719"/>
                <a:gd name="connsiteX10" fmla="*/ 106 w 693021"/>
                <a:gd name="connsiteY10" fmla="*/ 930669 h 945719"/>
                <a:gd name="connsiteX11" fmla="*/ 2488 w 693021"/>
                <a:gd name="connsiteY11" fmla="*/ 143638 h 945719"/>
                <a:gd name="connsiteX0" fmla="*/ 2488 w 691546"/>
                <a:gd name="connsiteY0" fmla="*/ 143638 h 945719"/>
                <a:gd name="connsiteX1" fmla="*/ 143743 w 691546"/>
                <a:gd name="connsiteY1" fmla="*/ 0 h 945719"/>
                <a:gd name="connsiteX2" fmla="*/ 675418 w 691546"/>
                <a:gd name="connsiteY2" fmla="*/ 2382 h 945719"/>
                <a:gd name="connsiteX3" fmla="*/ 690468 w 691546"/>
                <a:gd name="connsiteY3" fmla="*/ 17432 h 945719"/>
                <a:gd name="connsiteX4" fmla="*/ 690640 w 691546"/>
                <a:gd name="connsiteY4" fmla="*/ 253714 h 945719"/>
                <a:gd name="connsiteX5" fmla="*/ 654921 w 691546"/>
                <a:gd name="connsiteY5" fmla="*/ 258477 h 945719"/>
                <a:gd name="connsiteX6" fmla="*/ 690640 w 691546"/>
                <a:gd name="connsiteY6" fmla="*/ 463264 h 945719"/>
                <a:gd name="connsiteX7" fmla="*/ 690468 w 691546"/>
                <a:gd name="connsiteY7" fmla="*/ 930669 h 945719"/>
                <a:gd name="connsiteX8" fmla="*/ 675418 w 691546"/>
                <a:gd name="connsiteY8" fmla="*/ 945719 h 945719"/>
                <a:gd name="connsiteX9" fmla="*/ 15156 w 691546"/>
                <a:gd name="connsiteY9" fmla="*/ 945719 h 945719"/>
                <a:gd name="connsiteX10" fmla="*/ 106 w 691546"/>
                <a:gd name="connsiteY10" fmla="*/ 930669 h 945719"/>
                <a:gd name="connsiteX11" fmla="*/ 2488 w 691546"/>
                <a:gd name="connsiteY11" fmla="*/ 143638 h 945719"/>
                <a:gd name="connsiteX0" fmla="*/ 2488 w 691546"/>
                <a:gd name="connsiteY0" fmla="*/ 143638 h 945719"/>
                <a:gd name="connsiteX1" fmla="*/ 143743 w 691546"/>
                <a:gd name="connsiteY1" fmla="*/ 0 h 945719"/>
                <a:gd name="connsiteX2" fmla="*/ 675418 w 691546"/>
                <a:gd name="connsiteY2" fmla="*/ 2382 h 945719"/>
                <a:gd name="connsiteX3" fmla="*/ 690468 w 691546"/>
                <a:gd name="connsiteY3" fmla="*/ 17432 h 945719"/>
                <a:gd name="connsiteX4" fmla="*/ 690640 w 691546"/>
                <a:gd name="connsiteY4" fmla="*/ 253714 h 945719"/>
                <a:gd name="connsiteX5" fmla="*/ 654921 w 691546"/>
                <a:gd name="connsiteY5" fmla="*/ 258477 h 945719"/>
                <a:gd name="connsiteX6" fmla="*/ 690640 w 691546"/>
                <a:gd name="connsiteY6" fmla="*/ 463264 h 945719"/>
                <a:gd name="connsiteX7" fmla="*/ 690468 w 691546"/>
                <a:gd name="connsiteY7" fmla="*/ 930669 h 945719"/>
                <a:gd name="connsiteX8" fmla="*/ 675418 w 691546"/>
                <a:gd name="connsiteY8" fmla="*/ 945719 h 945719"/>
                <a:gd name="connsiteX9" fmla="*/ 15156 w 691546"/>
                <a:gd name="connsiteY9" fmla="*/ 945719 h 945719"/>
                <a:gd name="connsiteX10" fmla="*/ 106 w 691546"/>
                <a:gd name="connsiteY10" fmla="*/ 930669 h 945719"/>
                <a:gd name="connsiteX11" fmla="*/ 2488 w 691546"/>
                <a:gd name="connsiteY11" fmla="*/ 143638 h 945719"/>
                <a:gd name="connsiteX0" fmla="*/ 2488 w 691546"/>
                <a:gd name="connsiteY0" fmla="*/ 143638 h 945719"/>
                <a:gd name="connsiteX1" fmla="*/ 143743 w 691546"/>
                <a:gd name="connsiteY1" fmla="*/ 0 h 945719"/>
                <a:gd name="connsiteX2" fmla="*/ 675418 w 691546"/>
                <a:gd name="connsiteY2" fmla="*/ 2382 h 945719"/>
                <a:gd name="connsiteX3" fmla="*/ 690468 w 691546"/>
                <a:gd name="connsiteY3" fmla="*/ 17432 h 945719"/>
                <a:gd name="connsiteX4" fmla="*/ 690640 w 691546"/>
                <a:gd name="connsiteY4" fmla="*/ 253714 h 945719"/>
                <a:gd name="connsiteX5" fmla="*/ 664446 w 691546"/>
                <a:gd name="connsiteY5" fmla="*/ 256096 h 945719"/>
                <a:gd name="connsiteX6" fmla="*/ 690640 w 691546"/>
                <a:gd name="connsiteY6" fmla="*/ 463264 h 945719"/>
                <a:gd name="connsiteX7" fmla="*/ 690468 w 691546"/>
                <a:gd name="connsiteY7" fmla="*/ 930669 h 945719"/>
                <a:gd name="connsiteX8" fmla="*/ 675418 w 691546"/>
                <a:gd name="connsiteY8" fmla="*/ 945719 h 945719"/>
                <a:gd name="connsiteX9" fmla="*/ 15156 w 691546"/>
                <a:gd name="connsiteY9" fmla="*/ 945719 h 945719"/>
                <a:gd name="connsiteX10" fmla="*/ 106 w 691546"/>
                <a:gd name="connsiteY10" fmla="*/ 930669 h 945719"/>
                <a:gd name="connsiteX11" fmla="*/ 2488 w 691546"/>
                <a:gd name="connsiteY11" fmla="*/ 143638 h 945719"/>
                <a:gd name="connsiteX0" fmla="*/ 2488 w 692240"/>
                <a:gd name="connsiteY0" fmla="*/ 143638 h 945719"/>
                <a:gd name="connsiteX1" fmla="*/ 143743 w 692240"/>
                <a:gd name="connsiteY1" fmla="*/ 0 h 945719"/>
                <a:gd name="connsiteX2" fmla="*/ 675418 w 692240"/>
                <a:gd name="connsiteY2" fmla="*/ 2382 h 945719"/>
                <a:gd name="connsiteX3" fmla="*/ 690468 w 692240"/>
                <a:gd name="connsiteY3" fmla="*/ 17432 h 945719"/>
                <a:gd name="connsiteX4" fmla="*/ 690640 w 692240"/>
                <a:gd name="connsiteY4" fmla="*/ 253714 h 945719"/>
                <a:gd name="connsiteX5" fmla="*/ 664446 w 692240"/>
                <a:gd name="connsiteY5" fmla="*/ 256096 h 945719"/>
                <a:gd name="connsiteX6" fmla="*/ 678734 w 692240"/>
                <a:gd name="connsiteY6" fmla="*/ 344202 h 945719"/>
                <a:gd name="connsiteX7" fmla="*/ 690640 w 692240"/>
                <a:gd name="connsiteY7" fmla="*/ 463264 h 945719"/>
                <a:gd name="connsiteX8" fmla="*/ 690468 w 692240"/>
                <a:gd name="connsiteY8" fmla="*/ 930669 h 945719"/>
                <a:gd name="connsiteX9" fmla="*/ 675418 w 692240"/>
                <a:gd name="connsiteY9" fmla="*/ 945719 h 945719"/>
                <a:gd name="connsiteX10" fmla="*/ 15156 w 692240"/>
                <a:gd name="connsiteY10" fmla="*/ 945719 h 945719"/>
                <a:gd name="connsiteX11" fmla="*/ 106 w 692240"/>
                <a:gd name="connsiteY11" fmla="*/ 930669 h 945719"/>
                <a:gd name="connsiteX12" fmla="*/ 2488 w 692240"/>
                <a:gd name="connsiteY12" fmla="*/ 143638 h 945719"/>
                <a:gd name="connsiteX0" fmla="*/ 2488 w 692240"/>
                <a:gd name="connsiteY0" fmla="*/ 143638 h 945719"/>
                <a:gd name="connsiteX1" fmla="*/ 143743 w 692240"/>
                <a:gd name="connsiteY1" fmla="*/ 0 h 945719"/>
                <a:gd name="connsiteX2" fmla="*/ 675418 w 692240"/>
                <a:gd name="connsiteY2" fmla="*/ 2382 h 945719"/>
                <a:gd name="connsiteX3" fmla="*/ 690468 w 692240"/>
                <a:gd name="connsiteY3" fmla="*/ 17432 h 945719"/>
                <a:gd name="connsiteX4" fmla="*/ 690640 w 692240"/>
                <a:gd name="connsiteY4" fmla="*/ 253714 h 945719"/>
                <a:gd name="connsiteX5" fmla="*/ 664446 w 692240"/>
                <a:gd name="connsiteY5" fmla="*/ 256096 h 945719"/>
                <a:gd name="connsiteX6" fmla="*/ 616822 w 692240"/>
                <a:gd name="connsiteY6" fmla="*/ 458502 h 945719"/>
                <a:gd name="connsiteX7" fmla="*/ 690640 w 692240"/>
                <a:gd name="connsiteY7" fmla="*/ 463264 h 945719"/>
                <a:gd name="connsiteX8" fmla="*/ 690468 w 692240"/>
                <a:gd name="connsiteY8" fmla="*/ 930669 h 945719"/>
                <a:gd name="connsiteX9" fmla="*/ 675418 w 692240"/>
                <a:gd name="connsiteY9" fmla="*/ 945719 h 945719"/>
                <a:gd name="connsiteX10" fmla="*/ 15156 w 692240"/>
                <a:gd name="connsiteY10" fmla="*/ 945719 h 945719"/>
                <a:gd name="connsiteX11" fmla="*/ 106 w 692240"/>
                <a:gd name="connsiteY11" fmla="*/ 930669 h 945719"/>
                <a:gd name="connsiteX12" fmla="*/ 2488 w 692240"/>
                <a:gd name="connsiteY12" fmla="*/ 143638 h 945719"/>
                <a:gd name="connsiteX0" fmla="*/ 2488 w 692240"/>
                <a:gd name="connsiteY0" fmla="*/ 143638 h 945719"/>
                <a:gd name="connsiteX1" fmla="*/ 143743 w 692240"/>
                <a:gd name="connsiteY1" fmla="*/ 0 h 945719"/>
                <a:gd name="connsiteX2" fmla="*/ 675418 w 692240"/>
                <a:gd name="connsiteY2" fmla="*/ 2382 h 945719"/>
                <a:gd name="connsiteX3" fmla="*/ 690468 w 692240"/>
                <a:gd name="connsiteY3" fmla="*/ 17432 h 945719"/>
                <a:gd name="connsiteX4" fmla="*/ 690640 w 692240"/>
                <a:gd name="connsiteY4" fmla="*/ 253714 h 945719"/>
                <a:gd name="connsiteX5" fmla="*/ 664446 w 692240"/>
                <a:gd name="connsiteY5" fmla="*/ 256096 h 945719"/>
                <a:gd name="connsiteX6" fmla="*/ 616822 w 692240"/>
                <a:gd name="connsiteY6" fmla="*/ 458502 h 945719"/>
                <a:gd name="connsiteX7" fmla="*/ 690640 w 692240"/>
                <a:gd name="connsiteY7" fmla="*/ 463264 h 945719"/>
                <a:gd name="connsiteX8" fmla="*/ 690468 w 692240"/>
                <a:gd name="connsiteY8" fmla="*/ 930669 h 945719"/>
                <a:gd name="connsiteX9" fmla="*/ 675418 w 692240"/>
                <a:gd name="connsiteY9" fmla="*/ 945719 h 945719"/>
                <a:gd name="connsiteX10" fmla="*/ 15156 w 692240"/>
                <a:gd name="connsiteY10" fmla="*/ 945719 h 945719"/>
                <a:gd name="connsiteX11" fmla="*/ 106 w 692240"/>
                <a:gd name="connsiteY11" fmla="*/ 930669 h 945719"/>
                <a:gd name="connsiteX12" fmla="*/ 2488 w 692240"/>
                <a:gd name="connsiteY12" fmla="*/ 143638 h 945719"/>
                <a:gd name="connsiteX0" fmla="*/ 2488 w 692240"/>
                <a:gd name="connsiteY0" fmla="*/ 143638 h 945719"/>
                <a:gd name="connsiteX1" fmla="*/ 143743 w 692240"/>
                <a:gd name="connsiteY1" fmla="*/ 0 h 945719"/>
                <a:gd name="connsiteX2" fmla="*/ 675418 w 692240"/>
                <a:gd name="connsiteY2" fmla="*/ 2382 h 945719"/>
                <a:gd name="connsiteX3" fmla="*/ 690468 w 692240"/>
                <a:gd name="connsiteY3" fmla="*/ 17432 h 945719"/>
                <a:gd name="connsiteX4" fmla="*/ 690640 w 692240"/>
                <a:gd name="connsiteY4" fmla="*/ 253714 h 945719"/>
                <a:gd name="connsiteX5" fmla="*/ 664446 w 692240"/>
                <a:gd name="connsiteY5" fmla="*/ 256096 h 945719"/>
                <a:gd name="connsiteX6" fmla="*/ 616822 w 692240"/>
                <a:gd name="connsiteY6" fmla="*/ 458502 h 945719"/>
                <a:gd name="connsiteX7" fmla="*/ 690640 w 692240"/>
                <a:gd name="connsiteY7" fmla="*/ 432308 h 945719"/>
                <a:gd name="connsiteX8" fmla="*/ 690468 w 692240"/>
                <a:gd name="connsiteY8" fmla="*/ 930669 h 945719"/>
                <a:gd name="connsiteX9" fmla="*/ 675418 w 692240"/>
                <a:gd name="connsiteY9" fmla="*/ 945719 h 945719"/>
                <a:gd name="connsiteX10" fmla="*/ 15156 w 692240"/>
                <a:gd name="connsiteY10" fmla="*/ 945719 h 945719"/>
                <a:gd name="connsiteX11" fmla="*/ 106 w 692240"/>
                <a:gd name="connsiteY11" fmla="*/ 930669 h 945719"/>
                <a:gd name="connsiteX12" fmla="*/ 2488 w 692240"/>
                <a:gd name="connsiteY12" fmla="*/ 143638 h 945719"/>
                <a:gd name="connsiteX0" fmla="*/ 2488 w 692240"/>
                <a:gd name="connsiteY0" fmla="*/ 143638 h 945719"/>
                <a:gd name="connsiteX1" fmla="*/ 143743 w 692240"/>
                <a:gd name="connsiteY1" fmla="*/ 0 h 945719"/>
                <a:gd name="connsiteX2" fmla="*/ 675418 w 692240"/>
                <a:gd name="connsiteY2" fmla="*/ 2382 h 945719"/>
                <a:gd name="connsiteX3" fmla="*/ 690468 w 692240"/>
                <a:gd name="connsiteY3" fmla="*/ 17432 h 945719"/>
                <a:gd name="connsiteX4" fmla="*/ 690640 w 692240"/>
                <a:gd name="connsiteY4" fmla="*/ 253714 h 945719"/>
                <a:gd name="connsiteX5" fmla="*/ 664446 w 692240"/>
                <a:gd name="connsiteY5" fmla="*/ 256096 h 945719"/>
                <a:gd name="connsiteX6" fmla="*/ 664447 w 692240"/>
                <a:gd name="connsiteY6" fmla="*/ 432308 h 945719"/>
                <a:gd name="connsiteX7" fmla="*/ 690640 w 692240"/>
                <a:gd name="connsiteY7" fmla="*/ 432308 h 945719"/>
                <a:gd name="connsiteX8" fmla="*/ 690468 w 692240"/>
                <a:gd name="connsiteY8" fmla="*/ 930669 h 945719"/>
                <a:gd name="connsiteX9" fmla="*/ 675418 w 692240"/>
                <a:gd name="connsiteY9" fmla="*/ 945719 h 945719"/>
                <a:gd name="connsiteX10" fmla="*/ 15156 w 692240"/>
                <a:gd name="connsiteY10" fmla="*/ 945719 h 945719"/>
                <a:gd name="connsiteX11" fmla="*/ 106 w 692240"/>
                <a:gd name="connsiteY11" fmla="*/ 930669 h 945719"/>
                <a:gd name="connsiteX12" fmla="*/ 2488 w 692240"/>
                <a:gd name="connsiteY12" fmla="*/ 143638 h 945719"/>
                <a:gd name="connsiteX0" fmla="*/ 2488 w 692240"/>
                <a:gd name="connsiteY0" fmla="*/ 143638 h 945719"/>
                <a:gd name="connsiteX1" fmla="*/ 143743 w 692240"/>
                <a:gd name="connsiteY1" fmla="*/ 0 h 945719"/>
                <a:gd name="connsiteX2" fmla="*/ 675418 w 692240"/>
                <a:gd name="connsiteY2" fmla="*/ 2382 h 945719"/>
                <a:gd name="connsiteX3" fmla="*/ 690468 w 692240"/>
                <a:gd name="connsiteY3" fmla="*/ 17432 h 945719"/>
                <a:gd name="connsiteX4" fmla="*/ 690640 w 692240"/>
                <a:gd name="connsiteY4" fmla="*/ 253714 h 945719"/>
                <a:gd name="connsiteX5" fmla="*/ 664446 w 692240"/>
                <a:gd name="connsiteY5" fmla="*/ 256096 h 945719"/>
                <a:gd name="connsiteX6" fmla="*/ 664447 w 692240"/>
                <a:gd name="connsiteY6" fmla="*/ 432308 h 945719"/>
                <a:gd name="connsiteX7" fmla="*/ 690640 w 692240"/>
                <a:gd name="connsiteY7" fmla="*/ 432308 h 945719"/>
                <a:gd name="connsiteX8" fmla="*/ 690468 w 692240"/>
                <a:gd name="connsiteY8" fmla="*/ 930669 h 945719"/>
                <a:gd name="connsiteX9" fmla="*/ 675418 w 692240"/>
                <a:gd name="connsiteY9" fmla="*/ 945719 h 945719"/>
                <a:gd name="connsiteX10" fmla="*/ 15156 w 692240"/>
                <a:gd name="connsiteY10" fmla="*/ 945719 h 945719"/>
                <a:gd name="connsiteX11" fmla="*/ 106 w 692240"/>
                <a:gd name="connsiteY11" fmla="*/ 930669 h 945719"/>
                <a:gd name="connsiteX12" fmla="*/ 2488 w 692240"/>
                <a:gd name="connsiteY12" fmla="*/ 143638 h 945719"/>
                <a:gd name="connsiteX0" fmla="*/ 2488 w 692240"/>
                <a:gd name="connsiteY0" fmla="*/ 143638 h 945719"/>
                <a:gd name="connsiteX1" fmla="*/ 143743 w 692240"/>
                <a:gd name="connsiteY1" fmla="*/ 0 h 945719"/>
                <a:gd name="connsiteX2" fmla="*/ 675418 w 692240"/>
                <a:gd name="connsiteY2" fmla="*/ 2382 h 945719"/>
                <a:gd name="connsiteX3" fmla="*/ 690468 w 692240"/>
                <a:gd name="connsiteY3" fmla="*/ 17432 h 945719"/>
                <a:gd name="connsiteX4" fmla="*/ 690640 w 692240"/>
                <a:gd name="connsiteY4" fmla="*/ 253714 h 945719"/>
                <a:gd name="connsiteX5" fmla="*/ 662064 w 692240"/>
                <a:gd name="connsiteY5" fmla="*/ 244190 h 945719"/>
                <a:gd name="connsiteX6" fmla="*/ 664447 w 692240"/>
                <a:gd name="connsiteY6" fmla="*/ 432308 h 945719"/>
                <a:gd name="connsiteX7" fmla="*/ 690640 w 692240"/>
                <a:gd name="connsiteY7" fmla="*/ 432308 h 945719"/>
                <a:gd name="connsiteX8" fmla="*/ 690468 w 692240"/>
                <a:gd name="connsiteY8" fmla="*/ 930669 h 945719"/>
                <a:gd name="connsiteX9" fmla="*/ 675418 w 692240"/>
                <a:gd name="connsiteY9" fmla="*/ 945719 h 945719"/>
                <a:gd name="connsiteX10" fmla="*/ 15156 w 692240"/>
                <a:gd name="connsiteY10" fmla="*/ 945719 h 945719"/>
                <a:gd name="connsiteX11" fmla="*/ 106 w 692240"/>
                <a:gd name="connsiteY11" fmla="*/ 930669 h 945719"/>
                <a:gd name="connsiteX12" fmla="*/ 2488 w 692240"/>
                <a:gd name="connsiteY12" fmla="*/ 143638 h 945719"/>
                <a:gd name="connsiteX0" fmla="*/ 2488 w 692240"/>
                <a:gd name="connsiteY0" fmla="*/ 143638 h 945719"/>
                <a:gd name="connsiteX1" fmla="*/ 143743 w 692240"/>
                <a:gd name="connsiteY1" fmla="*/ 0 h 945719"/>
                <a:gd name="connsiteX2" fmla="*/ 675418 w 692240"/>
                <a:gd name="connsiteY2" fmla="*/ 2382 h 945719"/>
                <a:gd name="connsiteX3" fmla="*/ 690468 w 692240"/>
                <a:gd name="connsiteY3" fmla="*/ 17432 h 945719"/>
                <a:gd name="connsiteX4" fmla="*/ 690640 w 692240"/>
                <a:gd name="connsiteY4" fmla="*/ 244189 h 945719"/>
                <a:gd name="connsiteX5" fmla="*/ 662064 w 692240"/>
                <a:gd name="connsiteY5" fmla="*/ 244190 h 945719"/>
                <a:gd name="connsiteX6" fmla="*/ 664447 w 692240"/>
                <a:gd name="connsiteY6" fmla="*/ 432308 h 945719"/>
                <a:gd name="connsiteX7" fmla="*/ 690640 w 692240"/>
                <a:gd name="connsiteY7" fmla="*/ 432308 h 945719"/>
                <a:gd name="connsiteX8" fmla="*/ 690468 w 692240"/>
                <a:gd name="connsiteY8" fmla="*/ 930669 h 945719"/>
                <a:gd name="connsiteX9" fmla="*/ 675418 w 692240"/>
                <a:gd name="connsiteY9" fmla="*/ 945719 h 945719"/>
                <a:gd name="connsiteX10" fmla="*/ 15156 w 692240"/>
                <a:gd name="connsiteY10" fmla="*/ 945719 h 945719"/>
                <a:gd name="connsiteX11" fmla="*/ 106 w 692240"/>
                <a:gd name="connsiteY11" fmla="*/ 930669 h 945719"/>
                <a:gd name="connsiteX12" fmla="*/ 2488 w 692240"/>
                <a:gd name="connsiteY12" fmla="*/ 143638 h 945719"/>
                <a:gd name="connsiteX0" fmla="*/ 10680 w 700432"/>
                <a:gd name="connsiteY0" fmla="*/ 143638 h 945719"/>
                <a:gd name="connsiteX1" fmla="*/ 151935 w 700432"/>
                <a:gd name="connsiteY1" fmla="*/ 0 h 945719"/>
                <a:gd name="connsiteX2" fmla="*/ 683610 w 700432"/>
                <a:gd name="connsiteY2" fmla="*/ 2382 h 945719"/>
                <a:gd name="connsiteX3" fmla="*/ 698660 w 700432"/>
                <a:gd name="connsiteY3" fmla="*/ 17432 h 945719"/>
                <a:gd name="connsiteX4" fmla="*/ 698832 w 700432"/>
                <a:gd name="connsiteY4" fmla="*/ 244189 h 945719"/>
                <a:gd name="connsiteX5" fmla="*/ 670256 w 700432"/>
                <a:gd name="connsiteY5" fmla="*/ 244190 h 945719"/>
                <a:gd name="connsiteX6" fmla="*/ 672639 w 700432"/>
                <a:gd name="connsiteY6" fmla="*/ 432308 h 945719"/>
                <a:gd name="connsiteX7" fmla="*/ 698832 w 700432"/>
                <a:gd name="connsiteY7" fmla="*/ 432308 h 945719"/>
                <a:gd name="connsiteX8" fmla="*/ 698660 w 700432"/>
                <a:gd name="connsiteY8" fmla="*/ 930669 h 945719"/>
                <a:gd name="connsiteX9" fmla="*/ 683610 w 700432"/>
                <a:gd name="connsiteY9" fmla="*/ 945719 h 945719"/>
                <a:gd name="connsiteX10" fmla="*/ 23348 w 700432"/>
                <a:gd name="connsiteY10" fmla="*/ 945719 h 945719"/>
                <a:gd name="connsiteX11" fmla="*/ 8298 w 700432"/>
                <a:gd name="connsiteY11" fmla="*/ 930669 h 945719"/>
                <a:gd name="connsiteX12" fmla="*/ 9772 w 700432"/>
                <a:gd name="connsiteY12" fmla="*/ 297515 h 945719"/>
                <a:gd name="connsiteX13" fmla="*/ 10680 w 700432"/>
                <a:gd name="connsiteY13" fmla="*/ 143638 h 945719"/>
                <a:gd name="connsiteX0" fmla="*/ 3163 w 692915"/>
                <a:gd name="connsiteY0" fmla="*/ 143638 h 945719"/>
                <a:gd name="connsiteX1" fmla="*/ 144418 w 692915"/>
                <a:gd name="connsiteY1" fmla="*/ 0 h 945719"/>
                <a:gd name="connsiteX2" fmla="*/ 676093 w 692915"/>
                <a:gd name="connsiteY2" fmla="*/ 2382 h 945719"/>
                <a:gd name="connsiteX3" fmla="*/ 691143 w 692915"/>
                <a:gd name="connsiteY3" fmla="*/ 17432 h 945719"/>
                <a:gd name="connsiteX4" fmla="*/ 691315 w 692915"/>
                <a:gd name="connsiteY4" fmla="*/ 244189 h 945719"/>
                <a:gd name="connsiteX5" fmla="*/ 662739 w 692915"/>
                <a:gd name="connsiteY5" fmla="*/ 244190 h 945719"/>
                <a:gd name="connsiteX6" fmla="*/ 665122 w 692915"/>
                <a:gd name="connsiteY6" fmla="*/ 432308 h 945719"/>
                <a:gd name="connsiteX7" fmla="*/ 691315 w 692915"/>
                <a:gd name="connsiteY7" fmla="*/ 432308 h 945719"/>
                <a:gd name="connsiteX8" fmla="*/ 691143 w 692915"/>
                <a:gd name="connsiteY8" fmla="*/ 930669 h 945719"/>
                <a:gd name="connsiteX9" fmla="*/ 676093 w 692915"/>
                <a:gd name="connsiteY9" fmla="*/ 945719 h 945719"/>
                <a:gd name="connsiteX10" fmla="*/ 15831 w 692915"/>
                <a:gd name="connsiteY10" fmla="*/ 945719 h 945719"/>
                <a:gd name="connsiteX11" fmla="*/ 781 w 692915"/>
                <a:gd name="connsiteY11" fmla="*/ 930669 h 945719"/>
                <a:gd name="connsiteX12" fmla="*/ 2255 w 692915"/>
                <a:gd name="connsiteY12" fmla="*/ 297515 h 945719"/>
                <a:gd name="connsiteX13" fmla="*/ 3163 w 692915"/>
                <a:gd name="connsiteY13" fmla="*/ 143638 h 945719"/>
                <a:gd name="connsiteX0" fmla="*/ 3142 w 692894"/>
                <a:gd name="connsiteY0" fmla="*/ 143638 h 945719"/>
                <a:gd name="connsiteX1" fmla="*/ 144397 w 692894"/>
                <a:gd name="connsiteY1" fmla="*/ 0 h 945719"/>
                <a:gd name="connsiteX2" fmla="*/ 676072 w 692894"/>
                <a:gd name="connsiteY2" fmla="*/ 2382 h 945719"/>
                <a:gd name="connsiteX3" fmla="*/ 691122 w 692894"/>
                <a:gd name="connsiteY3" fmla="*/ 17432 h 945719"/>
                <a:gd name="connsiteX4" fmla="*/ 691294 w 692894"/>
                <a:gd name="connsiteY4" fmla="*/ 244189 h 945719"/>
                <a:gd name="connsiteX5" fmla="*/ 662718 w 692894"/>
                <a:gd name="connsiteY5" fmla="*/ 244190 h 945719"/>
                <a:gd name="connsiteX6" fmla="*/ 665101 w 692894"/>
                <a:gd name="connsiteY6" fmla="*/ 432308 h 945719"/>
                <a:gd name="connsiteX7" fmla="*/ 691294 w 692894"/>
                <a:gd name="connsiteY7" fmla="*/ 432308 h 945719"/>
                <a:gd name="connsiteX8" fmla="*/ 691122 w 692894"/>
                <a:gd name="connsiteY8" fmla="*/ 930669 h 945719"/>
                <a:gd name="connsiteX9" fmla="*/ 676072 w 692894"/>
                <a:gd name="connsiteY9" fmla="*/ 945719 h 945719"/>
                <a:gd name="connsiteX10" fmla="*/ 15810 w 692894"/>
                <a:gd name="connsiteY10" fmla="*/ 945719 h 945719"/>
                <a:gd name="connsiteX11" fmla="*/ 760 w 692894"/>
                <a:gd name="connsiteY11" fmla="*/ 930669 h 945719"/>
                <a:gd name="connsiteX12" fmla="*/ 2233 w 692894"/>
                <a:gd name="connsiteY12" fmla="*/ 347522 h 945719"/>
                <a:gd name="connsiteX13" fmla="*/ 2234 w 692894"/>
                <a:gd name="connsiteY13" fmla="*/ 297515 h 945719"/>
                <a:gd name="connsiteX14" fmla="*/ 3142 w 692894"/>
                <a:gd name="connsiteY14" fmla="*/ 143638 h 945719"/>
                <a:gd name="connsiteX0" fmla="*/ 3142 w 692894"/>
                <a:gd name="connsiteY0" fmla="*/ 143638 h 945719"/>
                <a:gd name="connsiteX1" fmla="*/ 144397 w 692894"/>
                <a:gd name="connsiteY1" fmla="*/ 0 h 945719"/>
                <a:gd name="connsiteX2" fmla="*/ 676072 w 692894"/>
                <a:gd name="connsiteY2" fmla="*/ 2382 h 945719"/>
                <a:gd name="connsiteX3" fmla="*/ 691122 w 692894"/>
                <a:gd name="connsiteY3" fmla="*/ 17432 h 945719"/>
                <a:gd name="connsiteX4" fmla="*/ 691294 w 692894"/>
                <a:gd name="connsiteY4" fmla="*/ 244189 h 945719"/>
                <a:gd name="connsiteX5" fmla="*/ 662718 w 692894"/>
                <a:gd name="connsiteY5" fmla="*/ 244190 h 945719"/>
                <a:gd name="connsiteX6" fmla="*/ 665101 w 692894"/>
                <a:gd name="connsiteY6" fmla="*/ 432308 h 945719"/>
                <a:gd name="connsiteX7" fmla="*/ 691294 w 692894"/>
                <a:gd name="connsiteY7" fmla="*/ 432308 h 945719"/>
                <a:gd name="connsiteX8" fmla="*/ 691122 w 692894"/>
                <a:gd name="connsiteY8" fmla="*/ 930669 h 945719"/>
                <a:gd name="connsiteX9" fmla="*/ 676072 w 692894"/>
                <a:gd name="connsiteY9" fmla="*/ 945719 h 945719"/>
                <a:gd name="connsiteX10" fmla="*/ 15810 w 692894"/>
                <a:gd name="connsiteY10" fmla="*/ 945719 h 945719"/>
                <a:gd name="connsiteX11" fmla="*/ 760 w 692894"/>
                <a:gd name="connsiteY11" fmla="*/ 930669 h 945719"/>
                <a:gd name="connsiteX12" fmla="*/ 2233 w 692894"/>
                <a:gd name="connsiteY12" fmla="*/ 347522 h 945719"/>
                <a:gd name="connsiteX13" fmla="*/ 2233 w 692894"/>
                <a:gd name="connsiteY13" fmla="*/ 323709 h 945719"/>
                <a:gd name="connsiteX14" fmla="*/ 2234 w 692894"/>
                <a:gd name="connsiteY14" fmla="*/ 297515 h 945719"/>
                <a:gd name="connsiteX15" fmla="*/ 3142 w 692894"/>
                <a:gd name="connsiteY15" fmla="*/ 143638 h 945719"/>
                <a:gd name="connsiteX0" fmla="*/ 3142 w 692894"/>
                <a:gd name="connsiteY0" fmla="*/ 143638 h 945719"/>
                <a:gd name="connsiteX1" fmla="*/ 144397 w 692894"/>
                <a:gd name="connsiteY1" fmla="*/ 0 h 945719"/>
                <a:gd name="connsiteX2" fmla="*/ 676072 w 692894"/>
                <a:gd name="connsiteY2" fmla="*/ 2382 h 945719"/>
                <a:gd name="connsiteX3" fmla="*/ 691122 w 692894"/>
                <a:gd name="connsiteY3" fmla="*/ 17432 h 945719"/>
                <a:gd name="connsiteX4" fmla="*/ 691294 w 692894"/>
                <a:gd name="connsiteY4" fmla="*/ 244189 h 945719"/>
                <a:gd name="connsiteX5" fmla="*/ 662718 w 692894"/>
                <a:gd name="connsiteY5" fmla="*/ 244190 h 945719"/>
                <a:gd name="connsiteX6" fmla="*/ 665101 w 692894"/>
                <a:gd name="connsiteY6" fmla="*/ 432308 h 945719"/>
                <a:gd name="connsiteX7" fmla="*/ 691294 w 692894"/>
                <a:gd name="connsiteY7" fmla="*/ 432308 h 945719"/>
                <a:gd name="connsiteX8" fmla="*/ 691122 w 692894"/>
                <a:gd name="connsiteY8" fmla="*/ 930669 h 945719"/>
                <a:gd name="connsiteX9" fmla="*/ 676072 w 692894"/>
                <a:gd name="connsiteY9" fmla="*/ 945719 h 945719"/>
                <a:gd name="connsiteX10" fmla="*/ 15810 w 692894"/>
                <a:gd name="connsiteY10" fmla="*/ 945719 h 945719"/>
                <a:gd name="connsiteX11" fmla="*/ 760 w 692894"/>
                <a:gd name="connsiteY11" fmla="*/ 930669 h 945719"/>
                <a:gd name="connsiteX12" fmla="*/ 2233 w 692894"/>
                <a:gd name="connsiteY12" fmla="*/ 347522 h 945719"/>
                <a:gd name="connsiteX13" fmla="*/ 21283 w 692894"/>
                <a:gd name="connsiteY13" fmla="*/ 347521 h 945719"/>
                <a:gd name="connsiteX14" fmla="*/ 2234 w 692894"/>
                <a:gd name="connsiteY14" fmla="*/ 297515 h 945719"/>
                <a:gd name="connsiteX15" fmla="*/ 3142 w 692894"/>
                <a:gd name="connsiteY15" fmla="*/ 143638 h 945719"/>
                <a:gd name="connsiteX0" fmla="*/ 3142 w 692894"/>
                <a:gd name="connsiteY0" fmla="*/ 143638 h 945719"/>
                <a:gd name="connsiteX1" fmla="*/ 144397 w 692894"/>
                <a:gd name="connsiteY1" fmla="*/ 0 h 945719"/>
                <a:gd name="connsiteX2" fmla="*/ 676072 w 692894"/>
                <a:gd name="connsiteY2" fmla="*/ 2382 h 945719"/>
                <a:gd name="connsiteX3" fmla="*/ 691122 w 692894"/>
                <a:gd name="connsiteY3" fmla="*/ 17432 h 945719"/>
                <a:gd name="connsiteX4" fmla="*/ 691294 w 692894"/>
                <a:gd name="connsiteY4" fmla="*/ 244189 h 945719"/>
                <a:gd name="connsiteX5" fmla="*/ 662718 w 692894"/>
                <a:gd name="connsiteY5" fmla="*/ 244190 h 945719"/>
                <a:gd name="connsiteX6" fmla="*/ 665101 w 692894"/>
                <a:gd name="connsiteY6" fmla="*/ 432308 h 945719"/>
                <a:gd name="connsiteX7" fmla="*/ 691294 w 692894"/>
                <a:gd name="connsiteY7" fmla="*/ 432308 h 945719"/>
                <a:gd name="connsiteX8" fmla="*/ 691122 w 692894"/>
                <a:gd name="connsiteY8" fmla="*/ 930669 h 945719"/>
                <a:gd name="connsiteX9" fmla="*/ 676072 w 692894"/>
                <a:gd name="connsiteY9" fmla="*/ 945719 h 945719"/>
                <a:gd name="connsiteX10" fmla="*/ 15810 w 692894"/>
                <a:gd name="connsiteY10" fmla="*/ 945719 h 945719"/>
                <a:gd name="connsiteX11" fmla="*/ 760 w 692894"/>
                <a:gd name="connsiteY11" fmla="*/ 930669 h 945719"/>
                <a:gd name="connsiteX12" fmla="*/ 2233 w 692894"/>
                <a:gd name="connsiteY12" fmla="*/ 347522 h 945719"/>
                <a:gd name="connsiteX13" fmla="*/ 21283 w 692894"/>
                <a:gd name="connsiteY13" fmla="*/ 347521 h 945719"/>
                <a:gd name="connsiteX14" fmla="*/ 11758 w 692894"/>
                <a:gd name="connsiteY14" fmla="*/ 323709 h 945719"/>
                <a:gd name="connsiteX15" fmla="*/ 2234 w 692894"/>
                <a:gd name="connsiteY15" fmla="*/ 297515 h 945719"/>
                <a:gd name="connsiteX16" fmla="*/ 3142 w 692894"/>
                <a:gd name="connsiteY16" fmla="*/ 143638 h 945719"/>
                <a:gd name="connsiteX0" fmla="*/ 3142 w 692894"/>
                <a:gd name="connsiteY0" fmla="*/ 143638 h 945719"/>
                <a:gd name="connsiteX1" fmla="*/ 144397 w 692894"/>
                <a:gd name="connsiteY1" fmla="*/ 0 h 945719"/>
                <a:gd name="connsiteX2" fmla="*/ 676072 w 692894"/>
                <a:gd name="connsiteY2" fmla="*/ 2382 h 945719"/>
                <a:gd name="connsiteX3" fmla="*/ 691122 w 692894"/>
                <a:gd name="connsiteY3" fmla="*/ 17432 h 945719"/>
                <a:gd name="connsiteX4" fmla="*/ 691294 w 692894"/>
                <a:gd name="connsiteY4" fmla="*/ 244189 h 945719"/>
                <a:gd name="connsiteX5" fmla="*/ 662718 w 692894"/>
                <a:gd name="connsiteY5" fmla="*/ 244190 h 945719"/>
                <a:gd name="connsiteX6" fmla="*/ 665101 w 692894"/>
                <a:gd name="connsiteY6" fmla="*/ 432308 h 945719"/>
                <a:gd name="connsiteX7" fmla="*/ 691294 w 692894"/>
                <a:gd name="connsiteY7" fmla="*/ 432308 h 945719"/>
                <a:gd name="connsiteX8" fmla="*/ 691122 w 692894"/>
                <a:gd name="connsiteY8" fmla="*/ 930669 h 945719"/>
                <a:gd name="connsiteX9" fmla="*/ 676072 w 692894"/>
                <a:gd name="connsiteY9" fmla="*/ 945719 h 945719"/>
                <a:gd name="connsiteX10" fmla="*/ 15810 w 692894"/>
                <a:gd name="connsiteY10" fmla="*/ 945719 h 945719"/>
                <a:gd name="connsiteX11" fmla="*/ 760 w 692894"/>
                <a:gd name="connsiteY11" fmla="*/ 930669 h 945719"/>
                <a:gd name="connsiteX12" fmla="*/ 2233 w 692894"/>
                <a:gd name="connsiteY12" fmla="*/ 347522 h 945719"/>
                <a:gd name="connsiteX13" fmla="*/ 21283 w 692894"/>
                <a:gd name="connsiteY13" fmla="*/ 347521 h 945719"/>
                <a:gd name="connsiteX14" fmla="*/ 21283 w 692894"/>
                <a:gd name="connsiteY14" fmla="*/ 297515 h 945719"/>
                <a:gd name="connsiteX15" fmla="*/ 2234 w 692894"/>
                <a:gd name="connsiteY15" fmla="*/ 297515 h 945719"/>
                <a:gd name="connsiteX16" fmla="*/ 3142 w 692894"/>
                <a:gd name="connsiteY16" fmla="*/ 143638 h 945719"/>
                <a:gd name="connsiteX0" fmla="*/ 3142 w 692894"/>
                <a:gd name="connsiteY0" fmla="*/ 143638 h 945719"/>
                <a:gd name="connsiteX1" fmla="*/ 144397 w 692894"/>
                <a:gd name="connsiteY1" fmla="*/ 0 h 945719"/>
                <a:gd name="connsiteX2" fmla="*/ 676072 w 692894"/>
                <a:gd name="connsiteY2" fmla="*/ 2382 h 945719"/>
                <a:gd name="connsiteX3" fmla="*/ 691122 w 692894"/>
                <a:gd name="connsiteY3" fmla="*/ 17432 h 945719"/>
                <a:gd name="connsiteX4" fmla="*/ 691294 w 692894"/>
                <a:gd name="connsiteY4" fmla="*/ 244189 h 945719"/>
                <a:gd name="connsiteX5" fmla="*/ 662718 w 692894"/>
                <a:gd name="connsiteY5" fmla="*/ 244190 h 945719"/>
                <a:gd name="connsiteX6" fmla="*/ 665101 w 692894"/>
                <a:gd name="connsiteY6" fmla="*/ 432308 h 945719"/>
                <a:gd name="connsiteX7" fmla="*/ 691294 w 692894"/>
                <a:gd name="connsiteY7" fmla="*/ 432308 h 945719"/>
                <a:gd name="connsiteX8" fmla="*/ 691122 w 692894"/>
                <a:gd name="connsiteY8" fmla="*/ 930669 h 945719"/>
                <a:gd name="connsiteX9" fmla="*/ 676072 w 692894"/>
                <a:gd name="connsiteY9" fmla="*/ 945719 h 945719"/>
                <a:gd name="connsiteX10" fmla="*/ 15810 w 692894"/>
                <a:gd name="connsiteY10" fmla="*/ 945719 h 945719"/>
                <a:gd name="connsiteX11" fmla="*/ 760 w 692894"/>
                <a:gd name="connsiteY11" fmla="*/ 930669 h 945719"/>
                <a:gd name="connsiteX12" fmla="*/ 2233 w 692894"/>
                <a:gd name="connsiteY12" fmla="*/ 347522 h 945719"/>
                <a:gd name="connsiteX13" fmla="*/ 21283 w 692894"/>
                <a:gd name="connsiteY13" fmla="*/ 347521 h 945719"/>
                <a:gd name="connsiteX14" fmla="*/ 73670 w 692894"/>
                <a:gd name="connsiteY14" fmla="*/ 399909 h 945719"/>
                <a:gd name="connsiteX15" fmla="*/ 2234 w 692894"/>
                <a:gd name="connsiteY15" fmla="*/ 297515 h 945719"/>
                <a:gd name="connsiteX16" fmla="*/ 3142 w 692894"/>
                <a:gd name="connsiteY16" fmla="*/ 143638 h 945719"/>
                <a:gd name="connsiteX0" fmla="*/ 3142 w 692894"/>
                <a:gd name="connsiteY0" fmla="*/ 143638 h 945719"/>
                <a:gd name="connsiteX1" fmla="*/ 144397 w 692894"/>
                <a:gd name="connsiteY1" fmla="*/ 0 h 945719"/>
                <a:gd name="connsiteX2" fmla="*/ 676072 w 692894"/>
                <a:gd name="connsiteY2" fmla="*/ 2382 h 945719"/>
                <a:gd name="connsiteX3" fmla="*/ 691122 w 692894"/>
                <a:gd name="connsiteY3" fmla="*/ 17432 h 945719"/>
                <a:gd name="connsiteX4" fmla="*/ 691294 w 692894"/>
                <a:gd name="connsiteY4" fmla="*/ 244189 h 945719"/>
                <a:gd name="connsiteX5" fmla="*/ 662718 w 692894"/>
                <a:gd name="connsiteY5" fmla="*/ 244190 h 945719"/>
                <a:gd name="connsiteX6" fmla="*/ 665101 w 692894"/>
                <a:gd name="connsiteY6" fmla="*/ 432308 h 945719"/>
                <a:gd name="connsiteX7" fmla="*/ 691294 w 692894"/>
                <a:gd name="connsiteY7" fmla="*/ 432308 h 945719"/>
                <a:gd name="connsiteX8" fmla="*/ 691122 w 692894"/>
                <a:gd name="connsiteY8" fmla="*/ 930669 h 945719"/>
                <a:gd name="connsiteX9" fmla="*/ 676072 w 692894"/>
                <a:gd name="connsiteY9" fmla="*/ 945719 h 945719"/>
                <a:gd name="connsiteX10" fmla="*/ 15810 w 692894"/>
                <a:gd name="connsiteY10" fmla="*/ 945719 h 945719"/>
                <a:gd name="connsiteX11" fmla="*/ 760 w 692894"/>
                <a:gd name="connsiteY11" fmla="*/ 930669 h 945719"/>
                <a:gd name="connsiteX12" fmla="*/ 2233 w 692894"/>
                <a:gd name="connsiteY12" fmla="*/ 347522 h 945719"/>
                <a:gd name="connsiteX13" fmla="*/ 59383 w 692894"/>
                <a:gd name="connsiteY13" fmla="*/ 292753 h 945719"/>
                <a:gd name="connsiteX14" fmla="*/ 73670 w 692894"/>
                <a:gd name="connsiteY14" fmla="*/ 399909 h 945719"/>
                <a:gd name="connsiteX15" fmla="*/ 2234 w 692894"/>
                <a:gd name="connsiteY15" fmla="*/ 297515 h 945719"/>
                <a:gd name="connsiteX16" fmla="*/ 3142 w 692894"/>
                <a:gd name="connsiteY16" fmla="*/ 143638 h 945719"/>
                <a:gd name="connsiteX0" fmla="*/ 3142 w 692894"/>
                <a:gd name="connsiteY0" fmla="*/ 143638 h 945719"/>
                <a:gd name="connsiteX1" fmla="*/ 144397 w 692894"/>
                <a:gd name="connsiteY1" fmla="*/ 0 h 945719"/>
                <a:gd name="connsiteX2" fmla="*/ 676072 w 692894"/>
                <a:gd name="connsiteY2" fmla="*/ 2382 h 945719"/>
                <a:gd name="connsiteX3" fmla="*/ 691122 w 692894"/>
                <a:gd name="connsiteY3" fmla="*/ 17432 h 945719"/>
                <a:gd name="connsiteX4" fmla="*/ 691294 w 692894"/>
                <a:gd name="connsiteY4" fmla="*/ 244189 h 945719"/>
                <a:gd name="connsiteX5" fmla="*/ 662718 w 692894"/>
                <a:gd name="connsiteY5" fmla="*/ 244190 h 945719"/>
                <a:gd name="connsiteX6" fmla="*/ 665101 w 692894"/>
                <a:gd name="connsiteY6" fmla="*/ 432308 h 945719"/>
                <a:gd name="connsiteX7" fmla="*/ 691294 w 692894"/>
                <a:gd name="connsiteY7" fmla="*/ 432308 h 945719"/>
                <a:gd name="connsiteX8" fmla="*/ 691122 w 692894"/>
                <a:gd name="connsiteY8" fmla="*/ 930669 h 945719"/>
                <a:gd name="connsiteX9" fmla="*/ 676072 w 692894"/>
                <a:gd name="connsiteY9" fmla="*/ 945719 h 945719"/>
                <a:gd name="connsiteX10" fmla="*/ 15810 w 692894"/>
                <a:gd name="connsiteY10" fmla="*/ 945719 h 945719"/>
                <a:gd name="connsiteX11" fmla="*/ 760 w 692894"/>
                <a:gd name="connsiteY11" fmla="*/ 930669 h 945719"/>
                <a:gd name="connsiteX12" fmla="*/ 2233 w 692894"/>
                <a:gd name="connsiteY12" fmla="*/ 347522 h 945719"/>
                <a:gd name="connsiteX13" fmla="*/ 73671 w 692894"/>
                <a:gd name="connsiteY13" fmla="*/ 476109 h 945719"/>
                <a:gd name="connsiteX14" fmla="*/ 73670 w 692894"/>
                <a:gd name="connsiteY14" fmla="*/ 399909 h 945719"/>
                <a:gd name="connsiteX15" fmla="*/ 2234 w 692894"/>
                <a:gd name="connsiteY15" fmla="*/ 297515 h 945719"/>
                <a:gd name="connsiteX16" fmla="*/ 3142 w 692894"/>
                <a:gd name="connsiteY16" fmla="*/ 143638 h 945719"/>
                <a:gd name="connsiteX0" fmla="*/ 3142 w 692894"/>
                <a:gd name="connsiteY0" fmla="*/ 143638 h 945719"/>
                <a:gd name="connsiteX1" fmla="*/ 144397 w 692894"/>
                <a:gd name="connsiteY1" fmla="*/ 0 h 945719"/>
                <a:gd name="connsiteX2" fmla="*/ 676072 w 692894"/>
                <a:gd name="connsiteY2" fmla="*/ 2382 h 945719"/>
                <a:gd name="connsiteX3" fmla="*/ 691122 w 692894"/>
                <a:gd name="connsiteY3" fmla="*/ 17432 h 945719"/>
                <a:gd name="connsiteX4" fmla="*/ 691294 w 692894"/>
                <a:gd name="connsiteY4" fmla="*/ 244189 h 945719"/>
                <a:gd name="connsiteX5" fmla="*/ 662718 w 692894"/>
                <a:gd name="connsiteY5" fmla="*/ 244190 h 945719"/>
                <a:gd name="connsiteX6" fmla="*/ 665101 w 692894"/>
                <a:gd name="connsiteY6" fmla="*/ 432308 h 945719"/>
                <a:gd name="connsiteX7" fmla="*/ 691294 w 692894"/>
                <a:gd name="connsiteY7" fmla="*/ 432308 h 945719"/>
                <a:gd name="connsiteX8" fmla="*/ 691122 w 692894"/>
                <a:gd name="connsiteY8" fmla="*/ 930669 h 945719"/>
                <a:gd name="connsiteX9" fmla="*/ 676072 w 692894"/>
                <a:gd name="connsiteY9" fmla="*/ 945719 h 945719"/>
                <a:gd name="connsiteX10" fmla="*/ 15810 w 692894"/>
                <a:gd name="connsiteY10" fmla="*/ 945719 h 945719"/>
                <a:gd name="connsiteX11" fmla="*/ 760 w 692894"/>
                <a:gd name="connsiteY11" fmla="*/ 930669 h 945719"/>
                <a:gd name="connsiteX12" fmla="*/ 2233 w 692894"/>
                <a:gd name="connsiteY12" fmla="*/ 347522 h 945719"/>
                <a:gd name="connsiteX13" fmla="*/ 73671 w 692894"/>
                <a:gd name="connsiteY13" fmla="*/ 476109 h 945719"/>
                <a:gd name="connsiteX14" fmla="*/ 61764 w 692894"/>
                <a:gd name="connsiteY14" fmla="*/ 290371 h 945719"/>
                <a:gd name="connsiteX15" fmla="*/ 2234 w 692894"/>
                <a:gd name="connsiteY15" fmla="*/ 297515 h 945719"/>
                <a:gd name="connsiteX16" fmla="*/ 3142 w 692894"/>
                <a:gd name="connsiteY16" fmla="*/ 143638 h 945719"/>
                <a:gd name="connsiteX0" fmla="*/ 3142 w 692894"/>
                <a:gd name="connsiteY0" fmla="*/ 143638 h 945719"/>
                <a:gd name="connsiteX1" fmla="*/ 144397 w 692894"/>
                <a:gd name="connsiteY1" fmla="*/ 0 h 945719"/>
                <a:gd name="connsiteX2" fmla="*/ 676072 w 692894"/>
                <a:gd name="connsiteY2" fmla="*/ 2382 h 945719"/>
                <a:gd name="connsiteX3" fmla="*/ 691122 w 692894"/>
                <a:gd name="connsiteY3" fmla="*/ 17432 h 945719"/>
                <a:gd name="connsiteX4" fmla="*/ 691294 w 692894"/>
                <a:gd name="connsiteY4" fmla="*/ 244189 h 945719"/>
                <a:gd name="connsiteX5" fmla="*/ 662718 w 692894"/>
                <a:gd name="connsiteY5" fmla="*/ 244190 h 945719"/>
                <a:gd name="connsiteX6" fmla="*/ 665101 w 692894"/>
                <a:gd name="connsiteY6" fmla="*/ 432308 h 945719"/>
                <a:gd name="connsiteX7" fmla="*/ 691294 w 692894"/>
                <a:gd name="connsiteY7" fmla="*/ 432308 h 945719"/>
                <a:gd name="connsiteX8" fmla="*/ 691122 w 692894"/>
                <a:gd name="connsiteY8" fmla="*/ 930669 h 945719"/>
                <a:gd name="connsiteX9" fmla="*/ 676072 w 692894"/>
                <a:gd name="connsiteY9" fmla="*/ 945719 h 945719"/>
                <a:gd name="connsiteX10" fmla="*/ 15810 w 692894"/>
                <a:gd name="connsiteY10" fmla="*/ 945719 h 945719"/>
                <a:gd name="connsiteX11" fmla="*/ 760 w 692894"/>
                <a:gd name="connsiteY11" fmla="*/ 930669 h 945719"/>
                <a:gd name="connsiteX12" fmla="*/ 2233 w 692894"/>
                <a:gd name="connsiteY12" fmla="*/ 347522 h 945719"/>
                <a:gd name="connsiteX13" fmla="*/ 73671 w 692894"/>
                <a:gd name="connsiteY13" fmla="*/ 476109 h 945719"/>
                <a:gd name="connsiteX14" fmla="*/ 61764 w 692894"/>
                <a:gd name="connsiteY14" fmla="*/ 290371 h 945719"/>
                <a:gd name="connsiteX15" fmla="*/ 2234 w 692894"/>
                <a:gd name="connsiteY15" fmla="*/ 297515 h 945719"/>
                <a:gd name="connsiteX16" fmla="*/ 3142 w 692894"/>
                <a:gd name="connsiteY16" fmla="*/ 143638 h 945719"/>
                <a:gd name="connsiteX0" fmla="*/ 3142 w 692894"/>
                <a:gd name="connsiteY0" fmla="*/ 143638 h 945719"/>
                <a:gd name="connsiteX1" fmla="*/ 144397 w 692894"/>
                <a:gd name="connsiteY1" fmla="*/ 0 h 945719"/>
                <a:gd name="connsiteX2" fmla="*/ 676072 w 692894"/>
                <a:gd name="connsiteY2" fmla="*/ 2382 h 945719"/>
                <a:gd name="connsiteX3" fmla="*/ 691122 w 692894"/>
                <a:gd name="connsiteY3" fmla="*/ 17432 h 945719"/>
                <a:gd name="connsiteX4" fmla="*/ 691294 w 692894"/>
                <a:gd name="connsiteY4" fmla="*/ 244189 h 945719"/>
                <a:gd name="connsiteX5" fmla="*/ 662718 w 692894"/>
                <a:gd name="connsiteY5" fmla="*/ 244190 h 945719"/>
                <a:gd name="connsiteX6" fmla="*/ 665101 w 692894"/>
                <a:gd name="connsiteY6" fmla="*/ 432308 h 945719"/>
                <a:gd name="connsiteX7" fmla="*/ 691294 w 692894"/>
                <a:gd name="connsiteY7" fmla="*/ 432308 h 945719"/>
                <a:gd name="connsiteX8" fmla="*/ 691122 w 692894"/>
                <a:gd name="connsiteY8" fmla="*/ 930669 h 945719"/>
                <a:gd name="connsiteX9" fmla="*/ 676072 w 692894"/>
                <a:gd name="connsiteY9" fmla="*/ 945719 h 945719"/>
                <a:gd name="connsiteX10" fmla="*/ 15810 w 692894"/>
                <a:gd name="connsiteY10" fmla="*/ 945719 h 945719"/>
                <a:gd name="connsiteX11" fmla="*/ 760 w 692894"/>
                <a:gd name="connsiteY11" fmla="*/ 930669 h 945719"/>
                <a:gd name="connsiteX12" fmla="*/ 2233 w 692894"/>
                <a:gd name="connsiteY12" fmla="*/ 347522 h 945719"/>
                <a:gd name="connsiteX13" fmla="*/ 73671 w 692894"/>
                <a:gd name="connsiteY13" fmla="*/ 476109 h 945719"/>
                <a:gd name="connsiteX14" fmla="*/ 61764 w 692894"/>
                <a:gd name="connsiteY14" fmla="*/ 290371 h 945719"/>
                <a:gd name="connsiteX15" fmla="*/ 2234 w 692894"/>
                <a:gd name="connsiteY15" fmla="*/ 297515 h 945719"/>
                <a:gd name="connsiteX16" fmla="*/ 3142 w 692894"/>
                <a:gd name="connsiteY16" fmla="*/ 143638 h 945719"/>
                <a:gd name="connsiteX0" fmla="*/ 3142 w 692894"/>
                <a:gd name="connsiteY0" fmla="*/ 143638 h 945719"/>
                <a:gd name="connsiteX1" fmla="*/ 144397 w 692894"/>
                <a:gd name="connsiteY1" fmla="*/ 0 h 945719"/>
                <a:gd name="connsiteX2" fmla="*/ 676072 w 692894"/>
                <a:gd name="connsiteY2" fmla="*/ 2382 h 945719"/>
                <a:gd name="connsiteX3" fmla="*/ 691122 w 692894"/>
                <a:gd name="connsiteY3" fmla="*/ 17432 h 945719"/>
                <a:gd name="connsiteX4" fmla="*/ 691294 w 692894"/>
                <a:gd name="connsiteY4" fmla="*/ 244189 h 945719"/>
                <a:gd name="connsiteX5" fmla="*/ 662718 w 692894"/>
                <a:gd name="connsiteY5" fmla="*/ 244190 h 945719"/>
                <a:gd name="connsiteX6" fmla="*/ 665101 w 692894"/>
                <a:gd name="connsiteY6" fmla="*/ 432308 h 945719"/>
                <a:gd name="connsiteX7" fmla="*/ 691294 w 692894"/>
                <a:gd name="connsiteY7" fmla="*/ 432308 h 945719"/>
                <a:gd name="connsiteX8" fmla="*/ 691122 w 692894"/>
                <a:gd name="connsiteY8" fmla="*/ 930669 h 945719"/>
                <a:gd name="connsiteX9" fmla="*/ 676072 w 692894"/>
                <a:gd name="connsiteY9" fmla="*/ 945719 h 945719"/>
                <a:gd name="connsiteX10" fmla="*/ 15810 w 692894"/>
                <a:gd name="connsiteY10" fmla="*/ 945719 h 945719"/>
                <a:gd name="connsiteX11" fmla="*/ 760 w 692894"/>
                <a:gd name="connsiteY11" fmla="*/ 930669 h 945719"/>
                <a:gd name="connsiteX12" fmla="*/ 2233 w 692894"/>
                <a:gd name="connsiteY12" fmla="*/ 347522 h 945719"/>
                <a:gd name="connsiteX13" fmla="*/ 18902 w 692894"/>
                <a:gd name="connsiteY13" fmla="*/ 352284 h 945719"/>
                <a:gd name="connsiteX14" fmla="*/ 61764 w 692894"/>
                <a:gd name="connsiteY14" fmla="*/ 290371 h 945719"/>
                <a:gd name="connsiteX15" fmla="*/ 2234 w 692894"/>
                <a:gd name="connsiteY15" fmla="*/ 297515 h 945719"/>
                <a:gd name="connsiteX16" fmla="*/ 3142 w 692894"/>
                <a:gd name="connsiteY16" fmla="*/ 143638 h 945719"/>
                <a:gd name="connsiteX0" fmla="*/ 3142 w 692894"/>
                <a:gd name="connsiteY0" fmla="*/ 143638 h 945719"/>
                <a:gd name="connsiteX1" fmla="*/ 144397 w 692894"/>
                <a:gd name="connsiteY1" fmla="*/ 0 h 945719"/>
                <a:gd name="connsiteX2" fmla="*/ 676072 w 692894"/>
                <a:gd name="connsiteY2" fmla="*/ 2382 h 945719"/>
                <a:gd name="connsiteX3" fmla="*/ 691122 w 692894"/>
                <a:gd name="connsiteY3" fmla="*/ 17432 h 945719"/>
                <a:gd name="connsiteX4" fmla="*/ 691294 w 692894"/>
                <a:gd name="connsiteY4" fmla="*/ 244189 h 945719"/>
                <a:gd name="connsiteX5" fmla="*/ 662718 w 692894"/>
                <a:gd name="connsiteY5" fmla="*/ 244190 h 945719"/>
                <a:gd name="connsiteX6" fmla="*/ 665101 w 692894"/>
                <a:gd name="connsiteY6" fmla="*/ 432308 h 945719"/>
                <a:gd name="connsiteX7" fmla="*/ 691294 w 692894"/>
                <a:gd name="connsiteY7" fmla="*/ 432308 h 945719"/>
                <a:gd name="connsiteX8" fmla="*/ 691122 w 692894"/>
                <a:gd name="connsiteY8" fmla="*/ 930669 h 945719"/>
                <a:gd name="connsiteX9" fmla="*/ 676072 w 692894"/>
                <a:gd name="connsiteY9" fmla="*/ 945719 h 945719"/>
                <a:gd name="connsiteX10" fmla="*/ 15810 w 692894"/>
                <a:gd name="connsiteY10" fmla="*/ 945719 h 945719"/>
                <a:gd name="connsiteX11" fmla="*/ 760 w 692894"/>
                <a:gd name="connsiteY11" fmla="*/ 930669 h 945719"/>
                <a:gd name="connsiteX12" fmla="*/ 2233 w 692894"/>
                <a:gd name="connsiteY12" fmla="*/ 347522 h 945719"/>
                <a:gd name="connsiteX13" fmla="*/ 18902 w 692894"/>
                <a:gd name="connsiteY13" fmla="*/ 352284 h 945719"/>
                <a:gd name="connsiteX14" fmla="*/ 16520 w 692894"/>
                <a:gd name="connsiteY14" fmla="*/ 297515 h 945719"/>
                <a:gd name="connsiteX15" fmla="*/ 2234 w 692894"/>
                <a:gd name="connsiteY15" fmla="*/ 297515 h 945719"/>
                <a:gd name="connsiteX16" fmla="*/ 3142 w 692894"/>
                <a:gd name="connsiteY16" fmla="*/ 143638 h 945719"/>
                <a:gd name="connsiteX0" fmla="*/ 3142 w 692894"/>
                <a:gd name="connsiteY0" fmla="*/ 143638 h 945719"/>
                <a:gd name="connsiteX1" fmla="*/ 144397 w 692894"/>
                <a:gd name="connsiteY1" fmla="*/ 0 h 945719"/>
                <a:gd name="connsiteX2" fmla="*/ 676072 w 692894"/>
                <a:gd name="connsiteY2" fmla="*/ 2382 h 945719"/>
                <a:gd name="connsiteX3" fmla="*/ 691122 w 692894"/>
                <a:gd name="connsiteY3" fmla="*/ 17432 h 945719"/>
                <a:gd name="connsiteX4" fmla="*/ 691294 w 692894"/>
                <a:gd name="connsiteY4" fmla="*/ 244189 h 945719"/>
                <a:gd name="connsiteX5" fmla="*/ 662718 w 692894"/>
                <a:gd name="connsiteY5" fmla="*/ 244190 h 945719"/>
                <a:gd name="connsiteX6" fmla="*/ 665101 w 692894"/>
                <a:gd name="connsiteY6" fmla="*/ 432308 h 945719"/>
                <a:gd name="connsiteX7" fmla="*/ 691294 w 692894"/>
                <a:gd name="connsiteY7" fmla="*/ 432308 h 945719"/>
                <a:gd name="connsiteX8" fmla="*/ 691122 w 692894"/>
                <a:gd name="connsiteY8" fmla="*/ 930669 h 945719"/>
                <a:gd name="connsiteX9" fmla="*/ 676072 w 692894"/>
                <a:gd name="connsiteY9" fmla="*/ 945719 h 945719"/>
                <a:gd name="connsiteX10" fmla="*/ 15810 w 692894"/>
                <a:gd name="connsiteY10" fmla="*/ 945719 h 945719"/>
                <a:gd name="connsiteX11" fmla="*/ 760 w 692894"/>
                <a:gd name="connsiteY11" fmla="*/ 930669 h 945719"/>
                <a:gd name="connsiteX12" fmla="*/ 2233 w 692894"/>
                <a:gd name="connsiteY12" fmla="*/ 347522 h 945719"/>
                <a:gd name="connsiteX13" fmla="*/ 18902 w 692894"/>
                <a:gd name="connsiteY13" fmla="*/ 352284 h 945719"/>
                <a:gd name="connsiteX14" fmla="*/ 33189 w 692894"/>
                <a:gd name="connsiteY14" fmla="*/ 297515 h 945719"/>
                <a:gd name="connsiteX15" fmla="*/ 2234 w 692894"/>
                <a:gd name="connsiteY15" fmla="*/ 297515 h 945719"/>
                <a:gd name="connsiteX16" fmla="*/ 3142 w 692894"/>
                <a:gd name="connsiteY16" fmla="*/ 143638 h 945719"/>
                <a:gd name="connsiteX0" fmla="*/ 3142 w 692894"/>
                <a:gd name="connsiteY0" fmla="*/ 143638 h 945719"/>
                <a:gd name="connsiteX1" fmla="*/ 144397 w 692894"/>
                <a:gd name="connsiteY1" fmla="*/ 0 h 945719"/>
                <a:gd name="connsiteX2" fmla="*/ 676072 w 692894"/>
                <a:gd name="connsiteY2" fmla="*/ 2382 h 945719"/>
                <a:gd name="connsiteX3" fmla="*/ 691122 w 692894"/>
                <a:gd name="connsiteY3" fmla="*/ 17432 h 945719"/>
                <a:gd name="connsiteX4" fmla="*/ 691294 w 692894"/>
                <a:gd name="connsiteY4" fmla="*/ 244189 h 945719"/>
                <a:gd name="connsiteX5" fmla="*/ 662718 w 692894"/>
                <a:gd name="connsiteY5" fmla="*/ 244190 h 945719"/>
                <a:gd name="connsiteX6" fmla="*/ 665101 w 692894"/>
                <a:gd name="connsiteY6" fmla="*/ 432308 h 945719"/>
                <a:gd name="connsiteX7" fmla="*/ 691294 w 692894"/>
                <a:gd name="connsiteY7" fmla="*/ 432308 h 945719"/>
                <a:gd name="connsiteX8" fmla="*/ 691122 w 692894"/>
                <a:gd name="connsiteY8" fmla="*/ 930669 h 945719"/>
                <a:gd name="connsiteX9" fmla="*/ 676072 w 692894"/>
                <a:gd name="connsiteY9" fmla="*/ 945719 h 945719"/>
                <a:gd name="connsiteX10" fmla="*/ 15810 w 692894"/>
                <a:gd name="connsiteY10" fmla="*/ 945719 h 945719"/>
                <a:gd name="connsiteX11" fmla="*/ 760 w 692894"/>
                <a:gd name="connsiteY11" fmla="*/ 930669 h 945719"/>
                <a:gd name="connsiteX12" fmla="*/ 2233 w 692894"/>
                <a:gd name="connsiteY12" fmla="*/ 347522 h 945719"/>
                <a:gd name="connsiteX13" fmla="*/ 18902 w 692894"/>
                <a:gd name="connsiteY13" fmla="*/ 347522 h 945719"/>
                <a:gd name="connsiteX14" fmla="*/ 33189 w 692894"/>
                <a:gd name="connsiteY14" fmla="*/ 297515 h 945719"/>
                <a:gd name="connsiteX15" fmla="*/ 2234 w 692894"/>
                <a:gd name="connsiteY15" fmla="*/ 297515 h 945719"/>
                <a:gd name="connsiteX16" fmla="*/ 3142 w 692894"/>
                <a:gd name="connsiteY16" fmla="*/ 143638 h 945719"/>
                <a:gd name="connsiteX0" fmla="*/ 3142 w 692894"/>
                <a:gd name="connsiteY0" fmla="*/ 143638 h 945719"/>
                <a:gd name="connsiteX1" fmla="*/ 144397 w 692894"/>
                <a:gd name="connsiteY1" fmla="*/ 0 h 945719"/>
                <a:gd name="connsiteX2" fmla="*/ 676072 w 692894"/>
                <a:gd name="connsiteY2" fmla="*/ 2382 h 945719"/>
                <a:gd name="connsiteX3" fmla="*/ 691122 w 692894"/>
                <a:gd name="connsiteY3" fmla="*/ 17432 h 945719"/>
                <a:gd name="connsiteX4" fmla="*/ 691294 w 692894"/>
                <a:gd name="connsiteY4" fmla="*/ 244189 h 945719"/>
                <a:gd name="connsiteX5" fmla="*/ 662718 w 692894"/>
                <a:gd name="connsiteY5" fmla="*/ 244190 h 945719"/>
                <a:gd name="connsiteX6" fmla="*/ 665101 w 692894"/>
                <a:gd name="connsiteY6" fmla="*/ 432308 h 945719"/>
                <a:gd name="connsiteX7" fmla="*/ 691294 w 692894"/>
                <a:gd name="connsiteY7" fmla="*/ 432308 h 945719"/>
                <a:gd name="connsiteX8" fmla="*/ 691122 w 692894"/>
                <a:gd name="connsiteY8" fmla="*/ 930669 h 945719"/>
                <a:gd name="connsiteX9" fmla="*/ 676072 w 692894"/>
                <a:gd name="connsiteY9" fmla="*/ 945719 h 945719"/>
                <a:gd name="connsiteX10" fmla="*/ 15810 w 692894"/>
                <a:gd name="connsiteY10" fmla="*/ 945719 h 945719"/>
                <a:gd name="connsiteX11" fmla="*/ 760 w 692894"/>
                <a:gd name="connsiteY11" fmla="*/ 930669 h 945719"/>
                <a:gd name="connsiteX12" fmla="*/ 2233 w 692894"/>
                <a:gd name="connsiteY12" fmla="*/ 347522 h 945719"/>
                <a:gd name="connsiteX13" fmla="*/ 18902 w 692894"/>
                <a:gd name="connsiteY13" fmla="*/ 347522 h 945719"/>
                <a:gd name="connsiteX14" fmla="*/ 14139 w 692894"/>
                <a:gd name="connsiteY14" fmla="*/ 297515 h 945719"/>
                <a:gd name="connsiteX15" fmla="*/ 2234 w 692894"/>
                <a:gd name="connsiteY15" fmla="*/ 297515 h 945719"/>
                <a:gd name="connsiteX16" fmla="*/ 3142 w 692894"/>
                <a:gd name="connsiteY16" fmla="*/ 143638 h 945719"/>
                <a:gd name="connsiteX0" fmla="*/ 3142 w 692894"/>
                <a:gd name="connsiteY0" fmla="*/ 143638 h 945719"/>
                <a:gd name="connsiteX1" fmla="*/ 144397 w 692894"/>
                <a:gd name="connsiteY1" fmla="*/ 0 h 945719"/>
                <a:gd name="connsiteX2" fmla="*/ 676072 w 692894"/>
                <a:gd name="connsiteY2" fmla="*/ 2382 h 945719"/>
                <a:gd name="connsiteX3" fmla="*/ 691122 w 692894"/>
                <a:gd name="connsiteY3" fmla="*/ 17432 h 945719"/>
                <a:gd name="connsiteX4" fmla="*/ 691294 w 692894"/>
                <a:gd name="connsiteY4" fmla="*/ 244189 h 945719"/>
                <a:gd name="connsiteX5" fmla="*/ 662718 w 692894"/>
                <a:gd name="connsiteY5" fmla="*/ 244190 h 945719"/>
                <a:gd name="connsiteX6" fmla="*/ 665101 w 692894"/>
                <a:gd name="connsiteY6" fmla="*/ 432308 h 945719"/>
                <a:gd name="connsiteX7" fmla="*/ 691294 w 692894"/>
                <a:gd name="connsiteY7" fmla="*/ 432308 h 945719"/>
                <a:gd name="connsiteX8" fmla="*/ 691122 w 692894"/>
                <a:gd name="connsiteY8" fmla="*/ 930669 h 945719"/>
                <a:gd name="connsiteX9" fmla="*/ 676072 w 692894"/>
                <a:gd name="connsiteY9" fmla="*/ 945719 h 945719"/>
                <a:gd name="connsiteX10" fmla="*/ 15810 w 692894"/>
                <a:gd name="connsiteY10" fmla="*/ 945719 h 945719"/>
                <a:gd name="connsiteX11" fmla="*/ 760 w 692894"/>
                <a:gd name="connsiteY11" fmla="*/ 930669 h 945719"/>
                <a:gd name="connsiteX12" fmla="*/ 2233 w 692894"/>
                <a:gd name="connsiteY12" fmla="*/ 347522 h 945719"/>
                <a:gd name="connsiteX13" fmla="*/ 18902 w 692894"/>
                <a:gd name="connsiteY13" fmla="*/ 347522 h 945719"/>
                <a:gd name="connsiteX14" fmla="*/ 14139 w 692894"/>
                <a:gd name="connsiteY14" fmla="*/ 297515 h 945719"/>
                <a:gd name="connsiteX15" fmla="*/ 2234 w 692894"/>
                <a:gd name="connsiteY15" fmla="*/ 297515 h 945719"/>
                <a:gd name="connsiteX16" fmla="*/ 3142 w 692894"/>
                <a:gd name="connsiteY16" fmla="*/ 143638 h 945719"/>
                <a:gd name="connsiteX0" fmla="*/ 3142 w 692894"/>
                <a:gd name="connsiteY0" fmla="*/ 143638 h 945719"/>
                <a:gd name="connsiteX1" fmla="*/ 144397 w 692894"/>
                <a:gd name="connsiteY1" fmla="*/ 0 h 945719"/>
                <a:gd name="connsiteX2" fmla="*/ 676072 w 692894"/>
                <a:gd name="connsiteY2" fmla="*/ 2382 h 945719"/>
                <a:gd name="connsiteX3" fmla="*/ 691122 w 692894"/>
                <a:gd name="connsiteY3" fmla="*/ 17432 h 945719"/>
                <a:gd name="connsiteX4" fmla="*/ 691294 w 692894"/>
                <a:gd name="connsiteY4" fmla="*/ 244189 h 945719"/>
                <a:gd name="connsiteX5" fmla="*/ 662718 w 692894"/>
                <a:gd name="connsiteY5" fmla="*/ 244190 h 945719"/>
                <a:gd name="connsiteX6" fmla="*/ 665101 w 692894"/>
                <a:gd name="connsiteY6" fmla="*/ 432308 h 945719"/>
                <a:gd name="connsiteX7" fmla="*/ 691294 w 692894"/>
                <a:gd name="connsiteY7" fmla="*/ 432308 h 945719"/>
                <a:gd name="connsiteX8" fmla="*/ 691122 w 692894"/>
                <a:gd name="connsiteY8" fmla="*/ 930669 h 945719"/>
                <a:gd name="connsiteX9" fmla="*/ 676072 w 692894"/>
                <a:gd name="connsiteY9" fmla="*/ 945719 h 945719"/>
                <a:gd name="connsiteX10" fmla="*/ 15810 w 692894"/>
                <a:gd name="connsiteY10" fmla="*/ 945719 h 945719"/>
                <a:gd name="connsiteX11" fmla="*/ 760 w 692894"/>
                <a:gd name="connsiteY11" fmla="*/ 930669 h 945719"/>
                <a:gd name="connsiteX12" fmla="*/ 2233 w 692894"/>
                <a:gd name="connsiteY12" fmla="*/ 347522 h 945719"/>
                <a:gd name="connsiteX13" fmla="*/ 11759 w 692894"/>
                <a:gd name="connsiteY13" fmla="*/ 347522 h 945719"/>
                <a:gd name="connsiteX14" fmla="*/ 14139 w 692894"/>
                <a:gd name="connsiteY14" fmla="*/ 297515 h 945719"/>
                <a:gd name="connsiteX15" fmla="*/ 2234 w 692894"/>
                <a:gd name="connsiteY15" fmla="*/ 297515 h 945719"/>
                <a:gd name="connsiteX16" fmla="*/ 3142 w 692894"/>
                <a:gd name="connsiteY16" fmla="*/ 143638 h 945719"/>
                <a:gd name="connsiteX0" fmla="*/ 3142 w 692894"/>
                <a:gd name="connsiteY0" fmla="*/ 143638 h 945719"/>
                <a:gd name="connsiteX1" fmla="*/ 144397 w 692894"/>
                <a:gd name="connsiteY1" fmla="*/ 0 h 945719"/>
                <a:gd name="connsiteX2" fmla="*/ 676072 w 692894"/>
                <a:gd name="connsiteY2" fmla="*/ 2382 h 945719"/>
                <a:gd name="connsiteX3" fmla="*/ 691122 w 692894"/>
                <a:gd name="connsiteY3" fmla="*/ 17432 h 945719"/>
                <a:gd name="connsiteX4" fmla="*/ 691294 w 692894"/>
                <a:gd name="connsiteY4" fmla="*/ 244189 h 945719"/>
                <a:gd name="connsiteX5" fmla="*/ 662718 w 692894"/>
                <a:gd name="connsiteY5" fmla="*/ 244190 h 945719"/>
                <a:gd name="connsiteX6" fmla="*/ 665101 w 692894"/>
                <a:gd name="connsiteY6" fmla="*/ 432308 h 945719"/>
                <a:gd name="connsiteX7" fmla="*/ 691294 w 692894"/>
                <a:gd name="connsiteY7" fmla="*/ 432308 h 945719"/>
                <a:gd name="connsiteX8" fmla="*/ 691122 w 692894"/>
                <a:gd name="connsiteY8" fmla="*/ 930669 h 945719"/>
                <a:gd name="connsiteX9" fmla="*/ 676072 w 692894"/>
                <a:gd name="connsiteY9" fmla="*/ 945719 h 945719"/>
                <a:gd name="connsiteX10" fmla="*/ 15810 w 692894"/>
                <a:gd name="connsiteY10" fmla="*/ 945719 h 945719"/>
                <a:gd name="connsiteX11" fmla="*/ 760 w 692894"/>
                <a:gd name="connsiteY11" fmla="*/ 930669 h 945719"/>
                <a:gd name="connsiteX12" fmla="*/ 2233 w 692894"/>
                <a:gd name="connsiteY12" fmla="*/ 347522 h 945719"/>
                <a:gd name="connsiteX13" fmla="*/ 14140 w 692894"/>
                <a:gd name="connsiteY13" fmla="*/ 349903 h 945719"/>
                <a:gd name="connsiteX14" fmla="*/ 14139 w 692894"/>
                <a:gd name="connsiteY14" fmla="*/ 297515 h 945719"/>
                <a:gd name="connsiteX15" fmla="*/ 2234 w 692894"/>
                <a:gd name="connsiteY15" fmla="*/ 297515 h 945719"/>
                <a:gd name="connsiteX16" fmla="*/ 3142 w 692894"/>
                <a:gd name="connsiteY16" fmla="*/ 143638 h 9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92894" h="945719">
                  <a:moveTo>
                    <a:pt x="3142" y="143638"/>
                  </a:moveTo>
                  <a:lnTo>
                    <a:pt x="144397" y="0"/>
                  </a:lnTo>
                  <a:lnTo>
                    <a:pt x="676072" y="2382"/>
                  </a:lnTo>
                  <a:cubicBezTo>
                    <a:pt x="684384" y="2382"/>
                    <a:pt x="691122" y="9120"/>
                    <a:pt x="691122" y="17432"/>
                  </a:cubicBezTo>
                  <a:cubicBezTo>
                    <a:pt x="691179" y="96193"/>
                    <a:pt x="691237" y="165428"/>
                    <a:pt x="691294" y="244189"/>
                  </a:cubicBezTo>
                  <a:lnTo>
                    <a:pt x="662718" y="244190"/>
                  </a:lnTo>
                  <a:cubicBezTo>
                    <a:pt x="662718" y="302927"/>
                    <a:pt x="665101" y="373571"/>
                    <a:pt x="665101" y="432308"/>
                  </a:cubicBezTo>
                  <a:lnTo>
                    <a:pt x="691294" y="432308"/>
                  </a:lnTo>
                  <a:cubicBezTo>
                    <a:pt x="693250" y="530052"/>
                    <a:pt x="693659" y="850260"/>
                    <a:pt x="691122" y="930669"/>
                  </a:cubicBezTo>
                  <a:cubicBezTo>
                    <a:pt x="691122" y="938981"/>
                    <a:pt x="684384" y="945719"/>
                    <a:pt x="676072" y="945719"/>
                  </a:cubicBezTo>
                  <a:lnTo>
                    <a:pt x="15810" y="945719"/>
                  </a:lnTo>
                  <a:cubicBezTo>
                    <a:pt x="7498" y="945719"/>
                    <a:pt x="760" y="938981"/>
                    <a:pt x="760" y="930669"/>
                  </a:cubicBezTo>
                  <a:cubicBezTo>
                    <a:pt x="-1503" y="830970"/>
                    <a:pt x="1987" y="453048"/>
                    <a:pt x="2233" y="347522"/>
                  </a:cubicBezTo>
                  <a:lnTo>
                    <a:pt x="14140" y="349903"/>
                  </a:lnTo>
                  <a:cubicBezTo>
                    <a:pt x="14140" y="332440"/>
                    <a:pt x="14139" y="314978"/>
                    <a:pt x="14139" y="297515"/>
                  </a:cubicBezTo>
                  <a:lnTo>
                    <a:pt x="2234" y="297515"/>
                  </a:lnTo>
                  <a:cubicBezTo>
                    <a:pt x="2537" y="246223"/>
                    <a:pt x="2839" y="194930"/>
                    <a:pt x="3142" y="143638"/>
                  </a:cubicBezTo>
                  <a:close/>
                </a:path>
              </a:pathLst>
            </a:cu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b"/>
            <a:lstStyle/>
            <a:p>
              <a:pPr algn="ctr"/>
              <a:r>
                <a:rPr lang="de-DE" sz="1200" b="1" i="1" dirty="0" smtClean="0"/>
                <a:t>SD</a:t>
              </a:r>
              <a:endParaRPr lang="en-US" sz="2400" b="1" i="1" dirty="0"/>
            </a:p>
          </p:txBody>
        </p:sp>
      </p:grpSp>
      <p:grpSp>
        <p:nvGrpSpPr>
          <p:cNvPr id="324" name="Group 323"/>
          <p:cNvGrpSpPr/>
          <p:nvPr/>
        </p:nvGrpSpPr>
        <p:grpSpPr>
          <a:xfrm>
            <a:off x="6179615" y="2277640"/>
            <a:ext cx="445530" cy="452959"/>
            <a:chOff x="6179615" y="2277640"/>
            <a:chExt cx="445530" cy="452959"/>
          </a:xfrm>
        </p:grpSpPr>
        <p:sp>
          <p:nvSpPr>
            <p:cNvPr id="448" name="Rounded Rectangle 447"/>
            <p:cNvSpPr>
              <a:spLocks noChangeAspect="1"/>
            </p:cNvSpPr>
            <p:nvPr/>
          </p:nvSpPr>
          <p:spPr>
            <a:xfrm>
              <a:off x="6191624" y="2277640"/>
              <a:ext cx="433521" cy="43352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grpSp>
          <p:nvGrpSpPr>
            <p:cNvPr id="322" name="Group 321"/>
            <p:cNvGrpSpPr/>
            <p:nvPr/>
          </p:nvGrpSpPr>
          <p:grpSpPr>
            <a:xfrm>
              <a:off x="6179615" y="2347767"/>
              <a:ext cx="401461" cy="382832"/>
              <a:chOff x="6179615" y="2347767"/>
              <a:chExt cx="401461" cy="382832"/>
            </a:xfrm>
          </p:grpSpPr>
          <p:grpSp>
            <p:nvGrpSpPr>
              <p:cNvPr id="450" name="Group 449"/>
              <p:cNvGrpSpPr/>
              <p:nvPr/>
            </p:nvGrpSpPr>
            <p:grpSpPr>
              <a:xfrm>
                <a:off x="6240907" y="2347767"/>
                <a:ext cx="128586" cy="138273"/>
                <a:chOff x="6701467" y="2570799"/>
                <a:chExt cx="254128" cy="273272"/>
              </a:xfrm>
            </p:grpSpPr>
            <p:cxnSp>
              <p:nvCxnSpPr>
                <p:cNvPr id="480" name="Straight Connector 479"/>
                <p:cNvCxnSpPr/>
                <p:nvPr/>
              </p:nvCxnSpPr>
              <p:spPr>
                <a:xfrm>
                  <a:off x="6788869" y="2605388"/>
                  <a:ext cx="0" cy="203942"/>
                </a:xfrm>
                <a:prstGeom prst="line">
                  <a:avLst/>
                </a:prstGeom>
                <a:ln w="190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1" name="Straight Connector 480"/>
                <p:cNvCxnSpPr/>
                <p:nvPr/>
              </p:nvCxnSpPr>
              <p:spPr>
                <a:xfrm>
                  <a:off x="6950833" y="2570799"/>
                  <a:ext cx="0" cy="209118"/>
                </a:xfrm>
                <a:prstGeom prst="line">
                  <a:avLst/>
                </a:prstGeom>
                <a:ln w="190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2" name="Straight Connector 481"/>
                <p:cNvCxnSpPr/>
                <p:nvPr/>
              </p:nvCxnSpPr>
              <p:spPr>
                <a:xfrm flipH="1">
                  <a:off x="6784107" y="2575953"/>
                  <a:ext cx="171488" cy="34589"/>
                </a:xfrm>
                <a:prstGeom prst="line">
                  <a:avLst/>
                </a:prstGeom>
                <a:ln w="190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3" name="Oval 482"/>
                <p:cNvSpPr/>
                <p:nvPr/>
              </p:nvSpPr>
              <p:spPr>
                <a:xfrm rot="20343596">
                  <a:off x="6701467" y="2791856"/>
                  <a:ext cx="89784" cy="52215"/>
                </a:xfrm>
                <a:prstGeom prst="ellipse">
                  <a:avLst/>
                </a:prstGeom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84" name="Straight Connector 483"/>
                <p:cNvCxnSpPr/>
                <p:nvPr/>
              </p:nvCxnSpPr>
              <p:spPr>
                <a:xfrm flipH="1">
                  <a:off x="6782147" y="2604096"/>
                  <a:ext cx="171488" cy="34589"/>
                </a:xfrm>
                <a:prstGeom prst="line">
                  <a:avLst/>
                </a:prstGeom>
                <a:ln w="190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5" name="Oval 484"/>
                <p:cNvSpPr/>
                <p:nvPr/>
              </p:nvSpPr>
              <p:spPr>
                <a:xfrm rot="20343596">
                  <a:off x="6862217" y="2772783"/>
                  <a:ext cx="89784" cy="52215"/>
                </a:xfrm>
                <a:prstGeom prst="ellipse">
                  <a:avLst/>
                </a:prstGeom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53" name="Rectangle 452"/>
              <p:cNvSpPr/>
              <p:nvPr/>
            </p:nvSpPr>
            <p:spPr>
              <a:xfrm>
                <a:off x="6433232" y="2350375"/>
                <a:ext cx="147844" cy="284189"/>
              </a:xfrm>
              <a:prstGeom prst="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4" name="Rounded Rectangle 453"/>
              <p:cNvSpPr/>
              <p:nvPr/>
            </p:nvSpPr>
            <p:spPr>
              <a:xfrm>
                <a:off x="6467996" y="2362790"/>
                <a:ext cx="77200" cy="52047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5" name="Rectangle 454"/>
              <p:cNvSpPr/>
              <p:nvPr/>
            </p:nvSpPr>
            <p:spPr>
              <a:xfrm>
                <a:off x="6438640" y="2357348"/>
                <a:ext cx="18556" cy="185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6" name="Rectangle 455"/>
              <p:cNvSpPr/>
              <p:nvPr/>
            </p:nvSpPr>
            <p:spPr>
              <a:xfrm>
                <a:off x="6438640" y="2382516"/>
                <a:ext cx="18556" cy="185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7" name="Rectangle 456"/>
              <p:cNvSpPr/>
              <p:nvPr/>
            </p:nvSpPr>
            <p:spPr>
              <a:xfrm>
                <a:off x="6438640" y="2407684"/>
                <a:ext cx="18556" cy="185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8" name="Rectangle 457"/>
              <p:cNvSpPr/>
              <p:nvPr/>
            </p:nvSpPr>
            <p:spPr>
              <a:xfrm>
                <a:off x="6438640" y="2432852"/>
                <a:ext cx="18556" cy="185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9" name="Rectangle 458"/>
              <p:cNvSpPr/>
              <p:nvPr/>
            </p:nvSpPr>
            <p:spPr>
              <a:xfrm>
                <a:off x="6438640" y="2458020"/>
                <a:ext cx="18556" cy="185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0" name="Rectangle 459"/>
              <p:cNvSpPr/>
              <p:nvPr/>
            </p:nvSpPr>
            <p:spPr>
              <a:xfrm>
                <a:off x="6438640" y="2483188"/>
                <a:ext cx="18556" cy="185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1" name="Rectangle 460"/>
              <p:cNvSpPr/>
              <p:nvPr/>
            </p:nvSpPr>
            <p:spPr>
              <a:xfrm>
                <a:off x="6438640" y="2508356"/>
                <a:ext cx="18556" cy="185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2" name="Rectangle 461"/>
              <p:cNvSpPr/>
              <p:nvPr/>
            </p:nvSpPr>
            <p:spPr>
              <a:xfrm>
                <a:off x="6438640" y="2533524"/>
                <a:ext cx="18556" cy="185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3" name="Rectangle 462"/>
              <p:cNvSpPr/>
              <p:nvPr/>
            </p:nvSpPr>
            <p:spPr>
              <a:xfrm>
                <a:off x="6438640" y="2558692"/>
                <a:ext cx="18556" cy="185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4" name="Rectangle 463"/>
              <p:cNvSpPr/>
              <p:nvPr/>
            </p:nvSpPr>
            <p:spPr>
              <a:xfrm>
                <a:off x="6438640" y="2583860"/>
                <a:ext cx="18556" cy="185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5" name="Rectangle 464"/>
              <p:cNvSpPr/>
              <p:nvPr/>
            </p:nvSpPr>
            <p:spPr>
              <a:xfrm>
                <a:off x="6438640" y="2609028"/>
                <a:ext cx="18556" cy="185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6" name="Rectangle 465"/>
              <p:cNvSpPr/>
              <p:nvPr/>
            </p:nvSpPr>
            <p:spPr>
              <a:xfrm>
                <a:off x="6555275" y="2357348"/>
                <a:ext cx="18556" cy="185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7" name="Rectangle 466"/>
              <p:cNvSpPr/>
              <p:nvPr/>
            </p:nvSpPr>
            <p:spPr>
              <a:xfrm>
                <a:off x="6555275" y="2382516"/>
                <a:ext cx="18556" cy="185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8" name="Rectangle 467"/>
              <p:cNvSpPr/>
              <p:nvPr/>
            </p:nvSpPr>
            <p:spPr>
              <a:xfrm>
                <a:off x="6555275" y="2407684"/>
                <a:ext cx="18556" cy="185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9" name="Rectangle 468"/>
              <p:cNvSpPr/>
              <p:nvPr/>
            </p:nvSpPr>
            <p:spPr>
              <a:xfrm>
                <a:off x="6555275" y="2432852"/>
                <a:ext cx="18556" cy="185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0" name="Rectangle 469"/>
              <p:cNvSpPr/>
              <p:nvPr/>
            </p:nvSpPr>
            <p:spPr>
              <a:xfrm>
                <a:off x="6555275" y="2458020"/>
                <a:ext cx="18556" cy="185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1" name="Rectangle 470"/>
              <p:cNvSpPr/>
              <p:nvPr/>
            </p:nvSpPr>
            <p:spPr>
              <a:xfrm>
                <a:off x="6555275" y="2483188"/>
                <a:ext cx="18556" cy="185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2" name="Rectangle 471"/>
              <p:cNvSpPr/>
              <p:nvPr/>
            </p:nvSpPr>
            <p:spPr>
              <a:xfrm>
                <a:off x="6555275" y="2508356"/>
                <a:ext cx="18556" cy="185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3" name="Rectangle 472"/>
              <p:cNvSpPr/>
              <p:nvPr/>
            </p:nvSpPr>
            <p:spPr>
              <a:xfrm>
                <a:off x="6555275" y="2533524"/>
                <a:ext cx="18556" cy="185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4" name="Rectangle 473"/>
              <p:cNvSpPr/>
              <p:nvPr/>
            </p:nvSpPr>
            <p:spPr>
              <a:xfrm>
                <a:off x="6555275" y="2558692"/>
                <a:ext cx="18556" cy="185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5" name="Rectangle 474"/>
              <p:cNvSpPr/>
              <p:nvPr/>
            </p:nvSpPr>
            <p:spPr>
              <a:xfrm>
                <a:off x="6555275" y="2583860"/>
                <a:ext cx="18556" cy="185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6" name="Rectangle 475"/>
              <p:cNvSpPr/>
              <p:nvPr/>
            </p:nvSpPr>
            <p:spPr>
              <a:xfrm>
                <a:off x="6555275" y="2609028"/>
                <a:ext cx="18556" cy="185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7" name="Rounded Rectangle 476"/>
              <p:cNvSpPr/>
              <p:nvPr/>
            </p:nvSpPr>
            <p:spPr>
              <a:xfrm>
                <a:off x="6467868" y="2430748"/>
                <a:ext cx="77200" cy="52047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8" name="Rounded Rectangle 477"/>
              <p:cNvSpPr/>
              <p:nvPr/>
            </p:nvSpPr>
            <p:spPr>
              <a:xfrm>
                <a:off x="6467739" y="2498705"/>
                <a:ext cx="77200" cy="52047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9" name="Rounded Rectangle 478"/>
              <p:cNvSpPr/>
              <p:nvPr/>
            </p:nvSpPr>
            <p:spPr>
              <a:xfrm>
                <a:off x="6467610" y="2566663"/>
                <a:ext cx="77200" cy="52047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2" name="Rectangle 451"/>
              <p:cNvSpPr/>
              <p:nvPr/>
            </p:nvSpPr>
            <p:spPr>
              <a:xfrm>
                <a:off x="6179615" y="2453600"/>
                <a:ext cx="213817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de-DE" sz="1200" b="1" dirty="0">
                    <a:solidFill>
                      <a:schemeClr val="accent1">
                        <a:lumMod val="75000"/>
                      </a:schemeClr>
                    </a:solidFill>
                  </a:rPr>
                  <a:t>@</a:t>
                </a:r>
                <a:endParaRPr lang="en-US" sz="12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sp>
        <p:nvSpPr>
          <p:cNvPr id="602" name="TextBox 601"/>
          <p:cNvSpPr txBox="1">
            <a:spLocks noChangeAspect="1"/>
          </p:cNvSpPr>
          <p:nvPr/>
        </p:nvSpPr>
        <p:spPr>
          <a:xfrm>
            <a:off x="4068870" y="3926685"/>
            <a:ext cx="1140056" cy="20005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de-DE" sz="700" i="1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e.g. CAN, Ethernet, ...</a:t>
            </a:r>
            <a:endParaRPr lang="en-US" sz="700" i="1" dirty="0">
              <a:solidFill>
                <a:schemeClr val="tx2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603" name="TextBox 602"/>
          <p:cNvSpPr txBox="1">
            <a:spLocks noChangeAspect="1"/>
          </p:cNvSpPr>
          <p:nvPr/>
        </p:nvSpPr>
        <p:spPr>
          <a:xfrm>
            <a:off x="2425034" y="4690082"/>
            <a:ext cx="585418" cy="246221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OBD II</a:t>
            </a:r>
            <a:endParaRPr lang="en-US" sz="1000" dirty="0">
              <a:solidFill>
                <a:schemeClr val="tx2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604" name="TextBox 603"/>
          <p:cNvSpPr txBox="1">
            <a:spLocks noChangeAspect="1"/>
          </p:cNvSpPr>
          <p:nvPr/>
        </p:nvSpPr>
        <p:spPr>
          <a:xfrm>
            <a:off x="2856248" y="1314308"/>
            <a:ext cx="1192955" cy="415498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de-DE" sz="7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e.g. Over the air </a:t>
            </a:r>
          </a:p>
          <a:p>
            <a:pPr algn="ctr"/>
            <a:r>
              <a:rPr lang="de-DE" sz="7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Updates, performance </a:t>
            </a:r>
          </a:p>
          <a:p>
            <a:pPr algn="ctr"/>
            <a:r>
              <a:rPr lang="de-DE" sz="7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data, eCall...</a:t>
            </a:r>
            <a:endParaRPr lang="en-US" sz="700" i="1" dirty="0">
              <a:solidFill>
                <a:schemeClr val="accent1">
                  <a:lumMod val="60000"/>
                  <a:lumOff val="40000"/>
                </a:schemeClr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605" name="TextBox 604"/>
          <p:cNvSpPr txBox="1">
            <a:spLocks noChangeAspect="1"/>
          </p:cNvSpPr>
          <p:nvPr/>
        </p:nvSpPr>
        <p:spPr>
          <a:xfrm>
            <a:off x="2277542" y="576677"/>
            <a:ext cx="873957" cy="20005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de-DE" sz="7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e.g. 3G, WiFi, ...</a:t>
            </a:r>
            <a:endParaRPr lang="en-US" sz="700" i="1" dirty="0">
              <a:solidFill>
                <a:schemeClr val="accent1">
                  <a:lumMod val="60000"/>
                  <a:lumOff val="40000"/>
                </a:schemeClr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606" name="TextBox 605"/>
          <p:cNvSpPr txBox="1">
            <a:spLocks noChangeAspect="1"/>
          </p:cNvSpPr>
          <p:nvPr/>
        </p:nvSpPr>
        <p:spPr>
          <a:xfrm>
            <a:off x="1263728" y="1018811"/>
            <a:ext cx="1284327" cy="307777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de-DE" sz="7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e.g. Battery status,</a:t>
            </a:r>
          </a:p>
          <a:p>
            <a:pPr algn="ctr"/>
            <a:r>
              <a:rPr lang="de-DE" sz="7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Vehicle functionalities, ...</a:t>
            </a:r>
            <a:endParaRPr lang="en-US" sz="700" i="1" dirty="0">
              <a:solidFill>
                <a:schemeClr val="accent1">
                  <a:lumMod val="60000"/>
                  <a:lumOff val="40000"/>
                </a:schemeClr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608" name="TextBox 607"/>
          <p:cNvSpPr txBox="1">
            <a:spLocks noChangeAspect="1"/>
          </p:cNvSpPr>
          <p:nvPr/>
        </p:nvSpPr>
        <p:spPr>
          <a:xfrm>
            <a:off x="6930939" y="4532403"/>
            <a:ext cx="1449436" cy="40011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Grid connection, </a:t>
            </a:r>
            <a:br>
              <a:rPr lang="de-DE" sz="10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</a:br>
            <a:r>
              <a:rPr lang="de-DE" sz="10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incl. smart charging</a:t>
            </a:r>
            <a:endParaRPr lang="en-US" sz="1000" dirty="0">
              <a:solidFill>
                <a:schemeClr val="tx2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587" name="TextBox 586"/>
          <p:cNvSpPr txBox="1"/>
          <p:nvPr/>
        </p:nvSpPr>
        <p:spPr>
          <a:xfrm>
            <a:off x="8340575" y="-19050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TFCS-09-12</a:t>
            </a:r>
            <a:endParaRPr lang="en-US" sz="1000" dirty="0"/>
          </a:p>
        </p:txBody>
      </p:sp>
      <p:sp>
        <p:nvSpPr>
          <p:cNvPr id="588" name="TextBox 587"/>
          <p:cNvSpPr txBox="1"/>
          <p:nvPr/>
        </p:nvSpPr>
        <p:spPr>
          <a:xfrm>
            <a:off x="0" y="-19050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Submitted by the Secretary </a:t>
            </a:r>
            <a:endParaRPr lang="en-US" sz="1000" dirty="0"/>
          </a:p>
        </p:txBody>
      </p:sp>
      <p:sp>
        <p:nvSpPr>
          <p:cNvPr id="589" name="TextBox 588"/>
          <p:cNvSpPr txBox="1">
            <a:spLocks noChangeAspect="1"/>
          </p:cNvSpPr>
          <p:nvPr/>
        </p:nvSpPr>
        <p:spPr>
          <a:xfrm>
            <a:off x="7215154" y="3413951"/>
            <a:ext cx="1848583" cy="40011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External storage devices / </a:t>
            </a:r>
            <a:br>
              <a:rPr lang="de-DE" sz="10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</a:br>
            <a:r>
              <a:rPr lang="de-DE" sz="10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Nomadic devices</a:t>
            </a:r>
            <a:endParaRPr lang="en-US" sz="1000" dirty="0">
              <a:solidFill>
                <a:schemeClr val="tx2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590" name="Freeform 589"/>
          <p:cNvSpPr/>
          <p:nvPr/>
        </p:nvSpPr>
        <p:spPr>
          <a:xfrm>
            <a:off x="5553863" y="2500493"/>
            <a:ext cx="627540" cy="249247"/>
          </a:xfrm>
          <a:custGeom>
            <a:avLst/>
            <a:gdLst>
              <a:gd name="connsiteX0" fmla="*/ 621792 w 621792"/>
              <a:gd name="connsiteY0" fmla="*/ 0 h 358445"/>
              <a:gd name="connsiteX1" fmla="*/ 0 w 621792"/>
              <a:gd name="connsiteY1" fmla="*/ 7315 h 358445"/>
              <a:gd name="connsiteX2" fmla="*/ 7316 w 621792"/>
              <a:gd name="connsiteY2" fmla="*/ 358445 h 358445"/>
              <a:gd name="connsiteX3" fmla="*/ 14631 w 621792"/>
              <a:gd name="connsiteY3" fmla="*/ 351129 h 358445"/>
              <a:gd name="connsiteX0" fmla="*/ 438912 w 438912"/>
              <a:gd name="connsiteY0" fmla="*/ 7316 h 351130"/>
              <a:gd name="connsiteX1" fmla="*/ 0 w 438912"/>
              <a:gd name="connsiteY1" fmla="*/ 0 h 351130"/>
              <a:gd name="connsiteX2" fmla="*/ 7316 w 438912"/>
              <a:gd name="connsiteY2" fmla="*/ 351130 h 351130"/>
              <a:gd name="connsiteX3" fmla="*/ 14631 w 438912"/>
              <a:gd name="connsiteY3" fmla="*/ 343814 h 351130"/>
              <a:gd name="connsiteX0" fmla="*/ 468173 w 468173"/>
              <a:gd name="connsiteY0" fmla="*/ 1 h 351130"/>
              <a:gd name="connsiteX1" fmla="*/ 0 w 468173"/>
              <a:gd name="connsiteY1" fmla="*/ 0 h 351130"/>
              <a:gd name="connsiteX2" fmla="*/ 7316 w 468173"/>
              <a:gd name="connsiteY2" fmla="*/ 351130 h 351130"/>
              <a:gd name="connsiteX3" fmla="*/ 14631 w 468173"/>
              <a:gd name="connsiteY3" fmla="*/ 343814 h 351130"/>
              <a:gd name="connsiteX0" fmla="*/ 482803 w 482803"/>
              <a:gd name="connsiteY0" fmla="*/ 1 h 351130"/>
              <a:gd name="connsiteX1" fmla="*/ 14630 w 482803"/>
              <a:gd name="connsiteY1" fmla="*/ 0 h 351130"/>
              <a:gd name="connsiteX2" fmla="*/ 21946 w 482803"/>
              <a:gd name="connsiteY2" fmla="*/ 351130 h 351130"/>
              <a:gd name="connsiteX3" fmla="*/ 0 w 482803"/>
              <a:gd name="connsiteY3" fmla="*/ 314553 h 351130"/>
              <a:gd name="connsiteX0" fmla="*/ 526694 w 526694"/>
              <a:gd name="connsiteY0" fmla="*/ 1 h 453542"/>
              <a:gd name="connsiteX1" fmla="*/ 58521 w 526694"/>
              <a:gd name="connsiteY1" fmla="*/ 0 h 453542"/>
              <a:gd name="connsiteX2" fmla="*/ 65837 w 526694"/>
              <a:gd name="connsiteY2" fmla="*/ 351130 h 453542"/>
              <a:gd name="connsiteX3" fmla="*/ 0 w 526694"/>
              <a:gd name="connsiteY3" fmla="*/ 453542 h 453542"/>
              <a:gd name="connsiteX0" fmla="*/ 468173 w 468173"/>
              <a:gd name="connsiteY0" fmla="*/ 1 h 351130"/>
              <a:gd name="connsiteX1" fmla="*/ 0 w 468173"/>
              <a:gd name="connsiteY1" fmla="*/ 0 h 351130"/>
              <a:gd name="connsiteX2" fmla="*/ 7316 w 468173"/>
              <a:gd name="connsiteY2" fmla="*/ 351130 h 351130"/>
              <a:gd name="connsiteX0" fmla="*/ 468173 w 468173"/>
              <a:gd name="connsiteY0" fmla="*/ 1 h 292609"/>
              <a:gd name="connsiteX1" fmla="*/ 0 w 468173"/>
              <a:gd name="connsiteY1" fmla="*/ 0 h 292609"/>
              <a:gd name="connsiteX2" fmla="*/ 1 w 468173"/>
              <a:gd name="connsiteY2" fmla="*/ 292609 h 292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8173" h="292609">
                <a:moveTo>
                  <a:pt x="468173" y="1"/>
                </a:moveTo>
                <a:lnTo>
                  <a:pt x="0" y="0"/>
                </a:lnTo>
                <a:cubicBezTo>
                  <a:pt x="0" y="97536"/>
                  <a:pt x="1" y="195073"/>
                  <a:pt x="1" y="292609"/>
                </a:cubicBezTo>
              </a:path>
            </a:pathLst>
          </a:custGeom>
          <a:noFill/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b="1"/>
          </a:p>
        </p:txBody>
      </p:sp>
      <p:cxnSp>
        <p:nvCxnSpPr>
          <p:cNvPr id="591" name="Elbow Connector 590"/>
          <p:cNvCxnSpPr/>
          <p:nvPr/>
        </p:nvCxnSpPr>
        <p:spPr>
          <a:xfrm rot="10800000">
            <a:off x="5840390" y="3858638"/>
            <a:ext cx="1597606" cy="377690"/>
          </a:xfrm>
          <a:prstGeom prst="bentConnector3">
            <a:avLst/>
          </a:prstGeom>
          <a:noFill/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93" name="TextBox 592"/>
          <p:cNvSpPr txBox="1">
            <a:spLocks noChangeAspect="1"/>
          </p:cNvSpPr>
          <p:nvPr/>
        </p:nvSpPr>
        <p:spPr>
          <a:xfrm>
            <a:off x="2379495" y="3195845"/>
            <a:ext cx="679994" cy="246221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Camera</a:t>
            </a:r>
            <a:endParaRPr lang="en-US" sz="1000" dirty="0">
              <a:solidFill>
                <a:schemeClr val="tx2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594" name="TextBox 593"/>
          <p:cNvSpPr txBox="1">
            <a:spLocks noChangeAspect="1"/>
          </p:cNvSpPr>
          <p:nvPr/>
        </p:nvSpPr>
        <p:spPr>
          <a:xfrm>
            <a:off x="2362726" y="3961451"/>
            <a:ext cx="760144" cy="246221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Radar, ...</a:t>
            </a:r>
            <a:endParaRPr lang="en-US" sz="1000" dirty="0">
              <a:solidFill>
                <a:schemeClr val="tx2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598" name="TextBox 597"/>
          <p:cNvSpPr txBox="1"/>
          <p:nvPr/>
        </p:nvSpPr>
        <p:spPr>
          <a:xfrm rot="20625447">
            <a:off x="6540354" y="253257"/>
            <a:ext cx="18138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>
                <a:solidFill>
                  <a:srgbClr val="FF0000"/>
                </a:solidFill>
              </a:rPr>
              <a:t>Revised overview</a:t>
            </a:r>
            <a:br>
              <a:rPr lang="de-DE" dirty="0" smtClean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(OICA </a:t>
            </a:r>
            <a:r>
              <a:rPr lang="de-DE" dirty="0" err="1" smtClean="0">
                <a:solidFill>
                  <a:srgbClr val="FF0000"/>
                </a:solidFill>
              </a:rPr>
              <a:t>draft</a:t>
            </a:r>
            <a:r>
              <a:rPr lang="de-DE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204658" y="4472313"/>
            <a:ext cx="2949149" cy="364145"/>
            <a:chOff x="3480633" y="4472313"/>
            <a:chExt cx="2949149" cy="364145"/>
          </a:xfrm>
        </p:grpSpPr>
        <p:sp>
          <p:nvSpPr>
            <p:cNvPr id="7" name="Pentagon 84"/>
            <p:cNvSpPr/>
            <p:nvPr/>
          </p:nvSpPr>
          <p:spPr>
            <a:xfrm>
              <a:off x="3480633" y="4472551"/>
              <a:ext cx="770563" cy="363907"/>
            </a:xfrm>
            <a:custGeom>
              <a:avLst/>
              <a:gdLst>
                <a:gd name="connsiteX0" fmla="*/ 0 w 2663504"/>
                <a:gd name="connsiteY0" fmla="*/ 0 h 1507790"/>
                <a:gd name="connsiteX1" fmla="*/ 1909609 w 2663504"/>
                <a:gd name="connsiteY1" fmla="*/ 0 h 1507790"/>
                <a:gd name="connsiteX2" fmla="*/ 2663504 w 2663504"/>
                <a:gd name="connsiteY2" fmla="*/ 753895 h 1507790"/>
                <a:gd name="connsiteX3" fmla="*/ 1909609 w 2663504"/>
                <a:gd name="connsiteY3" fmla="*/ 1507790 h 1507790"/>
                <a:gd name="connsiteX4" fmla="*/ 0 w 2663504"/>
                <a:gd name="connsiteY4" fmla="*/ 1507790 h 1507790"/>
                <a:gd name="connsiteX5" fmla="*/ 0 w 2663504"/>
                <a:gd name="connsiteY5" fmla="*/ 0 h 1507790"/>
                <a:gd name="connsiteX0" fmla="*/ 0 w 2663504"/>
                <a:gd name="connsiteY0" fmla="*/ 0 h 1507790"/>
                <a:gd name="connsiteX1" fmla="*/ 1909609 w 2663504"/>
                <a:gd name="connsiteY1" fmla="*/ 0 h 1507790"/>
                <a:gd name="connsiteX2" fmla="*/ 2663504 w 2663504"/>
                <a:gd name="connsiteY2" fmla="*/ 753895 h 1507790"/>
                <a:gd name="connsiteX3" fmla="*/ 1909609 w 2663504"/>
                <a:gd name="connsiteY3" fmla="*/ 1507790 h 1507790"/>
                <a:gd name="connsiteX4" fmla="*/ 0 w 2663504"/>
                <a:gd name="connsiteY4" fmla="*/ 1507790 h 1507790"/>
                <a:gd name="connsiteX5" fmla="*/ 535 w 2663504"/>
                <a:gd name="connsiteY5" fmla="*/ 730256 h 1507790"/>
                <a:gd name="connsiteX6" fmla="*/ 0 w 2663504"/>
                <a:gd name="connsiteY6" fmla="*/ 0 h 1507790"/>
                <a:gd name="connsiteX0" fmla="*/ 488563 w 3152067"/>
                <a:gd name="connsiteY0" fmla="*/ 0 h 1507790"/>
                <a:gd name="connsiteX1" fmla="*/ 2398172 w 3152067"/>
                <a:gd name="connsiteY1" fmla="*/ 0 h 1507790"/>
                <a:gd name="connsiteX2" fmla="*/ 3152067 w 3152067"/>
                <a:gd name="connsiteY2" fmla="*/ 753895 h 1507790"/>
                <a:gd name="connsiteX3" fmla="*/ 2398172 w 3152067"/>
                <a:gd name="connsiteY3" fmla="*/ 1507790 h 1507790"/>
                <a:gd name="connsiteX4" fmla="*/ 488563 w 3152067"/>
                <a:gd name="connsiteY4" fmla="*/ 1507790 h 1507790"/>
                <a:gd name="connsiteX5" fmla="*/ 0 w 3152067"/>
                <a:gd name="connsiteY5" fmla="*/ 740889 h 1507790"/>
                <a:gd name="connsiteX6" fmla="*/ 488563 w 3152067"/>
                <a:gd name="connsiteY6" fmla="*/ 0 h 1507790"/>
                <a:gd name="connsiteX0" fmla="*/ 488563 w 3152067"/>
                <a:gd name="connsiteY0" fmla="*/ 1 h 1507791"/>
                <a:gd name="connsiteX1" fmla="*/ 2398172 w 3152067"/>
                <a:gd name="connsiteY1" fmla="*/ 1 h 1507791"/>
                <a:gd name="connsiteX2" fmla="*/ 3152067 w 3152067"/>
                <a:gd name="connsiteY2" fmla="*/ 753896 h 1507791"/>
                <a:gd name="connsiteX3" fmla="*/ 2398172 w 3152067"/>
                <a:gd name="connsiteY3" fmla="*/ 1507791 h 1507791"/>
                <a:gd name="connsiteX4" fmla="*/ 488563 w 3152067"/>
                <a:gd name="connsiteY4" fmla="*/ 1507791 h 1507791"/>
                <a:gd name="connsiteX5" fmla="*/ 0 w 3152067"/>
                <a:gd name="connsiteY5" fmla="*/ 740890 h 1507791"/>
                <a:gd name="connsiteX6" fmla="*/ 488563 w 3152067"/>
                <a:gd name="connsiteY6" fmla="*/ 1 h 1507791"/>
                <a:gd name="connsiteX0" fmla="*/ 488563 w 3152067"/>
                <a:gd name="connsiteY0" fmla="*/ 1 h 1507791"/>
                <a:gd name="connsiteX1" fmla="*/ 2398172 w 3152067"/>
                <a:gd name="connsiteY1" fmla="*/ 1 h 1507791"/>
                <a:gd name="connsiteX2" fmla="*/ 3152067 w 3152067"/>
                <a:gd name="connsiteY2" fmla="*/ 753896 h 1507791"/>
                <a:gd name="connsiteX3" fmla="*/ 2398172 w 3152067"/>
                <a:gd name="connsiteY3" fmla="*/ 1507791 h 1507791"/>
                <a:gd name="connsiteX4" fmla="*/ 488563 w 3152067"/>
                <a:gd name="connsiteY4" fmla="*/ 1507791 h 1507791"/>
                <a:gd name="connsiteX5" fmla="*/ 0 w 3152067"/>
                <a:gd name="connsiteY5" fmla="*/ 740890 h 1507791"/>
                <a:gd name="connsiteX6" fmla="*/ 488563 w 3152067"/>
                <a:gd name="connsiteY6" fmla="*/ 1 h 1507791"/>
                <a:gd name="connsiteX0" fmla="*/ 616154 w 3279658"/>
                <a:gd name="connsiteY0" fmla="*/ 1 h 1507791"/>
                <a:gd name="connsiteX1" fmla="*/ 2525763 w 3279658"/>
                <a:gd name="connsiteY1" fmla="*/ 1 h 1507791"/>
                <a:gd name="connsiteX2" fmla="*/ 3279658 w 3279658"/>
                <a:gd name="connsiteY2" fmla="*/ 753896 h 1507791"/>
                <a:gd name="connsiteX3" fmla="*/ 2525763 w 3279658"/>
                <a:gd name="connsiteY3" fmla="*/ 1507791 h 1507791"/>
                <a:gd name="connsiteX4" fmla="*/ 616154 w 3279658"/>
                <a:gd name="connsiteY4" fmla="*/ 1507791 h 1507791"/>
                <a:gd name="connsiteX5" fmla="*/ 0 w 3279658"/>
                <a:gd name="connsiteY5" fmla="*/ 740890 h 1507791"/>
                <a:gd name="connsiteX6" fmla="*/ 616154 w 3279658"/>
                <a:gd name="connsiteY6" fmla="*/ 1 h 1507791"/>
                <a:gd name="connsiteX0" fmla="*/ 616154 w 3279658"/>
                <a:gd name="connsiteY0" fmla="*/ 2 h 1507792"/>
                <a:gd name="connsiteX1" fmla="*/ 2525763 w 3279658"/>
                <a:gd name="connsiteY1" fmla="*/ 2 h 1507792"/>
                <a:gd name="connsiteX2" fmla="*/ 3279658 w 3279658"/>
                <a:gd name="connsiteY2" fmla="*/ 753897 h 1507792"/>
                <a:gd name="connsiteX3" fmla="*/ 2525763 w 3279658"/>
                <a:gd name="connsiteY3" fmla="*/ 1507792 h 1507792"/>
                <a:gd name="connsiteX4" fmla="*/ 616154 w 3279658"/>
                <a:gd name="connsiteY4" fmla="*/ 1507792 h 1507792"/>
                <a:gd name="connsiteX5" fmla="*/ 0 w 3279658"/>
                <a:gd name="connsiteY5" fmla="*/ 740891 h 1507792"/>
                <a:gd name="connsiteX6" fmla="*/ 616154 w 3279658"/>
                <a:gd name="connsiteY6" fmla="*/ 2 h 1507792"/>
                <a:gd name="connsiteX0" fmla="*/ 617561 w 3281065"/>
                <a:gd name="connsiteY0" fmla="*/ 2 h 1507792"/>
                <a:gd name="connsiteX1" fmla="*/ 2527170 w 3281065"/>
                <a:gd name="connsiteY1" fmla="*/ 2 h 1507792"/>
                <a:gd name="connsiteX2" fmla="*/ 3281065 w 3281065"/>
                <a:gd name="connsiteY2" fmla="*/ 753897 h 1507792"/>
                <a:gd name="connsiteX3" fmla="*/ 2527170 w 3281065"/>
                <a:gd name="connsiteY3" fmla="*/ 1507792 h 1507792"/>
                <a:gd name="connsiteX4" fmla="*/ 617561 w 3281065"/>
                <a:gd name="connsiteY4" fmla="*/ 1507792 h 1507792"/>
                <a:gd name="connsiteX5" fmla="*/ 1407 w 3281065"/>
                <a:gd name="connsiteY5" fmla="*/ 740891 h 1507792"/>
                <a:gd name="connsiteX6" fmla="*/ 617561 w 3281065"/>
                <a:gd name="connsiteY6" fmla="*/ 2 h 1507792"/>
                <a:gd name="connsiteX0" fmla="*/ 616155 w 3279659"/>
                <a:gd name="connsiteY0" fmla="*/ 3 h 1507793"/>
                <a:gd name="connsiteX1" fmla="*/ 2525764 w 3279659"/>
                <a:gd name="connsiteY1" fmla="*/ 3 h 1507793"/>
                <a:gd name="connsiteX2" fmla="*/ 3279659 w 3279659"/>
                <a:gd name="connsiteY2" fmla="*/ 753898 h 1507793"/>
                <a:gd name="connsiteX3" fmla="*/ 2525764 w 3279659"/>
                <a:gd name="connsiteY3" fmla="*/ 1507793 h 1507793"/>
                <a:gd name="connsiteX4" fmla="*/ 616155 w 3279659"/>
                <a:gd name="connsiteY4" fmla="*/ 1507793 h 1507793"/>
                <a:gd name="connsiteX5" fmla="*/ 1 w 3279659"/>
                <a:gd name="connsiteY5" fmla="*/ 740892 h 1507793"/>
                <a:gd name="connsiteX6" fmla="*/ 616155 w 3279659"/>
                <a:gd name="connsiteY6" fmla="*/ 3 h 1507793"/>
                <a:gd name="connsiteX0" fmla="*/ 616155 w 3279659"/>
                <a:gd name="connsiteY0" fmla="*/ 3 h 1507793"/>
                <a:gd name="connsiteX1" fmla="*/ 2525764 w 3279659"/>
                <a:gd name="connsiteY1" fmla="*/ 3 h 1507793"/>
                <a:gd name="connsiteX2" fmla="*/ 3279659 w 3279659"/>
                <a:gd name="connsiteY2" fmla="*/ 753898 h 1507793"/>
                <a:gd name="connsiteX3" fmla="*/ 2525764 w 3279659"/>
                <a:gd name="connsiteY3" fmla="*/ 1507793 h 1507793"/>
                <a:gd name="connsiteX4" fmla="*/ 616155 w 3279659"/>
                <a:gd name="connsiteY4" fmla="*/ 1507793 h 1507793"/>
                <a:gd name="connsiteX5" fmla="*/ 1 w 3279659"/>
                <a:gd name="connsiteY5" fmla="*/ 740892 h 1507793"/>
                <a:gd name="connsiteX6" fmla="*/ 616155 w 3279659"/>
                <a:gd name="connsiteY6" fmla="*/ 3 h 1507793"/>
                <a:gd name="connsiteX0" fmla="*/ 616155 w 3279659"/>
                <a:gd name="connsiteY0" fmla="*/ 0 h 1507790"/>
                <a:gd name="connsiteX1" fmla="*/ 2525764 w 3279659"/>
                <a:gd name="connsiteY1" fmla="*/ 0 h 1507790"/>
                <a:gd name="connsiteX2" fmla="*/ 3279659 w 3279659"/>
                <a:gd name="connsiteY2" fmla="*/ 753895 h 1507790"/>
                <a:gd name="connsiteX3" fmla="*/ 2525764 w 3279659"/>
                <a:gd name="connsiteY3" fmla="*/ 1507790 h 1507790"/>
                <a:gd name="connsiteX4" fmla="*/ 616155 w 3279659"/>
                <a:gd name="connsiteY4" fmla="*/ 1507790 h 1507790"/>
                <a:gd name="connsiteX5" fmla="*/ 1 w 3279659"/>
                <a:gd name="connsiteY5" fmla="*/ 740889 h 1507790"/>
                <a:gd name="connsiteX6" fmla="*/ 616155 w 3279659"/>
                <a:gd name="connsiteY6" fmla="*/ 0 h 1507790"/>
                <a:gd name="connsiteX0" fmla="*/ 616155 w 3279659"/>
                <a:gd name="connsiteY0" fmla="*/ 0 h 1507790"/>
                <a:gd name="connsiteX1" fmla="*/ 2525764 w 3279659"/>
                <a:gd name="connsiteY1" fmla="*/ 0 h 1507790"/>
                <a:gd name="connsiteX2" fmla="*/ 3279659 w 3279659"/>
                <a:gd name="connsiteY2" fmla="*/ 753895 h 1507790"/>
                <a:gd name="connsiteX3" fmla="*/ 2525764 w 3279659"/>
                <a:gd name="connsiteY3" fmla="*/ 1507790 h 1507790"/>
                <a:gd name="connsiteX4" fmla="*/ 616155 w 3279659"/>
                <a:gd name="connsiteY4" fmla="*/ 1507790 h 1507790"/>
                <a:gd name="connsiteX5" fmla="*/ 1 w 3279659"/>
                <a:gd name="connsiteY5" fmla="*/ 740889 h 1507790"/>
                <a:gd name="connsiteX6" fmla="*/ 616155 w 3279659"/>
                <a:gd name="connsiteY6" fmla="*/ 0 h 1507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79659" h="1507790">
                  <a:moveTo>
                    <a:pt x="616155" y="0"/>
                  </a:moveTo>
                  <a:lnTo>
                    <a:pt x="2525764" y="0"/>
                  </a:lnTo>
                  <a:lnTo>
                    <a:pt x="3279659" y="753895"/>
                  </a:lnTo>
                  <a:lnTo>
                    <a:pt x="2525764" y="1507790"/>
                  </a:lnTo>
                  <a:lnTo>
                    <a:pt x="616155" y="1507790"/>
                  </a:lnTo>
                  <a:cubicBezTo>
                    <a:pt x="269623" y="1486299"/>
                    <a:pt x="178" y="1186327"/>
                    <a:pt x="1" y="740889"/>
                  </a:cubicBezTo>
                  <a:cubicBezTo>
                    <a:pt x="-176" y="295451"/>
                    <a:pt x="339886" y="20135"/>
                    <a:pt x="616155" y="0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7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Design &amp; Development</a:t>
              </a:r>
              <a:endParaRPr lang="en-US" sz="7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Chevron 7"/>
            <p:cNvSpPr/>
            <p:nvPr/>
          </p:nvSpPr>
          <p:spPr>
            <a:xfrm>
              <a:off x="4134696" y="4472551"/>
              <a:ext cx="988997" cy="363907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7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Production &amp; Distribution</a:t>
              </a:r>
              <a:endParaRPr lang="en-US" sz="7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Chevron 327"/>
            <p:cNvSpPr/>
            <p:nvPr/>
          </p:nvSpPr>
          <p:spPr>
            <a:xfrm>
              <a:off x="5633924" y="4472551"/>
              <a:ext cx="795858" cy="363907"/>
            </a:xfrm>
            <a:custGeom>
              <a:avLst/>
              <a:gdLst>
                <a:gd name="connsiteX0" fmla="*/ 0 w 3775634"/>
                <a:gd name="connsiteY0" fmla="*/ 0 h 1507790"/>
                <a:gd name="connsiteX1" fmla="*/ 3021739 w 3775634"/>
                <a:gd name="connsiteY1" fmla="*/ 0 h 1507790"/>
                <a:gd name="connsiteX2" fmla="*/ 3775634 w 3775634"/>
                <a:gd name="connsiteY2" fmla="*/ 753895 h 1507790"/>
                <a:gd name="connsiteX3" fmla="*/ 3021739 w 3775634"/>
                <a:gd name="connsiteY3" fmla="*/ 1507790 h 1507790"/>
                <a:gd name="connsiteX4" fmla="*/ 0 w 3775634"/>
                <a:gd name="connsiteY4" fmla="*/ 1507790 h 1507790"/>
                <a:gd name="connsiteX5" fmla="*/ 753895 w 3775634"/>
                <a:gd name="connsiteY5" fmla="*/ 753895 h 1507790"/>
                <a:gd name="connsiteX6" fmla="*/ 0 w 3775634"/>
                <a:gd name="connsiteY6" fmla="*/ 0 h 1507790"/>
                <a:gd name="connsiteX0" fmla="*/ 0 w 3775634"/>
                <a:gd name="connsiteY0" fmla="*/ 6136 h 1513926"/>
                <a:gd name="connsiteX1" fmla="*/ 3761237 w 3775634"/>
                <a:gd name="connsiteY1" fmla="*/ 0 h 1513926"/>
                <a:gd name="connsiteX2" fmla="*/ 3775634 w 3775634"/>
                <a:gd name="connsiteY2" fmla="*/ 760031 h 1513926"/>
                <a:gd name="connsiteX3" fmla="*/ 3021739 w 3775634"/>
                <a:gd name="connsiteY3" fmla="*/ 1513926 h 1513926"/>
                <a:gd name="connsiteX4" fmla="*/ 0 w 3775634"/>
                <a:gd name="connsiteY4" fmla="*/ 1513926 h 1513926"/>
                <a:gd name="connsiteX5" fmla="*/ 753895 w 3775634"/>
                <a:gd name="connsiteY5" fmla="*/ 760031 h 1513926"/>
                <a:gd name="connsiteX6" fmla="*/ 0 w 3775634"/>
                <a:gd name="connsiteY6" fmla="*/ 6136 h 1513926"/>
                <a:gd name="connsiteX0" fmla="*/ 0 w 3775634"/>
                <a:gd name="connsiteY0" fmla="*/ 9205 h 1516995"/>
                <a:gd name="connsiteX1" fmla="*/ 3773511 w 3775634"/>
                <a:gd name="connsiteY1" fmla="*/ 0 h 1516995"/>
                <a:gd name="connsiteX2" fmla="*/ 3775634 w 3775634"/>
                <a:gd name="connsiteY2" fmla="*/ 763100 h 1516995"/>
                <a:gd name="connsiteX3" fmla="*/ 3021739 w 3775634"/>
                <a:gd name="connsiteY3" fmla="*/ 1516995 h 1516995"/>
                <a:gd name="connsiteX4" fmla="*/ 0 w 3775634"/>
                <a:gd name="connsiteY4" fmla="*/ 1516995 h 1516995"/>
                <a:gd name="connsiteX5" fmla="*/ 753895 w 3775634"/>
                <a:gd name="connsiteY5" fmla="*/ 763100 h 1516995"/>
                <a:gd name="connsiteX6" fmla="*/ 0 w 3775634"/>
                <a:gd name="connsiteY6" fmla="*/ 9205 h 1516995"/>
                <a:gd name="connsiteX0" fmla="*/ 0 w 3775634"/>
                <a:gd name="connsiteY0" fmla="*/ 6136 h 1513926"/>
                <a:gd name="connsiteX1" fmla="*/ 3761237 w 3775634"/>
                <a:gd name="connsiteY1" fmla="*/ 0 h 1513926"/>
                <a:gd name="connsiteX2" fmla="*/ 3775634 w 3775634"/>
                <a:gd name="connsiteY2" fmla="*/ 760031 h 1513926"/>
                <a:gd name="connsiteX3" fmla="*/ 3021739 w 3775634"/>
                <a:gd name="connsiteY3" fmla="*/ 1513926 h 1513926"/>
                <a:gd name="connsiteX4" fmla="*/ 0 w 3775634"/>
                <a:gd name="connsiteY4" fmla="*/ 1513926 h 1513926"/>
                <a:gd name="connsiteX5" fmla="*/ 753895 w 3775634"/>
                <a:gd name="connsiteY5" fmla="*/ 760031 h 1513926"/>
                <a:gd name="connsiteX6" fmla="*/ 0 w 3775634"/>
                <a:gd name="connsiteY6" fmla="*/ 6136 h 1513926"/>
                <a:gd name="connsiteX0" fmla="*/ 0 w 3775634"/>
                <a:gd name="connsiteY0" fmla="*/ 0 h 1507790"/>
                <a:gd name="connsiteX1" fmla="*/ 3764305 w 3775634"/>
                <a:gd name="connsiteY1" fmla="*/ 3069 h 1507790"/>
                <a:gd name="connsiteX2" fmla="*/ 3775634 w 3775634"/>
                <a:gd name="connsiteY2" fmla="*/ 753895 h 1507790"/>
                <a:gd name="connsiteX3" fmla="*/ 3021739 w 3775634"/>
                <a:gd name="connsiteY3" fmla="*/ 1507790 h 1507790"/>
                <a:gd name="connsiteX4" fmla="*/ 0 w 3775634"/>
                <a:gd name="connsiteY4" fmla="*/ 1507790 h 1507790"/>
                <a:gd name="connsiteX5" fmla="*/ 753895 w 3775634"/>
                <a:gd name="connsiteY5" fmla="*/ 753895 h 1507790"/>
                <a:gd name="connsiteX6" fmla="*/ 0 w 3775634"/>
                <a:gd name="connsiteY6" fmla="*/ 0 h 1507790"/>
                <a:gd name="connsiteX0" fmla="*/ 0 w 3776713"/>
                <a:gd name="connsiteY0" fmla="*/ 0 h 1507790"/>
                <a:gd name="connsiteX1" fmla="*/ 3776579 w 3776713"/>
                <a:gd name="connsiteY1" fmla="*/ 3069 h 1507790"/>
                <a:gd name="connsiteX2" fmla="*/ 3775634 w 3776713"/>
                <a:gd name="connsiteY2" fmla="*/ 753895 h 1507790"/>
                <a:gd name="connsiteX3" fmla="*/ 3021739 w 3776713"/>
                <a:gd name="connsiteY3" fmla="*/ 1507790 h 1507790"/>
                <a:gd name="connsiteX4" fmla="*/ 0 w 3776713"/>
                <a:gd name="connsiteY4" fmla="*/ 1507790 h 1507790"/>
                <a:gd name="connsiteX5" fmla="*/ 753895 w 3776713"/>
                <a:gd name="connsiteY5" fmla="*/ 753895 h 1507790"/>
                <a:gd name="connsiteX6" fmla="*/ 0 w 3776713"/>
                <a:gd name="connsiteY6" fmla="*/ 0 h 1507790"/>
                <a:gd name="connsiteX0" fmla="*/ 0 w 3782716"/>
                <a:gd name="connsiteY0" fmla="*/ 0 h 1507790"/>
                <a:gd name="connsiteX1" fmla="*/ 3776579 w 3782716"/>
                <a:gd name="connsiteY1" fmla="*/ 3069 h 1507790"/>
                <a:gd name="connsiteX2" fmla="*/ 3775634 w 3782716"/>
                <a:gd name="connsiteY2" fmla="*/ 753895 h 1507790"/>
                <a:gd name="connsiteX3" fmla="*/ 3782716 w 3782716"/>
                <a:gd name="connsiteY3" fmla="*/ 1507790 h 1507790"/>
                <a:gd name="connsiteX4" fmla="*/ 0 w 3782716"/>
                <a:gd name="connsiteY4" fmla="*/ 1507790 h 1507790"/>
                <a:gd name="connsiteX5" fmla="*/ 753895 w 3782716"/>
                <a:gd name="connsiteY5" fmla="*/ 753895 h 1507790"/>
                <a:gd name="connsiteX6" fmla="*/ 0 w 3782716"/>
                <a:gd name="connsiteY6" fmla="*/ 0 h 1507790"/>
                <a:gd name="connsiteX0" fmla="*/ 0 w 3776713"/>
                <a:gd name="connsiteY0" fmla="*/ 0 h 1507790"/>
                <a:gd name="connsiteX1" fmla="*/ 3776579 w 3776713"/>
                <a:gd name="connsiteY1" fmla="*/ 3069 h 1507790"/>
                <a:gd name="connsiteX2" fmla="*/ 3775634 w 3776713"/>
                <a:gd name="connsiteY2" fmla="*/ 753895 h 1507790"/>
                <a:gd name="connsiteX3" fmla="*/ 3773511 w 3776713"/>
                <a:gd name="connsiteY3" fmla="*/ 1504722 h 1507790"/>
                <a:gd name="connsiteX4" fmla="*/ 0 w 3776713"/>
                <a:gd name="connsiteY4" fmla="*/ 1507790 h 1507790"/>
                <a:gd name="connsiteX5" fmla="*/ 753895 w 3776713"/>
                <a:gd name="connsiteY5" fmla="*/ 753895 h 1507790"/>
                <a:gd name="connsiteX6" fmla="*/ 0 w 3776713"/>
                <a:gd name="connsiteY6" fmla="*/ 0 h 1507790"/>
                <a:gd name="connsiteX0" fmla="*/ 0 w 3776713"/>
                <a:gd name="connsiteY0" fmla="*/ 0 h 1507790"/>
                <a:gd name="connsiteX1" fmla="*/ 3776579 w 3776713"/>
                <a:gd name="connsiteY1" fmla="*/ 3069 h 1507790"/>
                <a:gd name="connsiteX2" fmla="*/ 3775634 w 3776713"/>
                <a:gd name="connsiteY2" fmla="*/ 753895 h 1507790"/>
                <a:gd name="connsiteX3" fmla="*/ 3773511 w 3776713"/>
                <a:gd name="connsiteY3" fmla="*/ 1504722 h 1507790"/>
                <a:gd name="connsiteX4" fmla="*/ 0 w 3776713"/>
                <a:gd name="connsiteY4" fmla="*/ 1507790 h 1507790"/>
                <a:gd name="connsiteX5" fmla="*/ 1005268 w 3776713"/>
                <a:gd name="connsiteY5" fmla="*/ 759404 h 1507790"/>
                <a:gd name="connsiteX6" fmla="*/ 0 w 3776713"/>
                <a:gd name="connsiteY6" fmla="*/ 0 h 1507790"/>
                <a:gd name="connsiteX0" fmla="*/ 0 w 3776713"/>
                <a:gd name="connsiteY0" fmla="*/ 0 h 1507790"/>
                <a:gd name="connsiteX1" fmla="*/ 3776579 w 3776713"/>
                <a:gd name="connsiteY1" fmla="*/ 3069 h 1507790"/>
                <a:gd name="connsiteX2" fmla="*/ 3775634 w 3776713"/>
                <a:gd name="connsiteY2" fmla="*/ 753895 h 1507790"/>
                <a:gd name="connsiteX3" fmla="*/ 3773511 w 3776713"/>
                <a:gd name="connsiteY3" fmla="*/ 1504722 h 1507790"/>
                <a:gd name="connsiteX4" fmla="*/ 0 w 3776713"/>
                <a:gd name="connsiteY4" fmla="*/ 1507790 h 1507790"/>
                <a:gd name="connsiteX5" fmla="*/ 1113000 w 3776713"/>
                <a:gd name="connsiteY5" fmla="*/ 759404 h 1507790"/>
                <a:gd name="connsiteX6" fmla="*/ 0 w 3776713"/>
                <a:gd name="connsiteY6" fmla="*/ 0 h 1507790"/>
                <a:gd name="connsiteX0" fmla="*/ 0 w 3776713"/>
                <a:gd name="connsiteY0" fmla="*/ 0 h 1507790"/>
                <a:gd name="connsiteX1" fmla="*/ 3776579 w 3776713"/>
                <a:gd name="connsiteY1" fmla="*/ 3069 h 1507790"/>
                <a:gd name="connsiteX2" fmla="*/ 3775634 w 3776713"/>
                <a:gd name="connsiteY2" fmla="*/ 753895 h 1507790"/>
                <a:gd name="connsiteX3" fmla="*/ 3773511 w 3776713"/>
                <a:gd name="connsiteY3" fmla="*/ 1504722 h 1507790"/>
                <a:gd name="connsiteX4" fmla="*/ 0 w 3776713"/>
                <a:gd name="connsiteY4" fmla="*/ 1507790 h 1507790"/>
                <a:gd name="connsiteX5" fmla="*/ 1113000 w 3776713"/>
                <a:gd name="connsiteY5" fmla="*/ 745633 h 1507790"/>
                <a:gd name="connsiteX6" fmla="*/ 0 w 3776713"/>
                <a:gd name="connsiteY6" fmla="*/ 0 h 1507790"/>
                <a:gd name="connsiteX0" fmla="*/ 0 w 3776713"/>
                <a:gd name="connsiteY0" fmla="*/ 0 h 1507790"/>
                <a:gd name="connsiteX1" fmla="*/ 3776579 w 3776713"/>
                <a:gd name="connsiteY1" fmla="*/ 3069 h 1507790"/>
                <a:gd name="connsiteX2" fmla="*/ 3775634 w 3776713"/>
                <a:gd name="connsiteY2" fmla="*/ 753895 h 1507790"/>
                <a:gd name="connsiteX3" fmla="*/ 3773511 w 3776713"/>
                <a:gd name="connsiteY3" fmla="*/ 1504722 h 1507790"/>
                <a:gd name="connsiteX4" fmla="*/ 0 w 3776713"/>
                <a:gd name="connsiteY4" fmla="*/ 1507790 h 1507790"/>
                <a:gd name="connsiteX5" fmla="*/ 1130953 w 3776713"/>
                <a:gd name="connsiteY5" fmla="*/ 745633 h 1507790"/>
                <a:gd name="connsiteX6" fmla="*/ 0 w 3776713"/>
                <a:gd name="connsiteY6" fmla="*/ 0 h 1507790"/>
                <a:gd name="connsiteX0" fmla="*/ 0 w 3776713"/>
                <a:gd name="connsiteY0" fmla="*/ 0 h 1507790"/>
                <a:gd name="connsiteX1" fmla="*/ 3776579 w 3776713"/>
                <a:gd name="connsiteY1" fmla="*/ 3069 h 1507790"/>
                <a:gd name="connsiteX2" fmla="*/ 3775634 w 3776713"/>
                <a:gd name="connsiteY2" fmla="*/ 753895 h 1507790"/>
                <a:gd name="connsiteX3" fmla="*/ 3773511 w 3776713"/>
                <a:gd name="connsiteY3" fmla="*/ 1504722 h 1507790"/>
                <a:gd name="connsiteX4" fmla="*/ 0 w 3776713"/>
                <a:gd name="connsiteY4" fmla="*/ 1507790 h 1507790"/>
                <a:gd name="connsiteX5" fmla="*/ 1153397 w 3776713"/>
                <a:gd name="connsiteY5" fmla="*/ 745633 h 1507790"/>
                <a:gd name="connsiteX6" fmla="*/ 0 w 3776713"/>
                <a:gd name="connsiteY6" fmla="*/ 0 h 1507790"/>
                <a:gd name="connsiteX0" fmla="*/ 0 w 3776713"/>
                <a:gd name="connsiteY0" fmla="*/ 0 h 1507790"/>
                <a:gd name="connsiteX1" fmla="*/ 3776579 w 3776713"/>
                <a:gd name="connsiteY1" fmla="*/ 3069 h 1507790"/>
                <a:gd name="connsiteX2" fmla="*/ 3775634 w 3776713"/>
                <a:gd name="connsiteY2" fmla="*/ 753895 h 1507790"/>
                <a:gd name="connsiteX3" fmla="*/ 3773511 w 3776713"/>
                <a:gd name="connsiteY3" fmla="*/ 1504722 h 1507790"/>
                <a:gd name="connsiteX4" fmla="*/ 0 w 3776713"/>
                <a:gd name="connsiteY4" fmla="*/ 1507790 h 1507790"/>
                <a:gd name="connsiteX5" fmla="*/ 1108167 w 3776713"/>
                <a:gd name="connsiteY5" fmla="*/ 745633 h 1507790"/>
                <a:gd name="connsiteX6" fmla="*/ 0 w 3776713"/>
                <a:gd name="connsiteY6" fmla="*/ 0 h 1507790"/>
                <a:gd name="connsiteX0" fmla="*/ 0 w 3776713"/>
                <a:gd name="connsiteY0" fmla="*/ 0 h 1507790"/>
                <a:gd name="connsiteX1" fmla="*/ 3776579 w 3776713"/>
                <a:gd name="connsiteY1" fmla="*/ 3069 h 1507790"/>
                <a:gd name="connsiteX2" fmla="*/ 3775634 w 3776713"/>
                <a:gd name="connsiteY2" fmla="*/ 753895 h 1507790"/>
                <a:gd name="connsiteX3" fmla="*/ 3773511 w 3776713"/>
                <a:gd name="connsiteY3" fmla="*/ 1504722 h 1507790"/>
                <a:gd name="connsiteX4" fmla="*/ 0 w 3776713"/>
                <a:gd name="connsiteY4" fmla="*/ 1507790 h 1507790"/>
                <a:gd name="connsiteX5" fmla="*/ 1062937 w 3776713"/>
                <a:gd name="connsiteY5" fmla="*/ 745633 h 1507790"/>
                <a:gd name="connsiteX6" fmla="*/ 0 w 3776713"/>
                <a:gd name="connsiteY6" fmla="*/ 0 h 1507790"/>
                <a:gd name="connsiteX0" fmla="*/ 0 w 4499308"/>
                <a:gd name="connsiteY0" fmla="*/ 0 h 1507790"/>
                <a:gd name="connsiteX1" fmla="*/ 3776579 w 4499308"/>
                <a:gd name="connsiteY1" fmla="*/ 3069 h 1507790"/>
                <a:gd name="connsiteX2" fmla="*/ 4499303 w 4499308"/>
                <a:gd name="connsiteY2" fmla="*/ 721997 h 1507790"/>
                <a:gd name="connsiteX3" fmla="*/ 3773511 w 4499308"/>
                <a:gd name="connsiteY3" fmla="*/ 1504722 h 1507790"/>
                <a:gd name="connsiteX4" fmla="*/ 0 w 4499308"/>
                <a:gd name="connsiteY4" fmla="*/ 1507790 h 1507790"/>
                <a:gd name="connsiteX5" fmla="*/ 1062937 w 4499308"/>
                <a:gd name="connsiteY5" fmla="*/ 745633 h 1507790"/>
                <a:gd name="connsiteX6" fmla="*/ 0 w 4499308"/>
                <a:gd name="connsiteY6" fmla="*/ 0 h 1507790"/>
                <a:gd name="connsiteX0" fmla="*/ 0 w 4499308"/>
                <a:gd name="connsiteY0" fmla="*/ 0 h 1507790"/>
                <a:gd name="connsiteX1" fmla="*/ 3776579 w 4499308"/>
                <a:gd name="connsiteY1" fmla="*/ 3069 h 1507790"/>
                <a:gd name="connsiteX2" fmla="*/ 4499303 w 4499308"/>
                <a:gd name="connsiteY2" fmla="*/ 721997 h 1507790"/>
                <a:gd name="connsiteX3" fmla="*/ 3773511 w 4499308"/>
                <a:gd name="connsiteY3" fmla="*/ 1504722 h 1507790"/>
                <a:gd name="connsiteX4" fmla="*/ 0 w 4499308"/>
                <a:gd name="connsiteY4" fmla="*/ 1507790 h 1507790"/>
                <a:gd name="connsiteX5" fmla="*/ 1062937 w 4499308"/>
                <a:gd name="connsiteY5" fmla="*/ 745633 h 1507790"/>
                <a:gd name="connsiteX6" fmla="*/ 0 w 4499308"/>
                <a:gd name="connsiteY6" fmla="*/ 0 h 1507790"/>
                <a:gd name="connsiteX0" fmla="*/ 0 w 4499314"/>
                <a:gd name="connsiteY0" fmla="*/ 0 h 1507790"/>
                <a:gd name="connsiteX1" fmla="*/ 3776579 w 4499314"/>
                <a:gd name="connsiteY1" fmla="*/ 3069 h 1507790"/>
                <a:gd name="connsiteX2" fmla="*/ 4499303 w 4499314"/>
                <a:gd name="connsiteY2" fmla="*/ 721997 h 1507790"/>
                <a:gd name="connsiteX3" fmla="*/ 3773511 w 4499314"/>
                <a:gd name="connsiteY3" fmla="*/ 1504722 h 1507790"/>
                <a:gd name="connsiteX4" fmla="*/ 0 w 4499314"/>
                <a:gd name="connsiteY4" fmla="*/ 1507790 h 1507790"/>
                <a:gd name="connsiteX5" fmla="*/ 1062937 w 4499314"/>
                <a:gd name="connsiteY5" fmla="*/ 745633 h 1507790"/>
                <a:gd name="connsiteX6" fmla="*/ 0 w 4499314"/>
                <a:gd name="connsiteY6" fmla="*/ 0 h 1507790"/>
                <a:gd name="connsiteX0" fmla="*/ 0 w 4695303"/>
                <a:gd name="connsiteY0" fmla="*/ 0 h 1507790"/>
                <a:gd name="connsiteX1" fmla="*/ 3776579 w 4695303"/>
                <a:gd name="connsiteY1" fmla="*/ 3069 h 1507790"/>
                <a:gd name="connsiteX2" fmla="*/ 4695296 w 4695303"/>
                <a:gd name="connsiteY2" fmla="*/ 711364 h 1507790"/>
                <a:gd name="connsiteX3" fmla="*/ 3773511 w 4695303"/>
                <a:gd name="connsiteY3" fmla="*/ 1504722 h 1507790"/>
                <a:gd name="connsiteX4" fmla="*/ 0 w 4695303"/>
                <a:gd name="connsiteY4" fmla="*/ 1507790 h 1507790"/>
                <a:gd name="connsiteX5" fmla="*/ 1062937 w 4695303"/>
                <a:gd name="connsiteY5" fmla="*/ 745633 h 1507790"/>
                <a:gd name="connsiteX6" fmla="*/ 0 w 4695303"/>
                <a:gd name="connsiteY6" fmla="*/ 0 h 1507790"/>
                <a:gd name="connsiteX0" fmla="*/ 0 w 4697809"/>
                <a:gd name="connsiteY0" fmla="*/ 0 h 1507790"/>
                <a:gd name="connsiteX1" fmla="*/ 3776579 w 4697809"/>
                <a:gd name="connsiteY1" fmla="*/ 3069 h 1507790"/>
                <a:gd name="connsiteX2" fmla="*/ 4695296 w 4697809"/>
                <a:gd name="connsiteY2" fmla="*/ 711364 h 1507790"/>
                <a:gd name="connsiteX3" fmla="*/ 3773511 w 4697809"/>
                <a:gd name="connsiteY3" fmla="*/ 1504722 h 1507790"/>
                <a:gd name="connsiteX4" fmla="*/ 0 w 4697809"/>
                <a:gd name="connsiteY4" fmla="*/ 1507790 h 1507790"/>
                <a:gd name="connsiteX5" fmla="*/ 1062937 w 4697809"/>
                <a:gd name="connsiteY5" fmla="*/ 745633 h 1507790"/>
                <a:gd name="connsiteX6" fmla="*/ 0 w 4697809"/>
                <a:gd name="connsiteY6" fmla="*/ 0 h 1507790"/>
                <a:gd name="connsiteX0" fmla="*/ 0 w 4697809"/>
                <a:gd name="connsiteY0" fmla="*/ 0 h 1507790"/>
                <a:gd name="connsiteX1" fmla="*/ 3776579 w 4697809"/>
                <a:gd name="connsiteY1" fmla="*/ 3069 h 1507790"/>
                <a:gd name="connsiteX2" fmla="*/ 4695296 w 4697809"/>
                <a:gd name="connsiteY2" fmla="*/ 711364 h 1507790"/>
                <a:gd name="connsiteX3" fmla="*/ 3773511 w 4697809"/>
                <a:gd name="connsiteY3" fmla="*/ 1504722 h 1507790"/>
                <a:gd name="connsiteX4" fmla="*/ 0 w 4697809"/>
                <a:gd name="connsiteY4" fmla="*/ 1507790 h 1507790"/>
                <a:gd name="connsiteX5" fmla="*/ 1062937 w 4697809"/>
                <a:gd name="connsiteY5" fmla="*/ 745633 h 1507790"/>
                <a:gd name="connsiteX6" fmla="*/ 0 w 4697809"/>
                <a:gd name="connsiteY6" fmla="*/ 0 h 1507790"/>
                <a:gd name="connsiteX0" fmla="*/ 0 w 4696516"/>
                <a:gd name="connsiteY0" fmla="*/ 0 h 1507790"/>
                <a:gd name="connsiteX1" fmla="*/ 3776579 w 4696516"/>
                <a:gd name="connsiteY1" fmla="*/ 3069 h 1507790"/>
                <a:gd name="connsiteX2" fmla="*/ 4695296 w 4696516"/>
                <a:gd name="connsiteY2" fmla="*/ 711364 h 1507790"/>
                <a:gd name="connsiteX3" fmla="*/ 3773511 w 4696516"/>
                <a:gd name="connsiteY3" fmla="*/ 1504722 h 1507790"/>
                <a:gd name="connsiteX4" fmla="*/ 0 w 4696516"/>
                <a:gd name="connsiteY4" fmla="*/ 1507790 h 1507790"/>
                <a:gd name="connsiteX5" fmla="*/ 1062937 w 4696516"/>
                <a:gd name="connsiteY5" fmla="*/ 745633 h 1507790"/>
                <a:gd name="connsiteX6" fmla="*/ 0 w 4696516"/>
                <a:gd name="connsiteY6" fmla="*/ 0 h 1507790"/>
                <a:gd name="connsiteX0" fmla="*/ 0 w 4801882"/>
                <a:gd name="connsiteY0" fmla="*/ 0 h 1507790"/>
                <a:gd name="connsiteX1" fmla="*/ 3776579 w 4801882"/>
                <a:gd name="connsiteY1" fmla="*/ 3069 h 1507790"/>
                <a:gd name="connsiteX2" fmla="*/ 4800832 w 4801882"/>
                <a:gd name="connsiteY2" fmla="*/ 711364 h 1507790"/>
                <a:gd name="connsiteX3" fmla="*/ 3773511 w 4801882"/>
                <a:gd name="connsiteY3" fmla="*/ 1504722 h 1507790"/>
                <a:gd name="connsiteX4" fmla="*/ 0 w 4801882"/>
                <a:gd name="connsiteY4" fmla="*/ 1507790 h 1507790"/>
                <a:gd name="connsiteX5" fmla="*/ 1062937 w 4801882"/>
                <a:gd name="connsiteY5" fmla="*/ 745633 h 1507790"/>
                <a:gd name="connsiteX6" fmla="*/ 0 w 4801882"/>
                <a:gd name="connsiteY6" fmla="*/ 0 h 1507790"/>
                <a:gd name="connsiteX0" fmla="*/ 0 w 4801882"/>
                <a:gd name="connsiteY0" fmla="*/ 0 h 1507790"/>
                <a:gd name="connsiteX1" fmla="*/ 3776579 w 4801882"/>
                <a:gd name="connsiteY1" fmla="*/ 3069 h 1507790"/>
                <a:gd name="connsiteX2" fmla="*/ 4800832 w 4801882"/>
                <a:gd name="connsiteY2" fmla="*/ 711364 h 1507790"/>
                <a:gd name="connsiteX3" fmla="*/ 3773511 w 4801882"/>
                <a:gd name="connsiteY3" fmla="*/ 1504722 h 1507790"/>
                <a:gd name="connsiteX4" fmla="*/ 0 w 4801882"/>
                <a:gd name="connsiteY4" fmla="*/ 1507790 h 1507790"/>
                <a:gd name="connsiteX5" fmla="*/ 1062937 w 4801882"/>
                <a:gd name="connsiteY5" fmla="*/ 745633 h 1507790"/>
                <a:gd name="connsiteX6" fmla="*/ 0 w 4801882"/>
                <a:gd name="connsiteY6" fmla="*/ 0 h 1507790"/>
                <a:gd name="connsiteX0" fmla="*/ 0 w 4804473"/>
                <a:gd name="connsiteY0" fmla="*/ 0 h 1507790"/>
                <a:gd name="connsiteX1" fmla="*/ 3776579 w 4804473"/>
                <a:gd name="connsiteY1" fmla="*/ 3069 h 1507790"/>
                <a:gd name="connsiteX2" fmla="*/ 4800832 w 4804473"/>
                <a:gd name="connsiteY2" fmla="*/ 711364 h 1507790"/>
                <a:gd name="connsiteX3" fmla="*/ 3773511 w 4804473"/>
                <a:gd name="connsiteY3" fmla="*/ 1504722 h 1507790"/>
                <a:gd name="connsiteX4" fmla="*/ 0 w 4804473"/>
                <a:gd name="connsiteY4" fmla="*/ 1507790 h 1507790"/>
                <a:gd name="connsiteX5" fmla="*/ 1062937 w 4804473"/>
                <a:gd name="connsiteY5" fmla="*/ 745633 h 1507790"/>
                <a:gd name="connsiteX6" fmla="*/ 0 w 4804473"/>
                <a:gd name="connsiteY6" fmla="*/ 0 h 1507790"/>
                <a:gd name="connsiteX0" fmla="*/ 0 w 4803054"/>
                <a:gd name="connsiteY0" fmla="*/ 0 h 1507790"/>
                <a:gd name="connsiteX1" fmla="*/ 3776579 w 4803054"/>
                <a:gd name="connsiteY1" fmla="*/ 3069 h 1507790"/>
                <a:gd name="connsiteX2" fmla="*/ 4800832 w 4803054"/>
                <a:gd name="connsiteY2" fmla="*/ 711364 h 1507790"/>
                <a:gd name="connsiteX3" fmla="*/ 3773511 w 4803054"/>
                <a:gd name="connsiteY3" fmla="*/ 1504722 h 1507790"/>
                <a:gd name="connsiteX4" fmla="*/ 0 w 4803054"/>
                <a:gd name="connsiteY4" fmla="*/ 1507790 h 1507790"/>
                <a:gd name="connsiteX5" fmla="*/ 1062937 w 4803054"/>
                <a:gd name="connsiteY5" fmla="*/ 745633 h 1507790"/>
                <a:gd name="connsiteX6" fmla="*/ 0 w 4803054"/>
                <a:gd name="connsiteY6" fmla="*/ 0 h 1507790"/>
                <a:gd name="connsiteX0" fmla="*/ 0 w 4803053"/>
                <a:gd name="connsiteY0" fmla="*/ 0 h 1507790"/>
                <a:gd name="connsiteX1" fmla="*/ 3776579 w 4803053"/>
                <a:gd name="connsiteY1" fmla="*/ 3069 h 1507790"/>
                <a:gd name="connsiteX2" fmla="*/ 4800832 w 4803053"/>
                <a:gd name="connsiteY2" fmla="*/ 711364 h 1507790"/>
                <a:gd name="connsiteX3" fmla="*/ 3773511 w 4803053"/>
                <a:gd name="connsiteY3" fmla="*/ 1504722 h 1507790"/>
                <a:gd name="connsiteX4" fmla="*/ 0 w 4803053"/>
                <a:gd name="connsiteY4" fmla="*/ 1507790 h 1507790"/>
                <a:gd name="connsiteX5" fmla="*/ 1062937 w 4803053"/>
                <a:gd name="connsiteY5" fmla="*/ 745633 h 1507790"/>
                <a:gd name="connsiteX6" fmla="*/ 0 w 4803053"/>
                <a:gd name="connsiteY6" fmla="*/ 0 h 1507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03053" h="1507790">
                  <a:moveTo>
                    <a:pt x="0" y="0"/>
                  </a:moveTo>
                  <a:lnTo>
                    <a:pt x="3776579" y="3069"/>
                  </a:lnTo>
                  <a:cubicBezTo>
                    <a:pt x="4332981" y="4671"/>
                    <a:pt x="4768319" y="353741"/>
                    <a:pt x="4800832" y="711364"/>
                  </a:cubicBezTo>
                  <a:cubicBezTo>
                    <a:pt x="4833345" y="1068987"/>
                    <a:pt x="4509895" y="1508606"/>
                    <a:pt x="3773511" y="1504722"/>
                  </a:cubicBezTo>
                  <a:lnTo>
                    <a:pt x="0" y="1507790"/>
                  </a:lnTo>
                  <a:lnTo>
                    <a:pt x="1062937" y="745633"/>
                  </a:lnTo>
                  <a:lnTo>
                    <a:pt x="0" y="0"/>
                  </a:lnTo>
                  <a:close/>
                </a:path>
              </a:pathLst>
            </a:custGeom>
            <a:ln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700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End of </a:t>
              </a:r>
              <a:br>
                <a:rPr lang="de-DE" sz="700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</a:br>
              <a:r>
                <a:rPr lang="de-DE" sz="700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Life</a:t>
              </a:r>
              <a:endParaRPr lang="en-US" sz="7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5" name="Chevron 594"/>
            <p:cNvSpPr/>
            <p:nvPr/>
          </p:nvSpPr>
          <p:spPr>
            <a:xfrm>
              <a:off x="4995193" y="4472313"/>
              <a:ext cx="759887" cy="363907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700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Use</a:t>
              </a:r>
              <a:endParaRPr lang="en-US" sz="7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277542" y="4967783"/>
            <a:ext cx="672331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700" dirty="0" smtClean="0"/>
              <a:t>GNSS – Global Navigation Satelite System , V2V – Vehice-to-Vehicle , V2I – Vehicle-to-Infrastructure , P/T – Powertrain , ECU – Electronic Control Unit , OBD – On Board Diagnostic 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235174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7" name="Gruppieren 236"/>
          <p:cNvGrpSpPr/>
          <p:nvPr/>
        </p:nvGrpSpPr>
        <p:grpSpPr>
          <a:xfrm>
            <a:off x="448868" y="138565"/>
            <a:ext cx="8195769" cy="4914973"/>
            <a:chOff x="867968" y="252865"/>
            <a:chExt cx="8195769" cy="4914973"/>
          </a:xfrm>
        </p:grpSpPr>
        <p:cxnSp>
          <p:nvCxnSpPr>
            <p:cNvPr id="645" name="Gerader Verbinder 644"/>
            <p:cNvCxnSpPr/>
            <p:nvPr/>
          </p:nvCxnSpPr>
          <p:spPr>
            <a:xfrm flipH="1" flipV="1">
              <a:off x="5342648" y="1185576"/>
              <a:ext cx="2499" cy="150247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ounded Rectangle 3"/>
            <p:cNvSpPr/>
            <p:nvPr/>
          </p:nvSpPr>
          <p:spPr>
            <a:xfrm>
              <a:off x="2359829" y="1966100"/>
              <a:ext cx="4538731" cy="2966780"/>
            </a:xfrm>
            <a:prstGeom prst="roundRect">
              <a:avLst>
                <a:gd name="adj" fmla="val 855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b="1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618497" y="2745948"/>
              <a:ext cx="2205024" cy="136712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b="1"/>
            </a:p>
          </p:txBody>
        </p:sp>
        <p:sp>
          <p:nvSpPr>
            <p:cNvPr id="10" name="Trapezoid 9"/>
            <p:cNvSpPr/>
            <p:nvPr/>
          </p:nvSpPr>
          <p:spPr>
            <a:xfrm>
              <a:off x="3617581" y="4146460"/>
              <a:ext cx="2036914" cy="298892"/>
            </a:xfrm>
            <a:prstGeom prst="trapezoid">
              <a:avLst>
                <a:gd name="adj" fmla="val 66177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b="1"/>
            </a:p>
          </p:txBody>
        </p:sp>
        <p:sp>
          <p:nvSpPr>
            <p:cNvPr id="11" name="TextBox 10"/>
            <p:cNvSpPr txBox="1">
              <a:spLocks noChangeAspect="1"/>
            </p:cNvSpPr>
            <p:nvPr/>
          </p:nvSpPr>
          <p:spPr>
            <a:xfrm>
              <a:off x="976893" y="1781497"/>
              <a:ext cx="273784" cy="121823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 algn="ctr"/>
              <a:r>
                <a:rPr lang="de-DE" sz="1000" dirty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GNSS</a:t>
              </a:r>
              <a:endParaRPr lang="en-US" sz="1000" dirty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>
              <a:spLocks noChangeAspect="1"/>
            </p:cNvSpPr>
            <p:nvPr/>
          </p:nvSpPr>
          <p:spPr>
            <a:xfrm>
              <a:off x="990566" y="2553348"/>
              <a:ext cx="216679" cy="121823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 algn="ctr"/>
              <a:r>
                <a:rPr lang="de-DE" sz="1000" dirty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V2V</a:t>
              </a:r>
              <a:endParaRPr lang="en-US" sz="1000" dirty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>
              <a:spLocks noChangeAspect="1"/>
            </p:cNvSpPr>
            <p:nvPr/>
          </p:nvSpPr>
          <p:spPr>
            <a:xfrm>
              <a:off x="1033757" y="3295415"/>
              <a:ext cx="192886" cy="121823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 algn="ctr"/>
              <a:r>
                <a:rPr lang="de-DE" sz="1000" dirty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V2I</a:t>
              </a:r>
              <a:endParaRPr lang="en-US" sz="1000" dirty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>
              <a:spLocks noChangeAspect="1"/>
            </p:cNvSpPr>
            <p:nvPr/>
          </p:nvSpPr>
          <p:spPr>
            <a:xfrm>
              <a:off x="1100671" y="4746319"/>
              <a:ext cx="671927" cy="197962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 algn="ctr"/>
              <a:r>
                <a:rPr lang="de-DE" sz="1000" dirty="0" smtClean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Diagnostic/</a:t>
              </a:r>
              <a:br>
                <a:rPr lang="de-DE" sz="1000" dirty="0" smtClean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</a:br>
              <a:r>
                <a:rPr lang="de-DE" sz="1000" dirty="0" smtClean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Maintenance Tools</a:t>
              </a:r>
              <a:endParaRPr lang="en-US" sz="1000" dirty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2501808" y="2737253"/>
              <a:ext cx="433521" cy="433521"/>
              <a:chOff x="2933278" y="3027711"/>
              <a:chExt cx="542975" cy="542975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2933278" y="3027711"/>
                <a:ext cx="542975" cy="542975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3008905" y="3093484"/>
                <a:ext cx="350689" cy="351724"/>
                <a:chOff x="2054553" y="2915469"/>
                <a:chExt cx="565914" cy="567583"/>
              </a:xfrm>
            </p:grpSpPr>
            <p:sp>
              <p:nvSpPr>
                <p:cNvPr id="20" name="Rounded Rectangle 19"/>
                <p:cNvSpPr/>
                <p:nvPr/>
              </p:nvSpPr>
              <p:spPr>
                <a:xfrm>
                  <a:off x="2223974" y="3185712"/>
                  <a:ext cx="393959" cy="297340"/>
                </a:xfrm>
                <a:prstGeom prst="roundRect">
                  <a:avLst/>
                </a:prstGeom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Trapezoid 20"/>
                <p:cNvSpPr/>
                <p:nvPr/>
              </p:nvSpPr>
              <p:spPr>
                <a:xfrm rot="5400000">
                  <a:off x="2014509" y="3287479"/>
                  <a:ext cx="165696" cy="85608"/>
                </a:xfrm>
                <a:prstGeom prst="trapezoid">
                  <a:avLst>
                    <a:gd name="adj" fmla="val 28584"/>
                  </a:avLst>
                </a:prstGeom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2136019" y="3269905"/>
                  <a:ext cx="89956" cy="120185"/>
                </a:xfrm>
                <a:prstGeom prst="rect">
                  <a:avLst/>
                </a:prstGeom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2186130" y="2915469"/>
                  <a:ext cx="241152" cy="241152"/>
                </a:xfrm>
                <a:prstGeom prst="ellipse">
                  <a:avLst/>
                </a:prstGeom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2465041" y="3001195"/>
                  <a:ext cx="155426" cy="155426"/>
                </a:xfrm>
                <a:prstGeom prst="ellipse">
                  <a:avLst/>
                </a:prstGeom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2453990" y="3371987"/>
                  <a:ext cx="97195" cy="45719"/>
                </a:xfrm>
                <a:prstGeom prst="rect">
                  <a:avLst/>
                </a:prstGeom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5140572" y="262285"/>
              <a:ext cx="383446" cy="537572"/>
              <a:chOff x="4707448" y="415243"/>
              <a:chExt cx="578129" cy="810507"/>
            </a:xfrm>
            <a:noFill/>
          </p:grpSpPr>
          <p:sp>
            <p:nvSpPr>
              <p:cNvPr id="27" name="Rectangle 26"/>
              <p:cNvSpPr/>
              <p:nvPr/>
            </p:nvSpPr>
            <p:spPr>
              <a:xfrm>
                <a:off x="4707448" y="415243"/>
                <a:ext cx="578129" cy="131078"/>
              </a:xfrm>
              <a:prstGeom prst="rect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5186572" y="461672"/>
                <a:ext cx="45720" cy="45720"/>
              </a:xfrm>
              <a:prstGeom prst="ellips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9" name="Straight Connector 28"/>
              <p:cNvCxnSpPr>
                <a:stCxn id="27" idx="1"/>
                <a:endCxn id="27" idx="1"/>
              </p:cNvCxnSpPr>
              <p:nvPr/>
            </p:nvCxnSpPr>
            <p:spPr>
              <a:xfrm>
                <a:off x="4707448" y="480782"/>
                <a:ext cx="0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4753220" y="490370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4829968" y="490370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4911784" y="490370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4993223" y="487761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5069971" y="489894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Rectangle 34"/>
              <p:cNvSpPr/>
              <p:nvPr/>
            </p:nvSpPr>
            <p:spPr>
              <a:xfrm>
                <a:off x="4707448" y="584298"/>
                <a:ext cx="578129" cy="131078"/>
              </a:xfrm>
              <a:prstGeom prst="rect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5186572" y="630727"/>
                <a:ext cx="45720" cy="45720"/>
              </a:xfrm>
              <a:prstGeom prst="ellips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" name="Straight Connector 36"/>
              <p:cNvCxnSpPr>
                <a:stCxn id="35" idx="1"/>
                <a:endCxn id="35" idx="1"/>
              </p:cNvCxnSpPr>
              <p:nvPr/>
            </p:nvCxnSpPr>
            <p:spPr>
              <a:xfrm>
                <a:off x="4707448" y="649837"/>
                <a:ext cx="0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4753220" y="656506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4829968" y="656506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4911784" y="656506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4993223" y="653897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5069971" y="656030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Rectangle 42"/>
              <p:cNvSpPr/>
              <p:nvPr/>
            </p:nvSpPr>
            <p:spPr>
              <a:xfrm>
                <a:off x="4707448" y="753353"/>
                <a:ext cx="578129" cy="131078"/>
              </a:xfrm>
              <a:prstGeom prst="rect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5186572" y="799783"/>
                <a:ext cx="45719" cy="45719"/>
              </a:xfrm>
              <a:prstGeom prst="ellips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5" name="Straight Connector 44"/>
              <p:cNvCxnSpPr>
                <a:stCxn id="43" idx="1"/>
                <a:endCxn id="43" idx="1"/>
              </p:cNvCxnSpPr>
              <p:nvPr/>
            </p:nvCxnSpPr>
            <p:spPr>
              <a:xfrm>
                <a:off x="4707448" y="818892"/>
                <a:ext cx="0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4753220" y="822642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4829968" y="822642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4911784" y="822642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4993223" y="820033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5069971" y="822166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Rectangle 50"/>
              <p:cNvSpPr/>
              <p:nvPr/>
            </p:nvSpPr>
            <p:spPr>
              <a:xfrm>
                <a:off x="4707448" y="928536"/>
                <a:ext cx="578129" cy="131079"/>
              </a:xfrm>
              <a:prstGeom prst="rect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5186572" y="965919"/>
                <a:ext cx="45719" cy="45719"/>
              </a:xfrm>
              <a:prstGeom prst="ellips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3" name="Straight Connector 52"/>
              <p:cNvCxnSpPr>
                <a:stCxn id="51" idx="1"/>
                <a:endCxn id="51" idx="1"/>
              </p:cNvCxnSpPr>
              <p:nvPr/>
            </p:nvCxnSpPr>
            <p:spPr>
              <a:xfrm>
                <a:off x="4707448" y="994076"/>
                <a:ext cx="0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4753220" y="988778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4829968" y="988778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4911784" y="988778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4993223" y="986169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5069971" y="988302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Rectangle 58"/>
              <p:cNvSpPr/>
              <p:nvPr/>
            </p:nvSpPr>
            <p:spPr>
              <a:xfrm>
                <a:off x="4707448" y="1094671"/>
                <a:ext cx="578129" cy="131079"/>
              </a:xfrm>
              <a:prstGeom prst="rect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5186572" y="1132055"/>
                <a:ext cx="45719" cy="45719"/>
              </a:xfrm>
              <a:prstGeom prst="ellips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1" name="Straight Connector 60"/>
              <p:cNvCxnSpPr>
                <a:stCxn id="59" idx="1"/>
                <a:endCxn id="59" idx="1"/>
              </p:cNvCxnSpPr>
              <p:nvPr/>
            </p:nvCxnSpPr>
            <p:spPr>
              <a:xfrm>
                <a:off x="4707448" y="1160211"/>
                <a:ext cx="0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4753220" y="1154914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>
                <a:off x="4829968" y="1154914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4911784" y="1154914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4993223" y="1152305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>
                <a:off x="5069972" y="1163485"/>
                <a:ext cx="46050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Group 87"/>
            <p:cNvGrpSpPr/>
            <p:nvPr/>
          </p:nvGrpSpPr>
          <p:grpSpPr>
            <a:xfrm>
              <a:off x="4905048" y="2518115"/>
              <a:ext cx="449829" cy="460407"/>
              <a:chOff x="5572798" y="3892176"/>
              <a:chExt cx="563401" cy="576650"/>
            </a:xfrm>
          </p:grpSpPr>
          <p:sp>
            <p:nvSpPr>
              <p:cNvPr id="89" name="Rounded Rectangle 88"/>
              <p:cNvSpPr>
                <a:spLocks noChangeAspect="1"/>
              </p:cNvSpPr>
              <p:nvPr/>
            </p:nvSpPr>
            <p:spPr>
              <a:xfrm>
                <a:off x="5572798" y="3892176"/>
                <a:ext cx="563401" cy="576650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0" name="Group 89"/>
              <p:cNvGrpSpPr>
                <a:grpSpLocks noChangeAspect="1"/>
              </p:cNvGrpSpPr>
              <p:nvPr/>
            </p:nvGrpSpPr>
            <p:grpSpPr>
              <a:xfrm>
                <a:off x="5622311" y="3950732"/>
                <a:ext cx="461530" cy="458273"/>
                <a:chOff x="6730403" y="470099"/>
                <a:chExt cx="572919" cy="568873"/>
              </a:xfrm>
            </p:grpSpPr>
            <p:sp>
              <p:nvSpPr>
                <p:cNvPr id="91" name="Rectangle 90"/>
                <p:cNvSpPr/>
                <p:nvPr/>
              </p:nvSpPr>
              <p:spPr>
                <a:xfrm>
                  <a:off x="6810623" y="544468"/>
                  <a:ext cx="420566" cy="420566"/>
                </a:xfrm>
                <a:prstGeom prst="rect">
                  <a:avLst/>
                </a:prstGeom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de-DE" sz="600" b="1" dirty="0"/>
                    <a:t>Body</a:t>
                  </a:r>
                  <a:r>
                    <a:rPr lang="de-DE" sz="700" b="1" dirty="0"/>
                    <a:t/>
                  </a:r>
                  <a:br>
                    <a:rPr lang="de-DE" sz="700" b="1" dirty="0"/>
                  </a:br>
                  <a:r>
                    <a:rPr lang="de-DE" sz="700" b="1" dirty="0"/>
                    <a:t>ECUs</a:t>
                  </a:r>
                  <a:endParaRPr lang="en-US" sz="700" b="1" dirty="0"/>
                </a:p>
              </p:txBody>
            </p:sp>
            <p:cxnSp>
              <p:nvCxnSpPr>
                <p:cNvPr id="92" name="Straight Connector 91"/>
                <p:cNvCxnSpPr/>
                <p:nvPr/>
              </p:nvCxnSpPr>
              <p:spPr>
                <a:xfrm>
                  <a:off x="6891050" y="471448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>
                  <a:off x="6977349" y="470099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>
                  <a:off x="7063648" y="471504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>
                  <a:off x="7149947" y="470155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>
                  <a:off x="6891050" y="985483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>
                  <a:off x="6977349" y="986888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>
                  <a:off x="7063648" y="985539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>
                  <a:off x="7149947" y="986944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0" name="Group 99"/>
                <p:cNvGrpSpPr/>
                <p:nvPr/>
              </p:nvGrpSpPr>
              <p:grpSpPr>
                <a:xfrm rot="16200000">
                  <a:off x="6887414" y="467285"/>
                  <a:ext cx="258897" cy="572919"/>
                  <a:chOff x="7043450" y="621151"/>
                  <a:chExt cx="258897" cy="572919"/>
                </a:xfrm>
              </p:grpSpPr>
              <p:cxnSp>
                <p:nvCxnSpPr>
                  <p:cNvPr id="101" name="Straight Connector 100"/>
                  <p:cNvCxnSpPr/>
                  <p:nvPr/>
                </p:nvCxnSpPr>
                <p:spPr>
                  <a:xfrm>
                    <a:off x="7043450" y="623850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Straight Connector 101"/>
                  <p:cNvCxnSpPr/>
                  <p:nvPr/>
                </p:nvCxnSpPr>
                <p:spPr>
                  <a:xfrm>
                    <a:off x="7129749" y="622501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" name="Straight Connector 102"/>
                  <p:cNvCxnSpPr/>
                  <p:nvPr/>
                </p:nvCxnSpPr>
                <p:spPr>
                  <a:xfrm>
                    <a:off x="7216048" y="621151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Straight Connector 103"/>
                  <p:cNvCxnSpPr/>
                  <p:nvPr/>
                </p:nvCxnSpPr>
                <p:spPr>
                  <a:xfrm>
                    <a:off x="7302347" y="625311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Connector 104"/>
                  <p:cNvCxnSpPr/>
                  <p:nvPr/>
                </p:nvCxnSpPr>
                <p:spPr>
                  <a:xfrm>
                    <a:off x="7043450" y="1140637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Straight Connector 105"/>
                  <p:cNvCxnSpPr/>
                  <p:nvPr/>
                </p:nvCxnSpPr>
                <p:spPr>
                  <a:xfrm>
                    <a:off x="7129749" y="1142042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Straight Connector 106"/>
                  <p:cNvCxnSpPr/>
                  <p:nvPr/>
                </p:nvCxnSpPr>
                <p:spPr>
                  <a:xfrm>
                    <a:off x="7216048" y="1140693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Straight Connector 107"/>
                  <p:cNvCxnSpPr/>
                  <p:nvPr/>
                </p:nvCxnSpPr>
                <p:spPr>
                  <a:xfrm>
                    <a:off x="7302347" y="1139344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67" name="Group 66"/>
            <p:cNvGrpSpPr/>
            <p:nvPr/>
          </p:nvGrpSpPr>
          <p:grpSpPr>
            <a:xfrm>
              <a:off x="3102556" y="2851008"/>
              <a:ext cx="1081574" cy="1103394"/>
              <a:chOff x="3156996" y="3809359"/>
              <a:chExt cx="541393" cy="705868"/>
            </a:xfrm>
          </p:grpSpPr>
          <p:sp>
            <p:nvSpPr>
              <p:cNvPr id="68" name="Rounded Rectangle 67"/>
              <p:cNvSpPr>
                <a:spLocks noChangeAspect="1"/>
              </p:cNvSpPr>
              <p:nvPr/>
            </p:nvSpPr>
            <p:spPr>
              <a:xfrm>
                <a:off x="3156996" y="3809359"/>
                <a:ext cx="512819" cy="705868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9" name="Group 68"/>
              <p:cNvGrpSpPr>
                <a:grpSpLocks noChangeAspect="1"/>
              </p:cNvGrpSpPr>
              <p:nvPr/>
            </p:nvGrpSpPr>
            <p:grpSpPr>
              <a:xfrm>
                <a:off x="3236859" y="3941994"/>
                <a:ext cx="461530" cy="458273"/>
                <a:chOff x="6730403" y="470099"/>
                <a:chExt cx="572919" cy="568873"/>
              </a:xfrm>
            </p:grpSpPr>
            <p:cxnSp>
              <p:nvCxnSpPr>
                <p:cNvPr id="71" name="Straight Connector 70"/>
                <p:cNvCxnSpPr/>
                <p:nvPr/>
              </p:nvCxnSpPr>
              <p:spPr>
                <a:xfrm>
                  <a:off x="6891050" y="471448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>
                  <a:off x="6977349" y="470099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/>
              </p:nvCxnSpPr>
              <p:spPr>
                <a:xfrm>
                  <a:off x="7063648" y="471504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>
                <a:xfrm>
                  <a:off x="7149947" y="470155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6891050" y="985483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>
                  <a:off x="6977349" y="986888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>
                <a:xfrm>
                  <a:off x="7063648" y="985539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>
                  <a:off x="7149947" y="986944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9" name="Group 78"/>
                <p:cNvGrpSpPr/>
                <p:nvPr/>
              </p:nvGrpSpPr>
              <p:grpSpPr>
                <a:xfrm rot="16200000">
                  <a:off x="6887414" y="467285"/>
                  <a:ext cx="258897" cy="572919"/>
                  <a:chOff x="7043450" y="621151"/>
                  <a:chExt cx="258897" cy="572919"/>
                </a:xfrm>
              </p:grpSpPr>
              <p:cxnSp>
                <p:nvCxnSpPr>
                  <p:cNvPr id="80" name="Straight Connector 79"/>
                  <p:cNvCxnSpPr/>
                  <p:nvPr/>
                </p:nvCxnSpPr>
                <p:spPr>
                  <a:xfrm>
                    <a:off x="7043450" y="623850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Connector 80"/>
                  <p:cNvCxnSpPr/>
                  <p:nvPr/>
                </p:nvCxnSpPr>
                <p:spPr>
                  <a:xfrm>
                    <a:off x="7129749" y="622501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Straight Connector 81"/>
                  <p:cNvCxnSpPr/>
                  <p:nvPr/>
                </p:nvCxnSpPr>
                <p:spPr>
                  <a:xfrm>
                    <a:off x="7216048" y="621151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Straight Connector 82"/>
                  <p:cNvCxnSpPr/>
                  <p:nvPr/>
                </p:nvCxnSpPr>
                <p:spPr>
                  <a:xfrm>
                    <a:off x="7302347" y="625311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" name="Straight Connector 83"/>
                  <p:cNvCxnSpPr/>
                  <p:nvPr/>
                </p:nvCxnSpPr>
                <p:spPr>
                  <a:xfrm>
                    <a:off x="7043450" y="1140637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Straight Connector 84"/>
                  <p:cNvCxnSpPr/>
                  <p:nvPr/>
                </p:nvCxnSpPr>
                <p:spPr>
                  <a:xfrm>
                    <a:off x="7129749" y="1142042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Straight Connector 85"/>
                  <p:cNvCxnSpPr/>
                  <p:nvPr/>
                </p:nvCxnSpPr>
                <p:spPr>
                  <a:xfrm>
                    <a:off x="7216048" y="1140693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Connector 86"/>
                  <p:cNvCxnSpPr/>
                  <p:nvPr/>
                </p:nvCxnSpPr>
                <p:spPr>
                  <a:xfrm>
                    <a:off x="7302347" y="1139344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0" name="Rectangle 69"/>
                <p:cNvSpPr/>
                <p:nvPr/>
              </p:nvSpPr>
              <p:spPr>
                <a:xfrm>
                  <a:off x="6817665" y="516679"/>
                  <a:ext cx="420566" cy="42056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de-DE" sz="1000" b="1" dirty="0" smtClean="0"/>
                    <a:t>Automotive</a:t>
                  </a:r>
                </a:p>
                <a:p>
                  <a:pPr algn="ctr"/>
                  <a:r>
                    <a:rPr lang="de-DE" sz="1000" b="1" dirty="0" smtClean="0"/>
                    <a:t>Gateway</a:t>
                  </a:r>
                  <a:endParaRPr lang="en-US" sz="1000" b="1" dirty="0"/>
                </a:p>
              </p:txBody>
            </p:sp>
          </p:grpSp>
        </p:grpSp>
        <p:grpSp>
          <p:nvGrpSpPr>
            <p:cNvPr id="109" name="Group 108"/>
            <p:cNvGrpSpPr/>
            <p:nvPr/>
          </p:nvGrpSpPr>
          <p:grpSpPr>
            <a:xfrm>
              <a:off x="3830374" y="2545169"/>
              <a:ext cx="427855" cy="426994"/>
              <a:chOff x="3776200" y="3932567"/>
              <a:chExt cx="535879" cy="534800"/>
            </a:xfrm>
          </p:grpSpPr>
          <p:sp>
            <p:nvSpPr>
              <p:cNvPr id="110" name="Rounded Rectangle 109"/>
              <p:cNvSpPr>
                <a:spLocks noChangeAspect="1"/>
              </p:cNvSpPr>
              <p:nvPr/>
            </p:nvSpPr>
            <p:spPr>
              <a:xfrm>
                <a:off x="3776200" y="3932567"/>
                <a:ext cx="535879" cy="534800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1" name="Group 110"/>
              <p:cNvGrpSpPr>
                <a:grpSpLocks noChangeAspect="1"/>
              </p:cNvGrpSpPr>
              <p:nvPr/>
            </p:nvGrpSpPr>
            <p:grpSpPr>
              <a:xfrm>
                <a:off x="3800786" y="3955466"/>
                <a:ext cx="461530" cy="458273"/>
                <a:chOff x="6730403" y="470099"/>
                <a:chExt cx="572919" cy="568873"/>
              </a:xfrm>
            </p:grpSpPr>
            <p:sp>
              <p:nvSpPr>
                <p:cNvPr id="112" name="Rectangle 111"/>
                <p:cNvSpPr/>
                <p:nvPr/>
              </p:nvSpPr>
              <p:spPr>
                <a:xfrm>
                  <a:off x="6810623" y="544468"/>
                  <a:ext cx="420566" cy="420566"/>
                </a:xfrm>
                <a:prstGeom prst="rect">
                  <a:avLst/>
                </a:prstGeom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de-DE" sz="600" b="1" dirty="0"/>
                    <a:t>P/T</a:t>
                  </a:r>
                  <a:endParaRPr lang="de-DE" sz="700" b="1" dirty="0"/>
                </a:p>
                <a:p>
                  <a:pPr algn="ctr"/>
                  <a:r>
                    <a:rPr lang="de-DE" sz="700" b="1" dirty="0"/>
                    <a:t>ECUs</a:t>
                  </a:r>
                  <a:endParaRPr lang="en-US" sz="700" b="1" dirty="0"/>
                </a:p>
              </p:txBody>
            </p:sp>
            <p:cxnSp>
              <p:nvCxnSpPr>
                <p:cNvPr id="113" name="Straight Connector 112"/>
                <p:cNvCxnSpPr/>
                <p:nvPr/>
              </p:nvCxnSpPr>
              <p:spPr>
                <a:xfrm>
                  <a:off x="6891050" y="471448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>
                  <a:off x="6977349" y="470099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/>
                <p:cNvCxnSpPr/>
                <p:nvPr/>
              </p:nvCxnSpPr>
              <p:spPr>
                <a:xfrm>
                  <a:off x="7063648" y="471504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>
                  <a:off x="7149947" y="470155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>
                  <a:off x="6891050" y="985483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>
                  <a:off x="6977349" y="986888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>
                  <a:off x="7063648" y="985539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>
                  <a:off x="7149947" y="986944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1" name="Group 120"/>
                <p:cNvGrpSpPr/>
                <p:nvPr/>
              </p:nvGrpSpPr>
              <p:grpSpPr>
                <a:xfrm rot="16200000">
                  <a:off x="6887414" y="467285"/>
                  <a:ext cx="258897" cy="572919"/>
                  <a:chOff x="7043450" y="621151"/>
                  <a:chExt cx="258897" cy="572919"/>
                </a:xfrm>
              </p:grpSpPr>
              <p:cxnSp>
                <p:nvCxnSpPr>
                  <p:cNvPr id="122" name="Straight Connector 121"/>
                  <p:cNvCxnSpPr/>
                  <p:nvPr/>
                </p:nvCxnSpPr>
                <p:spPr>
                  <a:xfrm>
                    <a:off x="7043450" y="623850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" name="Straight Connector 122"/>
                  <p:cNvCxnSpPr/>
                  <p:nvPr/>
                </p:nvCxnSpPr>
                <p:spPr>
                  <a:xfrm>
                    <a:off x="7129749" y="622501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" name="Straight Connector 123"/>
                  <p:cNvCxnSpPr/>
                  <p:nvPr/>
                </p:nvCxnSpPr>
                <p:spPr>
                  <a:xfrm>
                    <a:off x="7216048" y="621151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" name="Straight Connector 124"/>
                  <p:cNvCxnSpPr/>
                  <p:nvPr/>
                </p:nvCxnSpPr>
                <p:spPr>
                  <a:xfrm>
                    <a:off x="7302347" y="625311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Straight Connector 125"/>
                  <p:cNvCxnSpPr/>
                  <p:nvPr/>
                </p:nvCxnSpPr>
                <p:spPr>
                  <a:xfrm>
                    <a:off x="7043450" y="1140637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Straight Connector 126"/>
                  <p:cNvCxnSpPr/>
                  <p:nvPr/>
                </p:nvCxnSpPr>
                <p:spPr>
                  <a:xfrm>
                    <a:off x="7129749" y="1142042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Straight Connector 127"/>
                  <p:cNvCxnSpPr/>
                  <p:nvPr/>
                </p:nvCxnSpPr>
                <p:spPr>
                  <a:xfrm>
                    <a:off x="7216048" y="1140693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" name="Straight Connector 128"/>
                  <p:cNvCxnSpPr/>
                  <p:nvPr/>
                </p:nvCxnSpPr>
                <p:spPr>
                  <a:xfrm>
                    <a:off x="7302347" y="1139344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30" name="Group 129"/>
            <p:cNvGrpSpPr/>
            <p:nvPr/>
          </p:nvGrpSpPr>
          <p:grpSpPr>
            <a:xfrm>
              <a:off x="4366181" y="2513111"/>
              <a:ext cx="444410" cy="450646"/>
              <a:chOff x="4665806" y="3893618"/>
              <a:chExt cx="556614" cy="564424"/>
            </a:xfrm>
          </p:grpSpPr>
          <p:sp>
            <p:nvSpPr>
              <p:cNvPr id="131" name="Rounded Rectangle 130"/>
              <p:cNvSpPr>
                <a:spLocks noChangeAspect="1"/>
              </p:cNvSpPr>
              <p:nvPr/>
            </p:nvSpPr>
            <p:spPr>
              <a:xfrm>
                <a:off x="4665806" y="3893618"/>
                <a:ext cx="556614" cy="564424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2" name="Group 131"/>
              <p:cNvGrpSpPr>
                <a:grpSpLocks noChangeAspect="1"/>
              </p:cNvGrpSpPr>
              <p:nvPr/>
            </p:nvGrpSpPr>
            <p:grpSpPr>
              <a:xfrm>
                <a:off x="4713264" y="3956371"/>
                <a:ext cx="461530" cy="458273"/>
                <a:chOff x="6730403" y="470099"/>
                <a:chExt cx="572919" cy="568873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6810623" y="544468"/>
                  <a:ext cx="420566" cy="420566"/>
                </a:xfrm>
                <a:prstGeom prst="rect">
                  <a:avLst/>
                </a:prstGeom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de-DE" sz="600" b="1" dirty="0"/>
                    <a:t>Chassis</a:t>
                  </a:r>
                  <a:endParaRPr lang="de-DE" sz="700" b="1" dirty="0"/>
                </a:p>
                <a:p>
                  <a:pPr algn="ctr"/>
                  <a:r>
                    <a:rPr lang="de-DE" sz="700" b="1" dirty="0"/>
                    <a:t>ECUs</a:t>
                  </a:r>
                  <a:endParaRPr lang="en-US" sz="700" b="1" dirty="0"/>
                </a:p>
              </p:txBody>
            </p:sp>
            <p:cxnSp>
              <p:nvCxnSpPr>
                <p:cNvPr id="134" name="Straight Connector 133"/>
                <p:cNvCxnSpPr/>
                <p:nvPr/>
              </p:nvCxnSpPr>
              <p:spPr>
                <a:xfrm>
                  <a:off x="6891050" y="471448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>
                <a:xfrm>
                  <a:off x="6977349" y="470099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35"/>
                <p:cNvCxnSpPr/>
                <p:nvPr/>
              </p:nvCxnSpPr>
              <p:spPr>
                <a:xfrm>
                  <a:off x="7063648" y="471504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>
                <a:xfrm>
                  <a:off x="7149948" y="477533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/>
              </p:nvCxnSpPr>
              <p:spPr>
                <a:xfrm>
                  <a:off x="6891050" y="985483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/>
              </p:nvCxnSpPr>
              <p:spPr>
                <a:xfrm>
                  <a:off x="6977349" y="986888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/>
              </p:nvCxnSpPr>
              <p:spPr>
                <a:xfrm>
                  <a:off x="7063648" y="985539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/>
              </p:nvCxnSpPr>
              <p:spPr>
                <a:xfrm>
                  <a:off x="7149947" y="986944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2" name="Group 141"/>
                <p:cNvGrpSpPr/>
                <p:nvPr/>
              </p:nvGrpSpPr>
              <p:grpSpPr>
                <a:xfrm rot="16200000">
                  <a:off x="6887414" y="467285"/>
                  <a:ext cx="258897" cy="572919"/>
                  <a:chOff x="7043450" y="621151"/>
                  <a:chExt cx="258897" cy="572919"/>
                </a:xfrm>
              </p:grpSpPr>
              <p:cxnSp>
                <p:nvCxnSpPr>
                  <p:cNvPr id="143" name="Straight Connector 142"/>
                  <p:cNvCxnSpPr/>
                  <p:nvPr/>
                </p:nvCxnSpPr>
                <p:spPr>
                  <a:xfrm>
                    <a:off x="7043450" y="623850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" name="Straight Connector 143"/>
                  <p:cNvCxnSpPr/>
                  <p:nvPr/>
                </p:nvCxnSpPr>
                <p:spPr>
                  <a:xfrm>
                    <a:off x="7129749" y="622501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Straight Connector 144"/>
                  <p:cNvCxnSpPr/>
                  <p:nvPr/>
                </p:nvCxnSpPr>
                <p:spPr>
                  <a:xfrm>
                    <a:off x="7216048" y="621151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" name="Straight Connector 145"/>
                  <p:cNvCxnSpPr/>
                  <p:nvPr/>
                </p:nvCxnSpPr>
                <p:spPr>
                  <a:xfrm>
                    <a:off x="7302347" y="625311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Straight Connector 146"/>
                  <p:cNvCxnSpPr/>
                  <p:nvPr/>
                </p:nvCxnSpPr>
                <p:spPr>
                  <a:xfrm>
                    <a:off x="7043450" y="1140637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Straight Connector 147"/>
                  <p:cNvCxnSpPr/>
                  <p:nvPr/>
                </p:nvCxnSpPr>
                <p:spPr>
                  <a:xfrm>
                    <a:off x="7129749" y="1142042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" name="Straight Connector 148"/>
                  <p:cNvCxnSpPr/>
                  <p:nvPr/>
                </p:nvCxnSpPr>
                <p:spPr>
                  <a:xfrm>
                    <a:off x="7216048" y="1140693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" name="Straight Connector 149"/>
                  <p:cNvCxnSpPr/>
                  <p:nvPr/>
                </p:nvCxnSpPr>
                <p:spPr>
                  <a:xfrm>
                    <a:off x="7302347" y="1139344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" name="Group 1"/>
            <p:cNvGrpSpPr/>
            <p:nvPr/>
          </p:nvGrpSpPr>
          <p:grpSpPr>
            <a:xfrm>
              <a:off x="2497954" y="3500354"/>
              <a:ext cx="433521" cy="433521"/>
              <a:chOff x="2799178" y="3521870"/>
              <a:chExt cx="433521" cy="433521"/>
            </a:xfrm>
          </p:grpSpPr>
          <p:sp>
            <p:nvSpPr>
              <p:cNvPr id="160" name="Rounded Rectangle 159"/>
              <p:cNvSpPr/>
              <p:nvPr/>
            </p:nvSpPr>
            <p:spPr>
              <a:xfrm>
                <a:off x="2799178" y="3521870"/>
                <a:ext cx="433521" cy="433521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1" name="Group 160"/>
              <p:cNvGrpSpPr/>
              <p:nvPr/>
            </p:nvGrpSpPr>
            <p:grpSpPr>
              <a:xfrm>
                <a:off x="2904996" y="3682962"/>
                <a:ext cx="215713" cy="106685"/>
                <a:chOff x="2090451" y="4181621"/>
                <a:chExt cx="520547" cy="280209"/>
              </a:xfrm>
            </p:grpSpPr>
            <p:sp>
              <p:nvSpPr>
                <p:cNvPr id="187" name="Rounded Rectangle 186"/>
                <p:cNvSpPr/>
                <p:nvPr/>
              </p:nvSpPr>
              <p:spPr>
                <a:xfrm>
                  <a:off x="2090451" y="4181621"/>
                  <a:ext cx="520547" cy="280209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8" name="Trapezoid 187"/>
                <p:cNvSpPr/>
                <p:nvPr/>
              </p:nvSpPr>
              <p:spPr>
                <a:xfrm rot="5400000">
                  <a:off x="2220340" y="4288014"/>
                  <a:ext cx="137937" cy="61491"/>
                </a:xfrm>
                <a:prstGeom prst="trapezoid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9" name="Trapezoid 188"/>
                <p:cNvSpPr/>
                <p:nvPr/>
              </p:nvSpPr>
              <p:spPr>
                <a:xfrm rot="16200000">
                  <a:off x="2458786" y="4290851"/>
                  <a:ext cx="131514" cy="61491"/>
                </a:xfrm>
                <a:prstGeom prst="trapezoid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0" name="Oval 189"/>
                <p:cNvSpPr/>
                <p:nvPr/>
              </p:nvSpPr>
              <p:spPr>
                <a:xfrm>
                  <a:off x="2094047" y="4204381"/>
                  <a:ext cx="63487" cy="45719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1" name="Trapezoid 412"/>
                <p:cNvSpPr/>
                <p:nvPr/>
              </p:nvSpPr>
              <p:spPr>
                <a:xfrm rot="10800000">
                  <a:off x="2278881" y="4219647"/>
                  <a:ext cx="276050" cy="33812"/>
                </a:xfrm>
                <a:custGeom>
                  <a:avLst/>
                  <a:gdLst>
                    <a:gd name="connsiteX0" fmla="*/ 0 w 137937"/>
                    <a:gd name="connsiteY0" fmla="*/ 45719 h 45719"/>
                    <a:gd name="connsiteX1" fmla="*/ 11430 w 137937"/>
                    <a:gd name="connsiteY1" fmla="*/ 0 h 45719"/>
                    <a:gd name="connsiteX2" fmla="*/ 126507 w 137937"/>
                    <a:gd name="connsiteY2" fmla="*/ 0 h 45719"/>
                    <a:gd name="connsiteX3" fmla="*/ 137937 w 137937"/>
                    <a:gd name="connsiteY3" fmla="*/ 45719 h 45719"/>
                    <a:gd name="connsiteX4" fmla="*/ 0 w 137937"/>
                    <a:gd name="connsiteY4" fmla="*/ 45719 h 45719"/>
                    <a:gd name="connsiteX0" fmla="*/ 0 w 185562"/>
                    <a:gd name="connsiteY0" fmla="*/ 45719 h 45719"/>
                    <a:gd name="connsiteX1" fmla="*/ 11430 w 185562"/>
                    <a:gd name="connsiteY1" fmla="*/ 0 h 45719"/>
                    <a:gd name="connsiteX2" fmla="*/ 126507 w 185562"/>
                    <a:gd name="connsiteY2" fmla="*/ 0 h 45719"/>
                    <a:gd name="connsiteX3" fmla="*/ 185562 w 185562"/>
                    <a:gd name="connsiteY3" fmla="*/ 29050 h 45719"/>
                    <a:gd name="connsiteX4" fmla="*/ 0 w 185562"/>
                    <a:gd name="connsiteY4" fmla="*/ 45719 h 45719"/>
                    <a:gd name="connsiteX0" fmla="*/ 0 w 185562"/>
                    <a:gd name="connsiteY0" fmla="*/ 45719 h 45719"/>
                    <a:gd name="connsiteX1" fmla="*/ 11430 w 185562"/>
                    <a:gd name="connsiteY1" fmla="*/ 0 h 45719"/>
                    <a:gd name="connsiteX2" fmla="*/ 126507 w 185562"/>
                    <a:gd name="connsiteY2" fmla="*/ 7144 h 45719"/>
                    <a:gd name="connsiteX3" fmla="*/ 185562 w 185562"/>
                    <a:gd name="connsiteY3" fmla="*/ 29050 h 45719"/>
                    <a:gd name="connsiteX4" fmla="*/ 0 w 185562"/>
                    <a:gd name="connsiteY4" fmla="*/ 45719 h 45719"/>
                    <a:gd name="connsiteX0" fmla="*/ 0 w 247475"/>
                    <a:gd name="connsiteY0" fmla="*/ 36194 h 36194"/>
                    <a:gd name="connsiteX1" fmla="*/ 73343 w 247475"/>
                    <a:gd name="connsiteY1" fmla="*/ 0 h 36194"/>
                    <a:gd name="connsiteX2" fmla="*/ 188420 w 247475"/>
                    <a:gd name="connsiteY2" fmla="*/ 7144 h 36194"/>
                    <a:gd name="connsiteX3" fmla="*/ 247475 w 247475"/>
                    <a:gd name="connsiteY3" fmla="*/ 29050 h 36194"/>
                    <a:gd name="connsiteX4" fmla="*/ 0 w 247475"/>
                    <a:gd name="connsiteY4" fmla="*/ 36194 h 36194"/>
                    <a:gd name="connsiteX0" fmla="*/ 0 w 247475"/>
                    <a:gd name="connsiteY0" fmla="*/ 29051 h 29051"/>
                    <a:gd name="connsiteX1" fmla="*/ 49531 w 247475"/>
                    <a:gd name="connsiteY1" fmla="*/ 0 h 29051"/>
                    <a:gd name="connsiteX2" fmla="*/ 188420 w 247475"/>
                    <a:gd name="connsiteY2" fmla="*/ 1 h 29051"/>
                    <a:gd name="connsiteX3" fmla="*/ 247475 w 247475"/>
                    <a:gd name="connsiteY3" fmla="*/ 21907 h 29051"/>
                    <a:gd name="connsiteX4" fmla="*/ 0 w 247475"/>
                    <a:gd name="connsiteY4" fmla="*/ 29051 h 29051"/>
                    <a:gd name="connsiteX0" fmla="*/ 0 w 247475"/>
                    <a:gd name="connsiteY0" fmla="*/ 21907 h 21907"/>
                    <a:gd name="connsiteX1" fmla="*/ 49531 w 247475"/>
                    <a:gd name="connsiteY1" fmla="*/ 0 h 21907"/>
                    <a:gd name="connsiteX2" fmla="*/ 188420 w 247475"/>
                    <a:gd name="connsiteY2" fmla="*/ 1 h 21907"/>
                    <a:gd name="connsiteX3" fmla="*/ 247475 w 247475"/>
                    <a:gd name="connsiteY3" fmla="*/ 21907 h 21907"/>
                    <a:gd name="connsiteX4" fmla="*/ 0 w 247475"/>
                    <a:gd name="connsiteY4" fmla="*/ 21907 h 21907"/>
                    <a:gd name="connsiteX0" fmla="*/ 0 w 247475"/>
                    <a:gd name="connsiteY0" fmla="*/ 33814 h 33814"/>
                    <a:gd name="connsiteX1" fmla="*/ 35244 w 247475"/>
                    <a:gd name="connsiteY1" fmla="*/ 0 h 33814"/>
                    <a:gd name="connsiteX2" fmla="*/ 188420 w 247475"/>
                    <a:gd name="connsiteY2" fmla="*/ 11908 h 33814"/>
                    <a:gd name="connsiteX3" fmla="*/ 247475 w 247475"/>
                    <a:gd name="connsiteY3" fmla="*/ 33814 h 33814"/>
                    <a:gd name="connsiteX4" fmla="*/ 0 w 247475"/>
                    <a:gd name="connsiteY4" fmla="*/ 33814 h 33814"/>
                    <a:gd name="connsiteX0" fmla="*/ 0 w 276050"/>
                    <a:gd name="connsiteY0" fmla="*/ 36195 h 36195"/>
                    <a:gd name="connsiteX1" fmla="*/ 63819 w 276050"/>
                    <a:gd name="connsiteY1" fmla="*/ 0 h 36195"/>
                    <a:gd name="connsiteX2" fmla="*/ 216995 w 276050"/>
                    <a:gd name="connsiteY2" fmla="*/ 11908 h 36195"/>
                    <a:gd name="connsiteX3" fmla="*/ 276050 w 276050"/>
                    <a:gd name="connsiteY3" fmla="*/ 33814 h 36195"/>
                    <a:gd name="connsiteX4" fmla="*/ 0 w 276050"/>
                    <a:gd name="connsiteY4" fmla="*/ 36195 h 36195"/>
                    <a:gd name="connsiteX0" fmla="*/ 0 w 276050"/>
                    <a:gd name="connsiteY0" fmla="*/ 31432 h 31432"/>
                    <a:gd name="connsiteX1" fmla="*/ 78106 w 276050"/>
                    <a:gd name="connsiteY1" fmla="*/ 0 h 31432"/>
                    <a:gd name="connsiteX2" fmla="*/ 216995 w 276050"/>
                    <a:gd name="connsiteY2" fmla="*/ 7145 h 31432"/>
                    <a:gd name="connsiteX3" fmla="*/ 276050 w 276050"/>
                    <a:gd name="connsiteY3" fmla="*/ 29051 h 31432"/>
                    <a:gd name="connsiteX4" fmla="*/ 0 w 276050"/>
                    <a:gd name="connsiteY4" fmla="*/ 31432 h 31432"/>
                    <a:gd name="connsiteX0" fmla="*/ 0 w 276050"/>
                    <a:gd name="connsiteY0" fmla="*/ 33812 h 33812"/>
                    <a:gd name="connsiteX1" fmla="*/ 78106 w 276050"/>
                    <a:gd name="connsiteY1" fmla="*/ 2380 h 33812"/>
                    <a:gd name="connsiteX2" fmla="*/ 209852 w 276050"/>
                    <a:gd name="connsiteY2" fmla="*/ 0 h 33812"/>
                    <a:gd name="connsiteX3" fmla="*/ 276050 w 276050"/>
                    <a:gd name="connsiteY3" fmla="*/ 31431 h 33812"/>
                    <a:gd name="connsiteX4" fmla="*/ 0 w 276050"/>
                    <a:gd name="connsiteY4" fmla="*/ 33812 h 33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6050" h="33812">
                      <a:moveTo>
                        <a:pt x="0" y="33812"/>
                      </a:moveTo>
                      <a:lnTo>
                        <a:pt x="78106" y="2380"/>
                      </a:lnTo>
                      <a:lnTo>
                        <a:pt x="209852" y="0"/>
                      </a:lnTo>
                      <a:lnTo>
                        <a:pt x="276050" y="31431"/>
                      </a:lnTo>
                      <a:lnTo>
                        <a:pt x="0" y="33812"/>
                      </a:ln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2" name="Trapezoid 412"/>
                <p:cNvSpPr/>
                <p:nvPr/>
              </p:nvSpPr>
              <p:spPr>
                <a:xfrm flipH="1">
                  <a:off x="2278881" y="4386572"/>
                  <a:ext cx="276050" cy="33812"/>
                </a:xfrm>
                <a:custGeom>
                  <a:avLst/>
                  <a:gdLst>
                    <a:gd name="connsiteX0" fmla="*/ 0 w 137937"/>
                    <a:gd name="connsiteY0" fmla="*/ 45719 h 45719"/>
                    <a:gd name="connsiteX1" fmla="*/ 11430 w 137937"/>
                    <a:gd name="connsiteY1" fmla="*/ 0 h 45719"/>
                    <a:gd name="connsiteX2" fmla="*/ 126507 w 137937"/>
                    <a:gd name="connsiteY2" fmla="*/ 0 h 45719"/>
                    <a:gd name="connsiteX3" fmla="*/ 137937 w 137937"/>
                    <a:gd name="connsiteY3" fmla="*/ 45719 h 45719"/>
                    <a:gd name="connsiteX4" fmla="*/ 0 w 137937"/>
                    <a:gd name="connsiteY4" fmla="*/ 45719 h 45719"/>
                    <a:gd name="connsiteX0" fmla="*/ 0 w 185562"/>
                    <a:gd name="connsiteY0" fmla="*/ 45719 h 45719"/>
                    <a:gd name="connsiteX1" fmla="*/ 11430 w 185562"/>
                    <a:gd name="connsiteY1" fmla="*/ 0 h 45719"/>
                    <a:gd name="connsiteX2" fmla="*/ 126507 w 185562"/>
                    <a:gd name="connsiteY2" fmla="*/ 0 h 45719"/>
                    <a:gd name="connsiteX3" fmla="*/ 185562 w 185562"/>
                    <a:gd name="connsiteY3" fmla="*/ 29050 h 45719"/>
                    <a:gd name="connsiteX4" fmla="*/ 0 w 185562"/>
                    <a:gd name="connsiteY4" fmla="*/ 45719 h 45719"/>
                    <a:gd name="connsiteX0" fmla="*/ 0 w 185562"/>
                    <a:gd name="connsiteY0" fmla="*/ 45719 h 45719"/>
                    <a:gd name="connsiteX1" fmla="*/ 11430 w 185562"/>
                    <a:gd name="connsiteY1" fmla="*/ 0 h 45719"/>
                    <a:gd name="connsiteX2" fmla="*/ 126507 w 185562"/>
                    <a:gd name="connsiteY2" fmla="*/ 7144 h 45719"/>
                    <a:gd name="connsiteX3" fmla="*/ 185562 w 185562"/>
                    <a:gd name="connsiteY3" fmla="*/ 29050 h 45719"/>
                    <a:gd name="connsiteX4" fmla="*/ 0 w 185562"/>
                    <a:gd name="connsiteY4" fmla="*/ 45719 h 45719"/>
                    <a:gd name="connsiteX0" fmla="*/ 0 w 247475"/>
                    <a:gd name="connsiteY0" fmla="*/ 36194 h 36194"/>
                    <a:gd name="connsiteX1" fmla="*/ 73343 w 247475"/>
                    <a:gd name="connsiteY1" fmla="*/ 0 h 36194"/>
                    <a:gd name="connsiteX2" fmla="*/ 188420 w 247475"/>
                    <a:gd name="connsiteY2" fmla="*/ 7144 h 36194"/>
                    <a:gd name="connsiteX3" fmla="*/ 247475 w 247475"/>
                    <a:gd name="connsiteY3" fmla="*/ 29050 h 36194"/>
                    <a:gd name="connsiteX4" fmla="*/ 0 w 247475"/>
                    <a:gd name="connsiteY4" fmla="*/ 36194 h 36194"/>
                    <a:gd name="connsiteX0" fmla="*/ 0 w 247475"/>
                    <a:gd name="connsiteY0" fmla="*/ 29051 h 29051"/>
                    <a:gd name="connsiteX1" fmla="*/ 49531 w 247475"/>
                    <a:gd name="connsiteY1" fmla="*/ 0 h 29051"/>
                    <a:gd name="connsiteX2" fmla="*/ 188420 w 247475"/>
                    <a:gd name="connsiteY2" fmla="*/ 1 h 29051"/>
                    <a:gd name="connsiteX3" fmla="*/ 247475 w 247475"/>
                    <a:gd name="connsiteY3" fmla="*/ 21907 h 29051"/>
                    <a:gd name="connsiteX4" fmla="*/ 0 w 247475"/>
                    <a:gd name="connsiteY4" fmla="*/ 29051 h 29051"/>
                    <a:gd name="connsiteX0" fmla="*/ 0 w 247475"/>
                    <a:gd name="connsiteY0" fmla="*/ 21907 h 21907"/>
                    <a:gd name="connsiteX1" fmla="*/ 49531 w 247475"/>
                    <a:gd name="connsiteY1" fmla="*/ 0 h 21907"/>
                    <a:gd name="connsiteX2" fmla="*/ 188420 w 247475"/>
                    <a:gd name="connsiteY2" fmla="*/ 1 h 21907"/>
                    <a:gd name="connsiteX3" fmla="*/ 247475 w 247475"/>
                    <a:gd name="connsiteY3" fmla="*/ 21907 h 21907"/>
                    <a:gd name="connsiteX4" fmla="*/ 0 w 247475"/>
                    <a:gd name="connsiteY4" fmla="*/ 21907 h 21907"/>
                    <a:gd name="connsiteX0" fmla="*/ 0 w 247475"/>
                    <a:gd name="connsiteY0" fmla="*/ 33814 h 33814"/>
                    <a:gd name="connsiteX1" fmla="*/ 35244 w 247475"/>
                    <a:gd name="connsiteY1" fmla="*/ 0 h 33814"/>
                    <a:gd name="connsiteX2" fmla="*/ 188420 w 247475"/>
                    <a:gd name="connsiteY2" fmla="*/ 11908 h 33814"/>
                    <a:gd name="connsiteX3" fmla="*/ 247475 w 247475"/>
                    <a:gd name="connsiteY3" fmla="*/ 33814 h 33814"/>
                    <a:gd name="connsiteX4" fmla="*/ 0 w 247475"/>
                    <a:gd name="connsiteY4" fmla="*/ 33814 h 33814"/>
                    <a:gd name="connsiteX0" fmla="*/ 0 w 276050"/>
                    <a:gd name="connsiteY0" fmla="*/ 36195 h 36195"/>
                    <a:gd name="connsiteX1" fmla="*/ 63819 w 276050"/>
                    <a:gd name="connsiteY1" fmla="*/ 0 h 36195"/>
                    <a:gd name="connsiteX2" fmla="*/ 216995 w 276050"/>
                    <a:gd name="connsiteY2" fmla="*/ 11908 h 36195"/>
                    <a:gd name="connsiteX3" fmla="*/ 276050 w 276050"/>
                    <a:gd name="connsiteY3" fmla="*/ 33814 h 36195"/>
                    <a:gd name="connsiteX4" fmla="*/ 0 w 276050"/>
                    <a:gd name="connsiteY4" fmla="*/ 36195 h 36195"/>
                    <a:gd name="connsiteX0" fmla="*/ 0 w 276050"/>
                    <a:gd name="connsiteY0" fmla="*/ 31432 h 31432"/>
                    <a:gd name="connsiteX1" fmla="*/ 78106 w 276050"/>
                    <a:gd name="connsiteY1" fmla="*/ 0 h 31432"/>
                    <a:gd name="connsiteX2" fmla="*/ 216995 w 276050"/>
                    <a:gd name="connsiteY2" fmla="*/ 7145 h 31432"/>
                    <a:gd name="connsiteX3" fmla="*/ 276050 w 276050"/>
                    <a:gd name="connsiteY3" fmla="*/ 29051 h 31432"/>
                    <a:gd name="connsiteX4" fmla="*/ 0 w 276050"/>
                    <a:gd name="connsiteY4" fmla="*/ 31432 h 31432"/>
                    <a:gd name="connsiteX0" fmla="*/ 0 w 276050"/>
                    <a:gd name="connsiteY0" fmla="*/ 33812 h 33812"/>
                    <a:gd name="connsiteX1" fmla="*/ 78106 w 276050"/>
                    <a:gd name="connsiteY1" fmla="*/ 2380 h 33812"/>
                    <a:gd name="connsiteX2" fmla="*/ 209852 w 276050"/>
                    <a:gd name="connsiteY2" fmla="*/ 0 h 33812"/>
                    <a:gd name="connsiteX3" fmla="*/ 276050 w 276050"/>
                    <a:gd name="connsiteY3" fmla="*/ 31431 h 33812"/>
                    <a:gd name="connsiteX4" fmla="*/ 0 w 276050"/>
                    <a:gd name="connsiteY4" fmla="*/ 33812 h 33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6050" h="33812">
                      <a:moveTo>
                        <a:pt x="0" y="33812"/>
                      </a:moveTo>
                      <a:lnTo>
                        <a:pt x="78106" y="2380"/>
                      </a:lnTo>
                      <a:lnTo>
                        <a:pt x="209852" y="0"/>
                      </a:lnTo>
                      <a:lnTo>
                        <a:pt x="276050" y="31431"/>
                      </a:lnTo>
                      <a:lnTo>
                        <a:pt x="0" y="33812"/>
                      </a:ln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3" name="Oval 192"/>
                <p:cNvSpPr/>
                <p:nvPr/>
              </p:nvSpPr>
              <p:spPr>
                <a:xfrm>
                  <a:off x="2090451" y="4397524"/>
                  <a:ext cx="63487" cy="45719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2" name="Group 161"/>
              <p:cNvGrpSpPr/>
              <p:nvPr/>
            </p:nvGrpSpPr>
            <p:grpSpPr>
              <a:xfrm rot="15881298">
                <a:off x="2835997" y="3612744"/>
                <a:ext cx="135144" cy="135144"/>
                <a:chOff x="2244436" y="230896"/>
                <a:chExt cx="1311590" cy="1311590"/>
              </a:xfrm>
            </p:grpSpPr>
            <p:sp>
              <p:nvSpPr>
                <p:cNvPr id="183" name="Arc 182"/>
                <p:cNvSpPr/>
                <p:nvPr/>
              </p:nvSpPr>
              <p:spPr>
                <a:xfrm>
                  <a:off x="2422128" y="408669"/>
                  <a:ext cx="956044" cy="956044"/>
                </a:xfrm>
                <a:prstGeom prst="arc">
                  <a:avLst>
                    <a:gd name="adj1" fmla="val 16200000"/>
                    <a:gd name="adj2" fmla="val 21467216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" name="Arc 183"/>
                <p:cNvSpPr/>
                <p:nvPr/>
              </p:nvSpPr>
              <p:spPr>
                <a:xfrm>
                  <a:off x="2244436" y="230896"/>
                  <a:ext cx="1311590" cy="1311590"/>
                </a:xfrm>
                <a:prstGeom prst="arc">
                  <a:avLst>
                    <a:gd name="adj1" fmla="val 16200000"/>
                    <a:gd name="adj2" fmla="val 21467216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5" name="Arc 184"/>
                <p:cNvSpPr/>
                <p:nvPr/>
              </p:nvSpPr>
              <p:spPr>
                <a:xfrm>
                  <a:off x="2617190" y="601450"/>
                  <a:ext cx="570482" cy="570482"/>
                </a:xfrm>
                <a:prstGeom prst="arc">
                  <a:avLst>
                    <a:gd name="adj1" fmla="val 16200000"/>
                    <a:gd name="adj2" fmla="val 21467216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6" name="Arc 185"/>
                <p:cNvSpPr/>
                <p:nvPr/>
              </p:nvSpPr>
              <p:spPr>
                <a:xfrm>
                  <a:off x="2798482" y="779319"/>
                  <a:ext cx="203336" cy="203336"/>
                </a:xfrm>
                <a:prstGeom prst="arc">
                  <a:avLst>
                    <a:gd name="adj1" fmla="val 16200000"/>
                    <a:gd name="adj2" fmla="val 21481060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3" name="Group 162"/>
              <p:cNvGrpSpPr/>
              <p:nvPr/>
            </p:nvGrpSpPr>
            <p:grpSpPr>
              <a:xfrm rot="5718702" flipV="1">
                <a:off x="2836036" y="3721784"/>
                <a:ext cx="135144" cy="135144"/>
                <a:chOff x="2244436" y="230896"/>
                <a:chExt cx="1311590" cy="1311590"/>
              </a:xfrm>
            </p:grpSpPr>
            <p:sp>
              <p:nvSpPr>
                <p:cNvPr id="179" name="Arc 178"/>
                <p:cNvSpPr/>
                <p:nvPr/>
              </p:nvSpPr>
              <p:spPr>
                <a:xfrm>
                  <a:off x="2422128" y="408669"/>
                  <a:ext cx="956044" cy="956044"/>
                </a:xfrm>
                <a:prstGeom prst="arc">
                  <a:avLst>
                    <a:gd name="adj1" fmla="val 16200000"/>
                    <a:gd name="adj2" fmla="val 21467216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" name="Arc 179"/>
                <p:cNvSpPr/>
                <p:nvPr/>
              </p:nvSpPr>
              <p:spPr>
                <a:xfrm>
                  <a:off x="2244436" y="230896"/>
                  <a:ext cx="1311590" cy="1311590"/>
                </a:xfrm>
                <a:prstGeom prst="arc">
                  <a:avLst>
                    <a:gd name="adj1" fmla="val 16200000"/>
                    <a:gd name="adj2" fmla="val 21467216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" name="Arc 180"/>
                <p:cNvSpPr/>
                <p:nvPr/>
              </p:nvSpPr>
              <p:spPr>
                <a:xfrm>
                  <a:off x="2617190" y="601450"/>
                  <a:ext cx="570482" cy="570482"/>
                </a:xfrm>
                <a:prstGeom prst="arc">
                  <a:avLst>
                    <a:gd name="adj1" fmla="val 16200000"/>
                    <a:gd name="adj2" fmla="val 21467216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" name="Arc 181"/>
                <p:cNvSpPr/>
                <p:nvPr/>
              </p:nvSpPr>
              <p:spPr>
                <a:xfrm>
                  <a:off x="2798482" y="779319"/>
                  <a:ext cx="203336" cy="203336"/>
                </a:xfrm>
                <a:prstGeom prst="arc">
                  <a:avLst>
                    <a:gd name="adj1" fmla="val 16200000"/>
                    <a:gd name="adj2" fmla="val 21481060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4" name="Group 163"/>
              <p:cNvGrpSpPr/>
              <p:nvPr/>
            </p:nvGrpSpPr>
            <p:grpSpPr>
              <a:xfrm rot="1156022">
                <a:off x="3058236" y="3613773"/>
                <a:ext cx="135144" cy="135144"/>
                <a:chOff x="2244436" y="230896"/>
                <a:chExt cx="1311590" cy="1311590"/>
              </a:xfrm>
            </p:grpSpPr>
            <p:sp>
              <p:nvSpPr>
                <p:cNvPr id="175" name="Arc 174"/>
                <p:cNvSpPr/>
                <p:nvPr/>
              </p:nvSpPr>
              <p:spPr>
                <a:xfrm>
                  <a:off x="2422128" y="408669"/>
                  <a:ext cx="956044" cy="956044"/>
                </a:xfrm>
                <a:prstGeom prst="arc">
                  <a:avLst>
                    <a:gd name="adj1" fmla="val 16200000"/>
                    <a:gd name="adj2" fmla="val 21467216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" name="Arc 175"/>
                <p:cNvSpPr/>
                <p:nvPr/>
              </p:nvSpPr>
              <p:spPr>
                <a:xfrm>
                  <a:off x="2244436" y="230896"/>
                  <a:ext cx="1311590" cy="1311590"/>
                </a:xfrm>
                <a:prstGeom prst="arc">
                  <a:avLst>
                    <a:gd name="adj1" fmla="val 16200000"/>
                    <a:gd name="adj2" fmla="val 21467216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" name="Arc 176"/>
                <p:cNvSpPr/>
                <p:nvPr/>
              </p:nvSpPr>
              <p:spPr>
                <a:xfrm>
                  <a:off x="2617190" y="601450"/>
                  <a:ext cx="570482" cy="570482"/>
                </a:xfrm>
                <a:prstGeom prst="arc">
                  <a:avLst>
                    <a:gd name="adj1" fmla="val 16200000"/>
                    <a:gd name="adj2" fmla="val 21467216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8" name="Arc 177"/>
                <p:cNvSpPr/>
                <p:nvPr/>
              </p:nvSpPr>
              <p:spPr>
                <a:xfrm>
                  <a:off x="2798482" y="779319"/>
                  <a:ext cx="203336" cy="203336"/>
                </a:xfrm>
                <a:prstGeom prst="arc">
                  <a:avLst>
                    <a:gd name="adj1" fmla="val 16200000"/>
                    <a:gd name="adj2" fmla="val 21481060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5" name="Group 164"/>
              <p:cNvGrpSpPr/>
              <p:nvPr/>
            </p:nvGrpSpPr>
            <p:grpSpPr>
              <a:xfrm rot="20443978" flipV="1">
                <a:off x="3056253" y="3722971"/>
                <a:ext cx="135144" cy="135144"/>
                <a:chOff x="2244436" y="230896"/>
                <a:chExt cx="1311590" cy="1311590"/>
              </a:xfrm>
            </p:grpSpPr>
            <p:sp>
              <p:nvSpPr>
                <p:cNvPr id="171" name="Arc 170"/>
                <p:cNvSpPr/>
                <p:nvPr/>
              </p:nvSpPr>
              <p:spPr>
                <a:xfrm>
                  <a:off x="2422128" y="408669"/>
                  <a:ext cx="956044" cy="956044"/>
                </a:xfrm>
                <a:prstGeom prst="arc">
                  <a:avLst>
                    <a:gd name="adj1" fmla="val 16200000"/>
                    <a:gd name="adj2" fmla="val 21467216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" name="Arc 171"/>
                <p:cNvSpPr/>
                <p:nvPr/>
              </p:nvSpPr>
              <p:spPr>
                <a:xfrm>
                  <a:off x="2244436" y="230896"/>
                  <a:ext cx="1311590" cy="1311590"/>
                </a:xfrm>
                <a:prstGeom prst="arc">
                  <a:avLst>
                    <a:gd name="adj1" fmla="val 16200000"/>
                    <a:gd name="adj2" fmla="val 21467216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" name="Arc 172"/>
                <p:cNvSpPr/>
                <p:nvPr/>
              </p:nvSpPr>
              <p:spPr>
                <a:xfrm>
                  <a:off x="2617190" y="601450"/>
                  <a:ext cx="570482" cy="570482"/>
                </a:xfrm>
                <a:prstGeom prst="arc">
                  <a:avLst>
                    <a:gd name="adj1" fmla="val 16200000"/>
                    <a:gd name="adj2" fmla="val 21467216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" name="Arc 173"/>
                <p:cNvSpPr/>
                <p:nvPr/>
              </p:nvSpPr>
              <p:spPr>
                <a:xfrm>
                  <a:off x="2798482" y="779319"/>
                  <a:ext cx="203336" cy="203336"/>
                </a:xfrm>
                <a:prstGeom prst="arc">
                  <a:avLst>
                    <a:gd name="adj1" fmla="val 16200000"/>
                    <a:gd name="adj2" fmla="val 21481060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6" name="Group 165"/>
              <p:cNvGrpSpPr/>
              <p:nvPr/>
            </p:nvGrpSpPr>
            <p:grpSpPr>
              <a:xfrm rot="14909506">
                <a:off x="2821874" y="3662938"/>
                <a:ext cx="152404" cy="141978"/>
                <a:chOff x="2244436" y="230896"/>
                <a:chExt cx="1311590" cy="1311590"/>
              </a:xfrm>
            </p:grpSpPr>
            <p:sp>
              <p:nvSpPr>
                <p:cNvPr id="167" name="Arc 166"/>
                <p:cNvSpPr/>
                <p:nvPr/>
              </p:nvSpPr>
              <p:spPr>
                <a:xfrm>
                  <a:off x="2422128" y="408670"/>
                  <a:ext cx="956043" cy="956043"/>
                </a:xfrm>
                <a:prstGeom prst="arc">
                  <a:avLst>
                    <a:gd name="adj1" fmla="val 16200000"/>
                    <a:gd name="adj2" fmla="val 18483646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" name="Arc 167"/>
                <p:cNvSpPr/>
                <p:nvPr/>
              </p:nvSpPr>
              <p:spPr>
                <a:xfrm>
                  <a:off x="2244436" y="230896"/>
                  <a:ext cx="1311590" cy="1311590"/>
                </a:xfrm>
                <a:prstGeom prst="arc">
                  <a:avLst>
                    <a:gd name="adj1" fmla="val 16200000"/>
                    <a:gd name="adj2" fmla="val 18343156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" name="Arc 168"/>
                <p:cNvSpPr/>
                <p:nvPr/>
              </p:nvSpPr>
              <p:spPr>
                <a:xfrm>
                  <a:off x="2617190" y="601449"/>
                  <a:ext cx="570481" cy="570481"/>
                </a:xfrm>
                <a:prstGeom prst="arc">
                  <a:avLst>
                    <a:gd name="adj1" fmla="val 16200000"/>
                    <a:gd name="adj2" fmla="val 18518376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" name="Arc 169"/>
                <p:cNvSpPr/>
                <p:nvPr/>
              </p:nvSpPr>
              <p:spPr>
                <a:xfrm>
                  <a:off x="2798479" y="779320"/>
                  <a:ext cx="203339" cy="203339"/>
                </a:xfrm>
                <a:prstGeom prst="arc">
                  <a:avLst>
                    <a:gd name="adj1" fmla="val 16200000"/>
                    <a:gd name="adj2" fmla="val 19135648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280" name="TextBox 279"/>
            <p:cNvSpPr txBox="1">
              <a:spLocks noChangeAspect="1"/>
            </p:cNvSpPr>
            <p:nvPr/>
          </p:nvSpPr>
          <p:spPr>
            <a:xfrm>
              <a:off x="2307407" y="589738"/>
              <a:ext cx="926878" cy="319455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 algn="ctr"/>
              <a:r>
                <a:rPr lang="de-DE" sz="1000" dirty="0" smtClean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Communication</a:t>
              </a:r>
            </a:p>
            <a:p>
              <a:pPr algn="ctr"/>
              <a:r>
                <a:rPr lang="de-DE" sz="1000" dirty="0" smtClean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channels</a:t>
              </a:r>
              <a:endParaRPr lang="en-US" sz="1000" dirty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81" name="Elbow Connector 280"/>
            <p:cNvCxnSpPr>
              <a:cxnSpLocks noChangeAspect="1"/>
            </p:cNvCxnSpPr>
            <p:nvPr/>
          </p:nvCxnSpPr>
          <p:spPr>
            <a:xfrm flipV="1">
              <a:off x="1331029" y="2303466"/>
              <a:ext cx="1176331" cy="7116"/>
            </a:xfrm>
            <a:prstGeom prst="bentConnector3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82" name="Elbow Connector 281"/>
            <p:cNvCxnSpPr>
              <a:cxnSpLocks noChangeAspect="1"/>
              <a:stCxn id="285" idx="3"/>
              <a:endCxn id="511" idx="1"/>
            </p:cNvCxnSpPr>
            <p:nvPr/>
          </p:nvCxnSpPr>
          <p:spPr>
            <a:xfrm flipV="1">
              <a:off x="1322056" y="2312911"/>
              <a:ext cx="1177107" cy="749887"/>
            </a:xfrm>
            <a:prstGeom prst="bentConnector3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83" name="Elbow Connector 282"/>
            <p:cNvCxnSpPr>
              <a:cxnSpLocks noChangeAspect="1"/>
            </p:cNvCxnSpPr>
            <p:nvPr/>
          </p:nvCxnSpPr>
          <p:spPr>
            <a:xfrm>
              <a:off x="1330546" y="1560473"/>
              <a:ext cx="1168617" cy="763204"/>
            </a:xfrm>
            <a:prstGeom prst="bentConnector3">
              <a:avLst>
                <a:gd name="adj1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85" name="Rounded Rectangle 284"/>
            <p:cNvSpPr/>
            <p:nvPr/>
          </p:nvSpPr>
          <p:spPr>
            <a:xfrm>
              <a:off x="888535" y="2846037"/>
              <a:ext cx="433521" cy="43352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6" name="Group 285"/>
            <p:cNvGrpSpPr/>
            <p:nvPr/>
          </p:nvGrpSpPr>
          <p:grpSpPr>
            <a:xfrm>
              <a:off x="1213961" y="2913159"/>
              <a:ext cx="60588" cy="312118"/>
              <a:chOff x="3111472" y="2197100"/>
              <a:chExt cx="533400" cy="2747818"/>
            </a:xfrm>
          </p:grpSpPr>
          <p:sp>
            <p:nvSpPr>
              <p:cNvPr id="299" name="Rounded Rectangle 298"/>
              <p:cNvSpPr/>
              <p:nvPr/>
            </p:nvSpPr>
            <p:spPr>
              <a:xfrm>
                <a:off x="3111472" y="2197100"/>
                <a:ext cx="533400" cy="1447800"/>
              </a:xfrm>
              <a:prstGeom prst="roundRect">
                <a:avLst/>
              </a:pr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0" name="Oval 299"/>
              <p:cNvSpPr/>
              <p:nvPr/>
            </p:nvSpPr>
            <p:spPr>
              <a:xfrm>
                <a:off x="3187672" y="2273300"/>
                <a:ext cx="381000" cy="381000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1" name="Oval 300"/>
              <p:cNvSpPr/>
              <p:nvPr/>
            </p:nvSpPr>
            <p:spPr>
              <a:xfrm>
                <a:off x="3187672" y="2730500"/>
                <a:ext cx="381000" cy="381000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2" name="Oval 301"/>
              <p:cNvSpPr/>
              <p:nvPr/>
            </p:nvSpPr>
            <p:spPr>
              <a:xfrm>
                <a:off x="3187672" y="3187700"/>
                <a:ext cx="381000" cy="3810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3" name="Straight Connector 302"/>
              <p:cNvCxnSpPr>
                <a:stCxn id="299" idx="2"/>
              </p:cNvCxnSpPr>
              <p:nvPr/>
            </p:nvCxnSpPr>
            <p:spPr>
              <a:xfrm>
                <a:off x="3378172" y="3644900"/>
                <a:ext cx="0" cy="1300018"/>
              </a:xfrm>
              <a:prstGeom prst="line">
                <a:avLst/>
              </a:prstGeom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287" name="Rectangle 286"/>
            <p:cNvSpPr/>
            <p:nvPr/>
          </p:nvSpPr>
          <p:spPr>
            <a:xfrm>
              <a:off x="939460" y="2968539"/>
              <a:ext cx="18884" cy="167075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1156623" y="2968539"/>
              <a:ext cx="18884" cy="167075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Round Single Corner Rectangle 288"/>
            <p:cNvSpPr/>
            <p:nvPr/>
          </p:nvSpPr>
          <p:spPr>
            <a:xfrm>
              <a:off x="939460" y="2968539"/>
              <a:ext cx="236047" cy="20196"/>
            </a:xfrm>
            <a:prstGeom prst="round1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Trapezoid 289"/>
            <p:cNvSpPr/>
            <p:nvPr/>
          </p:nvSpPr>
          <p:spPr>
            <a:xfrm>
              <a:off x="958344" y="3032991"/>
              <a:ext cx="198278" cy="156129"/>
            </a:xfrm>
            <a:prstGeom prst="trapezoid">
              <a:avLst>
                <a:gd name="adj" fmla="val 42518"/>
              </a:avLst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1" name="Straight Connector 290"/>
            <p:cNvCxnSpPr/>
            <p:nvPr/>
          </p:nvCxnSpPr>
          <p:spPr>
            <a:xfrm>
              <a:off x="1059233" y="3038694"/>
              <a:ext cx="0" cy="156129"/>
            </a:xfrm>
            <a:prstGeom prst="line">
              <a:avLst/>
            </a:prstGeom>
            <a:ln w="9525">
              <a:solidFill>
                <a:schemeClr val="accent1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2" name="Rounded Rectangle 291"/>
            <p:cNvSpPr/>
            <p:nvPr/>
          </p:nvSpPr>
          <p:spPr>
            <a:xfrm>
              <a:off x="995063" y="2945721"/>
              <a:ext cx="123798" cy="68194"/>
            </a:xfrm>
            <a:prstGeom prst="round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3" name="Group 292"/>
            <p:cNvGrpSpPr/>
            <p:nvPr/>
          </p:nvGrpSpPr>
          <p:grpSpPr>
            <a:xfrm>
              <a:off x="1043139" y="2869608"/>
              <a:ext cx="148980" cy="148980"/>
              <a:chOff x="2289021" y="168477"/>
              <a:chExt cx="1311590" cy="1311590"/>
            </a:xfrm>
          </p:grpSpPr>
          <p:sp>
            <p:nvSpPr>
              <p:cNvPr id="295" name="Arc 294"/>
              <p:cNvSpPr/>
              <p:nvPr/>
            </p:nvSpPr>
            <p:spPr>
              <a:xfrm>
                <a:off x="2466713" y="346250"/>
                <a:ext cx="956044" cy="956044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6" name="Arc 295"/>
              <p:cNvSpPr/>
              <p:nvPr/>
            </p:nvSpPr>
            <p:spPr>
              <a:xfrm>
                <a:off x="2289021" y="168477"/>
                <a:ext cx="1311590" cy="1311590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7" name="Arc 296"/>
              <p:cNvSpPr/>
              <p:nvPr/>
            </p:nvSpPr>
            <p:spPr>
              <a:xfrm>
                <a:off x="2661774" y="539031"/>
                <a:ext cx="570482" cy="570482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8" name="Arc 297"/>
              <p:cNvSpPr/>
              <p:nvPr/>
            </p:nvSpPr>
            <p:spPr>
              <a:xfrm>
                <a:off x="2843067" y="716900"/>
                <a:ext cx="203336" cy="203336"/>
              </a:xfrm>
              <a:prstGeom prst="arc">
                <a:avLst>
                  <a:gd name="adj1" fmla="val 16200000"/>
                  <a:gd name="adj2" fmla="val 21481060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94" name="Straight Connector 293"/>
            <p:cNvCxnSpPr/>
            <p:nvPr/>
          </p:nvCxnSpPr>
          <p:spPr>
            <a:xfrm>
              <a:off x="1054566" y="3038085"/>
              <a:ext cx="0" cy="156129"/>
            </a:xfrm>
            <a:prstGeom prst="line">
              <a:avLst/>
            </a:prstGeom>
            <a:ln w="9525">
              <a:solidFill>
                <a:schemeClr val="accent1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Rounded Rectangle 303"/>
            <p:cNvSpPr>
              <a:spLocks noChangeAspect="1"/>
            </p:cNvSpPr>
            <p:nvPr/>
          </p:nvSpPr>
          <p:spPr>
            <a:xfrm>
              <a:off x="889311" y="2103266"/>
              <a:ext cx="433521" cy="43352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grpSp>
          <p:nvGrpSpPr>
            <p:cNvPr id="305" name="Group 304"/>
            <p:cNvGrpSpPr>
              <a:grpSpLocks noChangeAspect="1"/>
            </p:cNvGrpSpPr>
            <p:nvPr/>
          </p:nvGrpSpPr>
          <p:grpSpPr>
            <a:xfrm rot="20807513">
              <a:off x="1024107" y="2246000"/>
              <a:ext cx="174366" cy="174366"/>
              <a:chOff x="2244436" y="230896"/>
              <a:chExt cx="1311590" cy="1311590"/>
            </a:xfrm>
          </p:grpSpPr>
          <p:sp>
            <p:nvSpPr>
              <p:cNvPr id="306" name="Arc 305"/>
              <p:cNvSpPr/>
              <p:nvPr/>
            </p:nvSpPr>
            <p:spPr>
              <a:xfrm>
                <a:off x="2422128" y="408669"/>
                <a:ext cx="956044" cy="956044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7" name="Arc 306"/>
              <p:cNvSpPr/>
              <p:nvPr/>
            </p:nvSpPr>
            <p:spPr>
              <a:xfrm>
                <a:off x="2244436" y="230896"/>
                <a:ext cx="1311590" cy="1311590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8" name="Arc 307"/>
              <p:cNvSpPr/>
              <p:nvPr/>
            </p:nvSpPr>
            <p:spPr>
              <a:xfrm>
                <a:off x="2617190" y="601450"/>
                <a:ext cx="570482" cy="570482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9" name="Arc 308"/>
              <p:cNvSpPr/>
              <p:nvPr/>
            </p:nvSpPr>
            <p:spPr>
              <a:xfrm>
                <a:off x="2798482" y="779319"/>
                <a:ext cx="203336" cy="203336"/>
              </a:xfrm>
              <a:prstGeom prst="arc">
                <a:avLst>
                  <a:gd name="adj1" fmla="val 16200000"/>
                  <a:gd name="adj2" fmla="val 21481060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0" name="Group 309"/>
            <p:cNvGrpSpPr>
              <a:grpSpLocks noChangeAspect="1"/>
            </p:cNvGrpSpPr>
            <p:nvPr/>
          </p:nvGrpSpPr>
          <p:grpSpPr>
            <a:xfrm>
              <a:off x="936433" y="2333183"/>
              <a:ext cx="220530" cy="146189"/>
              <a:chOff x="5606988" y="2112424"/>
              <a:chExt cx="831492" cy="551196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5622620" y="2510637"/>
                <a:ext cx="107127" cy="152983"/>
              </a:xfrm>
              <a:prstGeom prst="rect">
                <a:avLst/>
              </a:pr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2" name="Rounded Rectangle 2"/>
              <p:cNvSpPr/>
              <p:nvPr/>
            </p:nvSpPr>
            <p:spPr>
              <a:xfrm>
                <a:off x="5622620" y="2216305"/>
                <a:ext cx="89258" cy="50122"/>
              </a:xfrm>
              <a:custGeom>
                <a:avLst/>
                <a:gdLst>
                  <a:gd name="connsiteX0" fmla="*/ 0 w 225468"/>
                  <a:gd name="connsiteY0" fmla="*/ 23447 h 140677"/>
                  <a:gd name="connsiteX1" fmla="*/ 23447 w 225468"/>
                  <a:gd name="connsiteY1" fmla="*/ 0 h 140677"/>
                  <a:gd name="connsiteX2" fmla="*/ 202021 w 225468"/>
                  <a:gd name="connsiteY2" fmla="*/ 0 h 140677"/>
                  <a:gd name="connsiteX3" fmla="*/ 225468 w 225468"/>
                  <a:gd name="connsiteY3" fmla="*/ 23447 h 140677"/>
                  <a:gd name="connsiteX4" fmla="*/ 225468 w 225468"/>
                  <a:gd name="connsiteY4" fmla="*/ 117230 h 140677"/>
                  <a:gd name="connsiteX5" fmla="*/ 202021 w 225468"/>
                  <a:gd name="connsiteY5" fmla="*/ 140677 h 140677"/>
                  <a:gd name="connsiteX6" fmla="*/ 23447 w 225468"/>
                  <a:gd name="connsiteY6" fmla="*/ 140677 h 140677"/>
                  <a:gd name="connsiteX7" fmla="*/ 0 w 225468"/>
                  <a:gd name="connsiteY7" fmla="*/ 117230 h 140677"/>
                  <a:gd name="connsiteX8" fmla="*/ 0 w 225468"/>
                  <a:gd name="connsiteY8" fmla="*/ 23447 h 140677"/>
                  <a:gd name="connsiteX0" fmla="*/ 0 w 250520"/>
                  <a:gd name="connsiteY0" fmla="*/ 23447 h 140677"/>
                  <a:gd name="connsiteX1" fmla="*/ 23447 w 250520"/>
                  <a:gd name="connsiteY1" fmla="*/ 0 h 140677"/>
                  <a:gd name="connsiteX2" fmla="*/ 202021 w 250520"/>
                  <a:gd name="connsiteY2" fmla="*/ 0 h 140677"/>
                  <a:gd name="connsiteX3" fmla="*/ 225468 w 250520"/>
                  <a:gd name="connsiteY3" fmla="*/ 23447 h 140677"/>
                  <a:gd name="connsiteX4" fmla="*/ 250520 w 250520"/>
                  <a:gd name="connsiteY4" fmla="*/ 95310 h 140677"/>
                  <a:gd name="connsiteX5" fmla="*/ 202021 w 250520"/>
                  <a:gd name="connsiteY5" fmla="*/ 140677 h 140677"/>
                  <a:gd name="connsiteX6" fmla="*/ 23447 w 250520"/>
                  <a:gd name="connsiteY6" fmla="*/ 140677 h 140677"/>
                  <a:gd name="connsiteX7" fmla="*/ 0 w 250520"/>
                  <a:gd name="connsiteY7" fmla="*/ 117230 h 140677"/>
                  <a:gd name="connsiteX8" fmla="*/ 0 w 250520"/>
                  <a:gd name="connsiteY8" fmla="*/ 23447 h 140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0520" h="140677">
                    <a:moveTo>
                      <a:pt x="0" y="23447"/>
                    </a:moveTo>
                    <a:cubicBezTo>
                      <a:pt x="0" y="10498"/>
                      <a:pt x="10498" y="0"/>
                      <a:pt x="23447" y="0"/>
                    </a:cubicBezTo>
                    <a:lnTo>
                      <a:pt x="202021" y="0"/>
                    </a:lnTo>
                    <a:cubicBezTo>
                      <a:pt x="214970" y="0"/>
                      <a:pt x="225468" y="10498"/>
                      <a:pt x="225468" y="23447"/>
                    </a:cubicBezTo>
                    <a:cubicBezTo>
                      <a:pt x="225468" y="54708"/>
                      <a:pt x="250520" y="64049"/>
                      <a:pt x="250520" y="95310"/>
                    </a:cubicBezTo>
                    <a:cubicBezTo>
                      <a:pt x="250520" y="108259"/>
                      <a:pt x="214970" y="140677"/>
                      <a:pt x="202021" y="140677"/>
                    </a:cubicBezTo>
                    <a:lnTo>
                      <a:pt x="23447" y="140677"/>
                    </a:lnTo>
                    <a:cubicBezTo>
                      <a:pt x="10498" y="140677"/>
                      <a:pt x="0" y="130179"/>
                      <a:pt x="0" y="117230"/>
                    </a:cubicBezTo>
                    <a:lnTo>
                      <a:pt x="0" y="23447"/>
                    </a:lnTo>
                    <a:close/>
                  </a:path>
                </a:pathLst>
              </a:cu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3" name="Rounded Rectangle 2"/>
              <p:cNvSpPr/>
              <p:nvPr/>
            </p:nvSpPr>
            <p:spPr>
              <a:xfrm flipH="1">
                <a:off x="6332036" y="2216230"/>
                <a:ext cx="89258" cy="50122"/>
              </a:xfrm>
              <a:custGeom>
                <a:avLst/>
                <a:gdLst>
                  <a:gd name="connsiteX0" fmla="*/ 0 w 225468"/>
                  <a:gd name="connsiteY0" fmla="*/ 23447 h 140677"/>
                  <a:gd name="connsiteX1" fmla="*/ 23447 w 225468"/>
                  <a:gd name="connsiteY1" fmla="*/ 0 h 140677"/>
                  <a:gd name="connsiteX2" fmla="*/ 202021 w 225468"/>
                  <a:gd name="connsiteY2" fmla="*/ 0 h 140677"/>
                  <a:gd name="connsiteX3" fmla="*/ 225468 w 225468"/>
                  <a:gd name="connsiteY3" fmla="*/ 23447 h 140677"/>
                  <a:gd name="connsiteX4" fmla="*/ 225468 w 225468"/>
                  <a:gd name="connsiteY4" fmla="*/ 117230 h 140677"/>
                  <a:gd name="connsiteX5" fmla="*/ 202021 w 225468"/>
                  <a:gd name="connsiteY5" fmla="*/ 140677 h 140677"/>
                  <a:gd name="connsiteX6" fmla="*/ 23447 w 225468"/>
                  <a:gd name="connsiteY6" fmla="*/ 140677 h 140677"/>
                  <a:gd name="connsiteX7" fmla="*/ 0 w 225468"/>
                  <a:gd name="connsiteY7" fmla="*/ 117230 h 140677"/>
                  <a:gd name="connsiteX8" fmla="*/ 0 w 225468"/>
                  <a:gd name="connsiteY8" fmla="*/ 23447 h 140677"/>
                  <a:gd name="connsiteX0" fmla="*/ 0 w 250520"/>
                  <a:gd name="connsiteY0" fmla="*/ 23447 h 140677"/>
                  <a:gd name="connsiteX1" fmla="*/ 23447 w 250520"/>
                  <a:gd name="connsiteY1" fmla="*/ 0 h 140677"/>
                  <a:gd name="connsiteX2" fmla="*/ 202021 w 250520"/>
                  <a:gd name="connsiteY2" fmla="*/ 0 h 140677"/>
                  <a:gd name="connsiteX3" fmla="*/ 225468 w 250520"/>
                  <a:gd name="connsiteY3" fmla="*/ 23447 h 140677"/>
                  <a:gd name="connsiteX4" fmla="*/ 250520 w 250520"/>
                  <a:gd name="connsiteY4" fmla="*/ 95310 h 140677"/>
                  <a:gd name="connsiteX5" fmla="*/ 202021 w 250520"/>
                  <a:gd name="connsiteY5" fmla="*/ 140677 h 140677"/>
                  <a:gd name="connsiteX6" fmla="*/ 23447 w 250520"/>
                  <a:gd name="connsiteY6" fmla="*/ 140677 h 140677"/>
                  <a:gd name="connsiteX7" fmla="*/ 0 w 250520"/>
                  <a:gd name="connsiteY7" fmla="*/ 117230 h 140677"/>
                  <a:gd name="connsiteX8" fmla="*/ 0 w 250520"/>
                  <a:gd name="connsiteY8" fmla="*/ 23447 h 140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0520" h="140677">
                    <a:moveTo>
                      <a:pt x="0" y="23447"/>
                    </a:moveTo>
                    <a:cubicBezTo>
                      <a:pt x="0" y="10498"/>
                      <a:pt x="10498" y="0"/>
                      <a:pt x="23447" y="0"/>
                    </a:cubicBezTo>
                    <a:lnTo>
                      <a:pt x="202021" y="0"/>
                    </a:lnTo>
                    <a:cubicBezTo>
                      <a:pt x="214970" y="0"/>
                      <a:pt x="225468" y="10498"/>
                      <a:pt x="225468" y="23447"/>
                    </a:cubicBezTo>
                    <a:cubicBezTo>
                      <a:pt x="225468" y="54708"/>
                      <a:pt x="250520" y="64049"/>
                      <a:pt x="250520" y="95310"/>
                    </a:cubicBezTo>
                    <a:cubicBezTo>
                      <a:pt x="250520" y="108259"/>
                      <a:pt x="214970" y="140677"/>
                      <a:pt x="202021" y="140677"/>
                    </a:cubicBezTo>
                    <a:lnTo>
                      <a:pt x="23447" y="140677"/>
                    </a:lnTo>
                    <a:cubicBezTo>
                      <a:pt x="10498" y="140677"/>
                      <a:pt x="0" y="130179"/>
                      <a:pt x="0" y="117230"/>
                    </a:cubicBezTo>
                    <a:lnTo>
                      <a:pt x="0" y="23447"/>
                    </a:lnTo>
                    <a:close/>
                  </a:path>
                </a:pathLst>
              </a:cu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4" name="Rectangle 313"/>
              <p:cNvSpPr/>
              <p:nvPr/>
            </p:nvSpPr>
            <p:spPr>
              <a:xfrm>
                <a:off x="6316843" y="2510052"/>
                <a:ext cx="107127" cy="152983"/>
              </a:xfrm>
              <a:prstGeom prst="rect">
                <a:avLst/>
              </a:pr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5" name="Freeform 314"/>
              <p:cNvSpPr/>
              <p:nvPr/>
            </p:nvSpPr>
            <p:spPr>
              <a:xfrm>
                <a:off x="5606988" y="2112424"/>
                <a:ext cx="831492" cy="440425"/>
              </a:xfrm>
              <a:custGeom>
                <a:avLst/>
                <a:gdLst>
                  <a:gd name="connsiteX0" fmla="*/ 946205 w 946205"/>
                  <a:gd name="connsiteY0" fmla="*/ 0 h 930303"/>
                  <a:gd name="connsiteX1" fmla="*/ 365760 w 946205"/>
                  <a:gd name="connsiteY1" fmla="*/ 0 h 930303"/>
                  <a:gd name="connsiteX2" fmla="*/ 135172 w 946205"/>
                  <a:gd name="connsiteY2" fmla="*/ 437322 h 930303"/>
                  <a:gd name="connsiteX3" fmla="*/ 0 w 946205"/>
                  <a:gd name="connsiteY3" fmla="*/ 556592 h 930303"/>
                  <a:gd name="connsiteX4" fmla="*/ 0 w 946205"/>
                  <a:gd name="connsiteY4" fmla="*/ 930303 h 930303"/>
                  <a:gd name="connsiteX5" fmla="*/ 946205 w 946205"/>
                  <a:gd name="connsiteY5" fmla="*/ 922352 h 930303"/>
                  <a:gd name="connsiteX6" fmla="*/ 946205 w 946205"/>
                  <a:gd name="connsiteY6" fmla="*/ 0 h 930303"/>
                  <a:gd name="connsiteX0" fmla="*/ 946205 w 946205"/>
                  <a:gd name="connsiteY0" fmla="*/ 87531 h 1017834"/>
                  <a:gd name="connsiteX1" fmla="*/ 365760 w 946205"/>
                  <a:gd name="connsiteY1" fmla="*/ 87531 h 1017834"/>
                  <a:gd name="connsiteX2" fmla="*/ 135172 w 946205"/>
                  <a:gd name="connsiteY2" fmla="*/ 524853 h 1017834"/>
                  <a:gd name="connsiteX3" fmla="*/ 0 w 946205"/>
                  <a:gd name="connsiteY3" fmla="*/ 644123 h 1017834"/>
                  <a:gd name="connsiteX4" fmla="*/ 0 w 946205"/>
                  <a:gd name="connsiteY4" fmla="*/ 1017834 h 1017834"/>
                  <a:gd name="connsiteX5" fmla="*/ 946205 w 946205"/>
                  <a:gd name="connsiteY5" fmla="*/ 1009883 h 1017834"/>
                  <a:gd name="connsiteX6" fmla="*/ 946205 w 946205"/>
                  <a:gd name="connsiteY6" fmla="*/ 87531 h 1017834"/>
                  <a:gd name="connsiteX0" fmla="*/ 946205 w 946205"/>
                  <a:gd name="connsiteY0" fmla="*/ 59516 h 989819"/>
                  <a:gd name="connsiteX1" fmla="*/ 353234 w 946205"/>
                  <a:gd name="connsiteY1" fmla="*/ 162856 h 989819"/>
                  <a:gd name="connsiteX2" fmla="*/ 135172 w 946205"/>
                  <a:gd name="connsiteY2" fmla="*/ 496838 h 989819"/>
                  <a:gd name="connsiteX3" fmla="*/ 0 w 946205"/>
                  <a:gd name="connsiteY3" fmla="*/ 616108 h 989819"/>
                  <a:gd name="connsiteX4" fmla="*/ 0 w 946205"/>
                  <a:gd name="connsiteY4" fmla="*/ 989819 h 989819"/>
                  <a:gd name="connsiteX5" fmla="*/ 946205 w 946205"/>
                  <a:gd name="connsiteY5" fmla="*/ 981868 h 989819"/>
                  <a:gd name="connsiteX6" fmla="*/ 946205 w 946205"/>
                  <a:gd name="connsiteY6" fmla="*/ 59516 h 989819"/>
                  <a:gd name="connsiteX0" fmla="*/ 946205 w 946205"/>
                  <a:gd name="connsiteY0" fmla="*/ 741 h 931044"/>
                  <a:gd name="connsiteX1" fmla="*/ 353234 w 946205"/>
                  <a:gd name="connsiteY1" fmla="*/ 104081 h 931044"/>
                  <a:gd name="connsiteX2" fmla="*/ 135172 w 946205"/>
                  <a:gd name="connsiteY2" fmla="*/ 438063 h 931044"/>
                  <a:gd name="connsiteX3" fmla="*/ 0 w 946205"/>
                  <a:gd name="connsiteY3" fmla="*/ 557333 h 931044"/>
                  <a:gd name="connsiteX4" fmla="*/ 0 w 946205"/>
                  <a:gd name="connsiteY4" fmla="*/ 931044 h 931044"/>
                  <a:gd name="connsiteX5" fmla="*/ 946205 w 946205"/>
                  <a:gd name="connsiteY5" fmla="*/ 923093 h 931044"/>
                  <a:gd name="connsiteX6" fmla="*/ 946205 w 946205"/>
                  <a:gd name="connsiteY6" fmla="*/ 741 h 931044"/>
                  <a:gd name="connsiteX0" fmla="*/ 1027419 w 1027419"/>
                  <a:gd name="connsiteY0" fmla="*/ 741 h 931044"/>
                  <a:gd name="connsiteX1" fmla="*/ 434448 w 1027419"/>
                  <a:gd name="connsiteY1" fmla="*/ 104081 h 931044"/>
                  <a:gd name="connsiteX2" fmla="*/ 216386 w 1027419"/>
                  <a:gd name="connsiteY2" fmla="*/ 438063 h 931044"/>
                  <a:gd name="connsiteX3" fmla="*/ 81214 w 1027419"/>
                  <a:gd name="connsiteY3" fmla="*/ 557333 h 931044"/>
                  <a:gd name="connsiteX4" fmla="*/ 81214 w 1027419"/>
                  <a:gd name="connsiteY4" fmla="*/ 931044 h 931044"/>
                  <a:gd name="connsiteX5" fmla="*/ 1027419 w 1027419"/>
                  <a:gd name="connsiteY5" fmla="*/ 923093 h 931044"/>
                  <a:gd name="connsiteX6" fmla="*/ 1027419 w 1027419"/>
                  <a:gd name="connsiteY6" fmla="*/ 741 h 931044"/>
                  <a:gd name="connsiteX0" fmla="*/ 1018713 w 1018713"/>
                  <a:gd name="connsiteY0" fmla="*/ 741 h 931044"/>
                  <a:gd name="connsiteX1" fmla="*/ 425742 w 1018713"/>
                  <a:gd name="connsiteY1" fmla="*/ 104081 h 931044"/>
                  <a:gd name="connsiteX2" fmla="*/ 207680 w 1018713"/>
                  <a:gd name="connsiteY2" fmla="*/ 438063 h 931044"/>
                  <a:gd name="connsiteX3" fmla="*/ 72508 w 1018713"/>
                  <a:gd name="connsiteY3" fmla="*/ 557333 h 931044"/>
                  <a:gd name="connsiteX4" fmla="*/ 72508 w 1018713"/>
                  <a:gd name="connsiteY4" fmla="*/ 931044 h 931044"/>
                  <a:gd name="connsiteX5" fmla="*/ 1018713 w 1018713"/>
                  <a:gd name="connsiteY5" fmla="*/ 923093 h 931044"/>
                  <a:gd name="connsiteX6" fmla="*/ 1018713 w 1018713"/>
                  <a:gd name="connsiteY6" fmla="*/ 741 h 931044"/>
                  <a:gd name="connsiteX0" fmla="*/ 1003870 w 1003870"/>
                  <a:gd name="connsiteY0" fmla="*/ 741 h 931044"/>
                  <a:gd name="connsiteX1" fmla="*/ 410899 w 1003870"/>
                  <a:gd name="connsiteY1" fmla="*/ 104081 h 931044"/>
                  <a:gd name="connsiteX2" fmla="*/ 192837 w 1003870"/>
                  <a:gd name="connsiteY2" fmla="*/ 438063 h 931044"/>
                  <a:gd name="connsiteX3" fmla="*/ 57665 w 1003870"/>
                  <a:gd name="connsiteY3" fmla="*/ 557333 h 931044"/>
                  <a:gd name="connsiteX4" fmla="*/ 115230 w 1003870"/>
                  <a:gd name="connsiteY4" fmla="*/ 571464 h 931044"/>
                  <a:gd name="connsiteX5" fmla="*/ 57665 w 1003870"/>
                  <a:gd name="connsiteY5" fmla="*/ 931044 h 931044"/>
                  <a:gd name="connsiteX6" fmla="*/ 1003870 w 1003870"/>
                  <a:gd name="connsiteY6" fmla="*/ 923093 h 931044"/>
                  <a:gd name="connsiteX7" fmla="*/ 1003870 w 1003870"/>
                  <a:gd name="connsiteY7" fmla="*/ 741 h 931044"/>
                  <a:gd name="connsiteX0" fmla="*/ 1003870 w 1003870"/>
                  <a:gd name="connsiteY0" fmla="*/ 741 h 931044"/>
                  <a:gd name="connsiteX1" fmla="*/ 410899 w 1003870"/>
                  <a:gd name="connsiteY1" fmla="*/ 104081 h 931044"/>
                  <a:gd name="connsiteX2" fmla="*/ 192837 w 1003870"/>
                  <a:gd name="connsiteY2" fmla="*/ 438063 h 931044"/>
                  <a:gd name="connsiteX3" fmla="*/ 57665 w 1003870"/>
                  <a:gd name="connsiteY3" fmla="*/ 557333 h 931044"/>
                  <a:gd name="connsiteX4" fmla="*/ 115230 w 1003870"/>
                  <a:gd name="connsiteY4" fmla="*/ 571464 h 931044"/>
                  <a:gd name="connsiteX5" fmla="*/ 57665 w 1003870"/>
                  <a:gd name="connsiteY5" fmla="*/ 931044 h 931044"/>
                  <a:gd name="connsiteX6" fmla="*/ 1003870 w 1003870"/>
                  <a:gd name="connsiteY6" fmla="*/ 923093 h 931044"/>
                  <a:gd name="connsiteX7" fmla="*/ 1003870 w 1003870"/>
                  <a:gd name="connsiteY7" fmla="*/ 741 h 931044"/>
                  <a:gd name="connsiteX0" fmla="*/ 1003870 w 1003870"/>
                  <a:gd name="connsiteY0" fmla="*/ 741 h 931044"/>
                  <a:gd name="connsiteX1" fmla="*/ 410899 w 1003870"/>
                  <a:gd name="connsiteY1" fmla="*/ 104081 h 931044"/>
                  <a:gd name="connsiteX2" fmla="*/ 192837 w 1003870"/>
                  <a:gd name="connsiteY2" fmla="*/ 438063 h 931044"/>
                  <a:gd name="connsiteX3" fmla="*/ 115230 w 1003870"/>
                  <a:gd name="connsiteY3" fmla="*/ 571464 h 931044"/>
                  <a:gd name="connsiteX4" fmla="*/ 57665 w 1003870"/>
                  <a:gd name="connsiteY4" fmla="*/ 931044 h 931044"/>
                  <a:gd name="connsiteX5" fmla="*/ 1003870 w 1003870"/>
                  <a:gd name="connsiteY5" fmla="*/ 923093 h 931044"/>
                  <a:gd name="connsiteX6" fmla="*/ 1003870 w 1003870"/>
                  <a:gd name="connsiteY6" fmla="*/ 741 h 931044"/>
                  <a:gd name="connsiteX0" fmla="*/ 1015100 w 1015100"/>
                  <a:gd name="connsiteY0" fmla="*/ 741 h 931044"/>
                  <a:gd name="connsiteX1" fmla="*/ 422129 w 1015100"/>
                  <a:gd name="connsiteY1" fmla="*/ 104081 h 931044"/>
                  <a:gd name="connsiteX2" fmla="*/ 204067 w 1015100"/>
                  <a:gd name="connsiteY2" fmla="*/ 438063 h 931044"/>
                  <a:gd name="connsiteX3" fmla="*/ 73224 w 1015100"/>
                  <a:gd name="connsiteY3" fmla="*/ 568333 h 931044"/>
                  <a:gd name="connsiteX4" fmla="*/ 68895 w 1015100"/>
                  <a:gd name="connsiteY4" fmla="*/ 931044 h 931044"/>
                  <a:gd name="connsiteX5" fmla="*/ 1015100 w 1015100"/>
                  <a:gd name="connsiteY5" fmla="*/ 923093 h 931044"/>
                  <a:gd name="connsiteX6" fmla="*/ 1015100 w 1015100"/>
                  <a:gd name="connsiteY6" fmla="*/ 741 h 931044"/>
                  <a:gd name="connsiteX0" fmla="*/ 1015100 w 1015100"/>
                  <a:gd name="connsiteY0" fmla="*/ 741 h 931044"/>
                  <a:gd name="connsiteX1" fmla="*/ 422129 w 1015100"/>
                  <a:gd name="connsiteY1" fmla="*/ 104081 h 931044"/>
                  <a:gd name="connsiteX2" fmla="*/ 204067 w 1015100"/>
                  <a:gd name="connsiteY2" fmla="*/ 438063 h 931044"/>
                  <a:gd name="connsiteX3" fmla="*/ 73224 w 1015100"/>
                  <a:gd name="connsiteY3" fmla="*/ 568333 h 931044"/>
                  <a:gd name="connsiteX4" fmla="*/ 68895 w 1015100"/>
                  <a:gd name="connsiteY4" fmla="*/ 931044 h 931044"/>
                  <a:gd name="connsiteX5" fmla="*/ 1015100 w 1015100"/>
                  <a:gd name="connsiteY5" fmla="*/ 923093 h 931044"/>
                  <a:gd name="connsiteX6" fmla="*/ 1015100 w 1015100"/>
                  <a:gd name="connsiteY6" fmla="*/ 741 h 931044"/>
                  <a:gd name="connsiteX0" fmla="*/ 946315 w 946315"/>
                  <a:gd name="connsiteY0" fmla="*/ 741 h 931044"/>
                  <a:gd name="connsiteX1" fmla="*/ 353344 w 946315"/>
                  <a:gd name="connsiteY1" fmla="*/ 104081 h 931044"/>
                  <a:gd name="connsiteX2" fmla="*/ 135282 w 946315"/>
                  <a:gd name="connsiteY2" fmla="*/ 438063 h 931044"/>
                  <a:gd name="connsiteX3" fmla="*/ 4439 w 946315"/>
                  <a:gd name="connsiteY3" fmla="*/ 568333 h 931044"/>
                  <a:gd name="connsiteX4" fmla="*/ 110 w 946315"/>
                  <a:gd name="connsiteY4" fmla="*/ 931044 h 931044"/>
                  <a:gd name="connsiteX5" fmla="*/ 946315 w 946315"/>
                  <a:gd name="connsiteY5" fmla="*/ 923093 h 931044"/>
                  <a:gd name="connsiteX6" fmla="*/ 946315 w 946315"/>
                  <a:gd name="connsiteY6" fmla="*/ 741 h 931044"/>
                  <a:gd name="connsiteX0" fmla="*/ 948139 w 948139"/>
                  <a:gd name="connsiteY0" fmla="*/ 741 h 931044"/>
                  <a:gd name="connsiteX1" fmla="*/ 355168 w 948139"/>
                  <a:gd name="connsiteY1" fmla="*/ 104081 h 931044"/>
                  <a:gd name="connsiteX2" fmla="*/ 137106 w 948139"/>
                  <a:gd name="connsiteY2" fmla="*/ 438063 h 931044"/>
                  <a:gd name="connsiteX3" fmla="*/ 0 w 948139"/>
                  <a:gd name="connsiteY3" fmla="*/ 577728 h 931044"/>
                  <a:gd name="connsiteX4" fmla="*/ 1934 w 948139"/>
                  <a:gd name="connsiteY4" fmla="*/ 931044 h 931044"/>
                  <a:gd name="connsiteX5" fmla="*/ 948139 w 948139"/>
                  <a:gd name="connsiteY5" fmla="*/ 923093 h 931044"/>
                  <a:gd name="connsiteX6" fmla="*/ 948139 w 948139"/>
                  <a:gd name="connsiteY6" fmla="*/ 741 h 931044"/>
                  <a:gd name="connsiteX0" fmla="*/ 948139 w 948139"/>
                  <a:gd name="connsiteY0" fmla="*/ 2029 h 932332"/>
                  <a:gd name="connsiteX1" fmla="*/ 467902 w 948139"/>
                  <a:gd name="connsiteY1" fmla="*/ 74054 h 932332"/>
                  <a:gd name="connsiteX2" fmla="*/ 137106 w 948139"/>
                  <a:gd name="connsiteY2" fmla="*/ 439351 h 932332"/>
                  <a:gd name="connsiteX3" fmla="*/ 0 w 948139"/>
                  <a:gd name="connsiteY3" fmla="*/ 579016 h 932332"/>
                  <a:gd name="connsiteX4" fmla="*/ 1934 w 948139"/>
                  <a:gd name="connsiteY4" fmla="*/ 932332 h 932332"/>
                  <a:gd name="connsiteX5" fmla="*/ 948139 w 948139"/>
                  <a:gd name="connsiteY5" fmla="*/ 924381 h 932332"/>
                  <a:gd name="connsiteX6" fmla="*/ 948139 w 948139"/>
                  <a:gd name="connsiteY6" fmla="*/ 2029 h 932332"/>
                  <a:gd name="connsiteX0" fmla="*/ 948139 w 948139"/>
                  <a:gd name="connsiteY0" fmla="*/ 1431 h 931734"/>
                  <a:gd name="connsiteX1" fmla="*/ 467902 w 948139"/>
                  <a:gd name="connsiteY1" fmla="*/ 73456 h 931734"/>
                  <a:gd name="connsiteX2" fmla="*/ 196605 w 948139"/>
                  <a:gd name="connsiteY2" fmla="*/ 385517 h 931734"/>
                  <a:gd name="connsiteX3" fmla="*/ 0 w 948139"/>
                  <a:gd name="connsiteY3" fmla="*/ 578418 h 931734"/>
                  <a:gd name="connsiteX4" fmla="*/ 1934 w 948139"/>
                  <a:gd name="connsiteY4" fmla="*/ 931734 h 931734"/>
                  <a:gd name="connsiteX5" fmla="*/ 948139 w 948139"/>
                  <a:gd name="connsiteY5" fmla="*/ 923783 h 931734"/>
                  <a:gd name="connsiteX6" fmla="*/ 948139 w 948139"/>
                  <a:gd name="connsiteY6" fmla="*/ 1431 h 931734"/>
                  <a:gd name="connsiteX0" fmla="*/ 948139 w 948139"/>
                  <a:gd name="connsiteY0" fmla="*/ 7920 h 938223"/>
                  <a:gd name="connsiteX1" fmla="*/ 476970 w 948139"/>
                  <a:gd name="connsiteY1" fmla="*/ 45988 h 938223"/>
                  <a:gd name="connsiteX2" fmla="*/ 196605 w 948139"/>
                  <a:gd name="connsiteY2" fmla="*/ 392006 h 938223"/>
                  <a:gd name="connsiteX3" fmla="*/ 0 w 948139"/>
                  <a:gd name="connsiteY3" fmla="*/ 584907 h 938223"/>
                  <a:gd name="connsiteX4" fmla="*/ 1934 w 948139"/>
                  <a:gd name="connsiteY4" fmla="*/ 938223 h 938223"/>
                  <a:gd name="connsiteX5" fmla="*/ 948139 w 948139"/>
                  <a:gd name="connsiteY5" fmla="*/ 930272 h 938223"/>
                  <a:gd name="connsiteX6" fmla="*/ 948139 w 948139"/>
                  <a:gd name="connsiteY6" fmla="*/ 7920 h 938223"/>
                  <a:gd name="connsiteX0" fmla="*/ 948139 w 948139"/>
                  <a:gd name="connsiteY0" fmla="*/ 0 h 930303"/>
                  <a:gd name="connsiteX1" fmla="*/ 476970 w 948139"/>
                  <a:gd name="connsiteY1" fmla="*/ 38068 h 930303"/>
                  <a:gd name="connsiteX2" fmla="*/ 196605 w 948139"/>
                  <a:gd name="connsiteY2" fmla="*/ 384086 h 930303"/>
                  <a:gd name="connsiteX3" fmla="*/ 0 w 948139"/>
                  <a:gd name="connsiteY3" fmla="*/ 576987 h 930303"/>
                  <a:gd name="connsiteX4" fmla="*/ 1934 w 948139"/>
                  <a:gd name="connsiteY4" fmla="*/ 930303 h 930303"/>
                  <a:gd name="connsiteX5" fmla="*/ 948139 w 948139"/>
                  <a:gd name="connsiteY5" fmla="*/ 922352 h 930303"/>
                  <a:gd name="connsiteX6" fmla="*/ 948139 w 948139"/>
                  <a:gd name="connsiteY6" fmla="*/ 0 h 930303"/>
                  <a:gd name="connsiteX0" fmla="*/ 948139 w 948139"/>
                  <a:gd name="connsiteY0" fmla="*/ 0 h 930303"/>
                  <a:gd name="connsiteX1" fmla="*/ 386279 w 948139"/>
                  <a:gd name="connsiteY1" fmla="*/ 38068 h 930303"/>
                  <a:gd name="connsiteX2" fmla="*/ 196605 w 948139"/>
                  <a:gd name="connsiteY2" fmla="*/ 384086 h 930303"/>
                  <a:gd name="connsiteX3" fmla="*/ 0 w 948139"/>
                  <a:gd name="connsiteY3" fmla="*/ 576987 h 930303"/>
                  <a:gd name="connsiteX4" fmla="*/ 1934 w 948139"/>
                  <a:gd name="connsiteY4" fmla="*/ 930303 h 930303"/>
                  <a:gd name="connsiteX5" fmla="*/ 948139 w 948139"/>
                  <a:gd name="connsiteY5" fmla="*/ 922352 h 930303"/>
                  <a:gd name="connsiteX6" fmla="*/ 948139 w 948139"/>
                  <a:gd name="connsiteY6" fmla="*/ 0 h 930303"/>
                  <a:gd name="connsiteX0" fmla="*/ 948139 w 948139"/>
                  <a:gd name="connsiteY0" fmla="*/ 0 h 930303"/>
                  <a:gd name="connsiteX1" fmla="*/ 386279 w 948139"/>
                  <a:gd name="connsiteY1" fmla="*/ 38068 h 930303"/>
                  <a:gd name="connsiteX2" fmla="*/ 196605 w 948139"/>
                  <a:gd name="connsiteY2" fmla="*/ 384086 h 930303"/>
                  <a:gd name="connsiteX3" fmla="*/ 0 w 948139"/>
                  <a:gd name="connsiteY3" fmla="*/ 576987 h 930303"/>
                  <a:gd name="connsiteX4" fmla="*/ 1934 w 948139"/>
                  <a:gd name="connsiteY4" fmla="*/ 930303 h 930303"/>
                  <a:gd name="connsiteX5" fmla="*/ 948139 w 948139"/>
                  <a:gd name="connsiteY5" fmla="*/ 922352 h 930303"/>
                  <a:gd name="connsiteX6" fmla="*/ 948139 w 948139"/>
                  <a:gd name="connsiteY6" fmla="*/ 0 h 930303"/>
                  <a:gd name="connsiteX0" fmla="*/ 948139 w 948139"/>
                  <a:gd name="connsiteY0" fmla="*/ 0 h 930303"/>
                  <a:gd name="connsiteX1" fmla="*/ 386279 w 948139"/>
                  <a:gd name="connsiteY1" fmla="*/ 38068 h 930303"/>
                  <a:gd name="connsiteX2" fmla="*/ 196605 w 948139"/>
                  <a:gd name="connsiteY2" fmla="*/ 384086 h 930303"/>
                  <a:gd name="connsiteX3" fmla="*/ 0 w 948139"/>
                  <a:gd name="connsiteY3" fmla="*/ 576987 h 930303"/>
                  <a:gd name="connsiteX4" fmla="*/ 1934 w 948139"/>
                  <a:gd name="connsiteY4" fmla="*/ 930303 h 930303"/>
                  <a:gd name="connsiteX5" fmla="*/ 948139 w 948139"/>
                  <a:gd name="connsiteY5" fmla="*/ 922352 h 930303"/>
                  <a:gd name="connsiteX6" fmla="*/ 948139 w 948139"/>
                  <a:gd name="connsiteY6" fmla="*/ 0 h 930303"/>
                  <a:gd name="connsiteX0" fmla="*/ 948139 w 948139"/>
                  <a:gd name="connsiteY0" fmla="*/ 0 h 930303"/>
                  <a:gd name="connsiteX1" fmla="*/ 386279 w 948139"/>
                  <a:gd name="connsiteY1" fmla="*/ 38068 h 930303"/>
                  <a:gd name="connsiteX2" fmla="*/ 196605 w 948139"/>
                  <a:gd name="connsiteY2" fmla="*/ 384086 h 930303"/>
                  <a:gd name="connsiteX3" fmla="*/ 0 w 948139"/>
                  <a:gd name="connsiteY3" fmla="*/ 576987 h 930303"/>
                  <a:gd name="connsiteX4" fmla="*/ 1934 w 948139"/>
                  <a:gd name="connsiteY4" fmla="*/ 930303 h 930303"/>
                  <a:gd name="connsiteX5" fmla="*/ 948139 w 948139"/>
                  <a:gd name="connsiteY5" fmla="*/ 922352 h 930303"/>
                  <a:gd name="connsiteX6" fmla="*/ 948139 w 948139"/>
                  <a:gd name="connsiteY6" fmla="*/ 0 h 930303"/>
                  <a:gd name="connsiteX0" fmla="*/ 948139 w 948139"/>
                  <a:gd name="connsiteY0" fmla="*/ 0 h 930303"/>
                  <a:gd name="connsiteX1" fmla="*/ 327329 w 948139"/>
                  <a:gd name="connsiteY1" fmla="*/ 53161 h 930303"/>
                  <a:gd name="connsiteX2" fmla="*/ 196605 w 948139"/>
                  <a:gd name="connsiteY2" fmla="*/ 384086 h 930303"/>
                  <a:gd name="connsiteX3" fmla="*/ 0 w 948139"/>
                  <a:gd name="connsiteY3" fmla="*/ 576987 h 930303"/>
                  <a:gd name="connsiteX4" fmla="*/ 1934 w 948139"/>
                  <a:gd name="connsiteY4" fmla="*/ 930303 h 930303"/>
                  <a:gd name="connsiteX5" fmla="*/ 948139 w 948139"/>
                  <a:gd name="connsiteY5" fmla="*/ 922352 h 930303"/>
                  <a:gd name="connsiteX6" fmla="*/ 948139 w 948139"/>
                  <a:gd name="connsiteY6" fmla="*/ 0 h 930303"/>
                  <a:gd name="connsiteX0" fmla="*/ 948139 w 948139"/>
                  <a:gd name="connsiteY0" fmla="*/ 0 h 930303"/>
                  <a:gd name="connsiteX1" fmla="*/ 327329 w 948139"/>
                  <a:gd name="connsiteY1" fmla="*/ 53161 h 930303"/>
                  <a:gd name="connsiteX2" fmla="*/ 196605 w 948139"/>
                  <a:gd name="connsiteY2" fmla="*/ 384086 h 930303"/>
                  <a:gd name="connsiteX3" fmla="*/ 0 w 948139"/>
                  <a:gd name="connsiteY3" fmla="*/ 576987 h 930303"/>
                  <a:gd name="connsiteX4" fmla="*/ 1934 w 948139"/>
                  <a:gd name="connsiteY4" fmla="*/ 930303 h 930303"/>
                  <a:gd name="connsiteX5" fmla="*/ 948139 w 948139"/>
                  <a:gd name="connsiteY5" fmla="*/ 922352 h 930303"/>
                  <a:gd name="connsiteX6" fmla="*/ 948139 w 948139"/>
                  <a:gd name="connsiteY6" fmla="*/ 0 h 930303"/>
                  <a:gd name="connsiteX0" fmla="*/ 948139 w 948139"/>
                  <a:gd name="connsiteY0" fmla="*/ 118 h 930421"/>
                  <a:gd name="connsiteX1" fmla="*/ 327329 w 948139"/>
                  <a:gd name="connsiteY1" fmla="*/ 53279 h 930421"/>
                  <a:gd name="connsiteX2" fmla="*/ 196605 w 948139"/>
                  <a:gd name="connsiteY2" fmla="*/ 384204 h 930421"/>
                  <a:gd name="connsiteX3" fmla="*/ 0 w 948139"/>
                  <a:gd name="connsiteY3" fmla="*/ 577105 h 930421"/>
                  <a:gd name="connsiteX4" fmla="*/ 1934 w 948139"/>
                  <a:gd name="connsiteY4" fmla="*/ 930421 h 930421"/>
                  <a:gd name="connsiteX5" fmla="*/ 948139 w 948139"/>
                  <a:gd name="connsiteY5" fmla="*/ 922470 h 930421"/>
                  <a:gd name="connsiteX6" fmla="*/ 948139 w 948139"/>
                  <a:gd name="connsiteY6" fmla="*/ 118 h 930421"/>
                  <a:gd name="connsiteX0" fmla="*/ 948139 w 948139"/>
                  <a:gd name="connsiteY0" fmla="*/ 118 h 930421"/>
                  <a:gd name="connsiteX1" fmla="*/ 327329 w 948139"/>
                  <a:gd name="connsiteY1" fmla="*/ 53279 h 930421"/>
                  <a:gd name="connsiteX2" fmla="*/ 196605 w 948139"/>
                  <a:gd name="connsiteY2" fmla="*/ 384204 h 930421"/>
                  <a:gd name="connsiteX3" fmla="*/ 0 w 948139"/>
                  <a:gd name="connsiteY3" fmla="*/ 577105 h 930421"/>
                  <a:gd name="connsiteX4" fmla="*/ 1934 w 948139"/>
                  <a:gd name="connsiteY4" fmla="*/ 930421 h 930421"/>
                  <a:gd name="connsiteX5" fmla="*/ 948139 w 948139"/>
                  <a:gd name="connsiteY5" fmla="*/ 922470 h 930421"/>
                  <a:gd name="connsiteX6" fmla="*/ 948139 w 948139"/>
                  <a:gd name="connsiteY6" fmla="*/ 118 h 930421"/>
                  <a:gd name="connsiteX0" fmla="*/ 948139 w 948139"/>
                  <a:gd name="connsiteY0" fmla="*/ 118 h 930421"/>
                  <a:gd name="connsiteX1" fmla="*/ 327329 w 948139"/>
                  <a:gd name="connsiteY1" fmla="*/ 53279 h 930421"/>
                  <a:gd name="connsiteX2" fmla="*/ 183000 w 948139"/>
                  <a:gd name="connsiteY2" fmla="*/ 341834 h 930421"/>
                  <a:gd name="connsiteX3" fmla="*/ 0 w 948139"/>
                  <a:gd name="connsiteY3" fmla="*/ 577105 h 930421"/>
                  <a:gd name="connsiteX4" fmla="*/ 1934 w 948139"/>
                  <a:gd name="connsiteY4" fmla="*/ 930421 h 930421"/>
                  <a:gd name="connsiteX5" fmla="*/ 948139 w 948139"/>
                  <a:gd name="connsiteY5" fmla="*/ 922470 h 930421"/>
                  <a:gd name="connsiteX6" fmla="*/ 948139 w 948139"/>
                  <a:gd name="connsiteY6" fmla="*/ 118 h 930421"/>
                  <a:gd name="connsiteX0" fmla="*/ 748341 w 948139"/>
                  <a:gd name="connsiteY0" fmla="*/ 70 h 936426"/>
                  <a:gd name="connsiteX1" fmla="*/ 327329 w 948139"/>
                  <a:gd name="connsiteY1" fmla="*/ 59284 h 936426"/>
                  <a:gd name="connsiteX2" fmla="*/ 183000 w 948139"/>
                  <a:gd name="connsiteY2" fmla="*/ 347839 h 936426"/>
                  <a:gd name="connsiteX3" fmla="*/ 0 w 948139"/>
                  <a:gd name="connsiteY3" fmla="*/ 583110 h 936426"/>
                  <a:gd name="connsiteX4" fmla="*/ 1934 w 948139"/>
                  <a:gd name="connsiteY4" fmla="*/ 936426 h 936426"/>
                  <a:gd name="connsiteX5" fmla="*/ 948139 w 948139"/>
                  <a:gd name="connsiteY5" fmla="*/ 928475 h 936426"/>
                  <a:gd name="connsiteX6" fmla="*/ 748341 w 948139"/>
                  <a:gd name="connsiteY6" fmla="*/ 70 h 936426"/>
                  <a:gd name="connsiteX0" fmla="*/ 748341 w 748341"/>
                  <a:gd name="connsiteY0" fmla="*/ 70 h 936426"/>
                  <a:gd name="connsiteX1" fmla="*/ 327329 w 748341"/>
                  <a:gd name="connsiteY1" fmla="*/ 59284 h 936426"/>
                  <a:gd name="connsiteX2" fmla="*/ 183000 w 748341"/>
                  <a:gd name="connsiteY2" fmla="*/ 347839 h 936426"/>
                  <a:gd name="connsiteX3" fmla="*/ 0 w 748341"/>
                  <a:gd name="connsiteY3" fmla="*/ 583110 h 936426"/>
                  <a:gd name="connsiteX4" fmla="*/ 1934 w 748341"/>
                  <a:gd name="connsiteY4" fmla="*/ 936426 h 936426"/>
                  <a:gd name="connsiteX5" fmla="*/ 748341 w 748341"/>
                  <a:gd name="connsiteY5" fmla="*/ 934529 h 936426"/>
                  <a:gd name="connsiteX6" fmla="*/ 748341 w 748341"/>
                  <a:gd name="connsiteY6" fmla="*/ 70 h 936426"/>
                  <a:gd name="connsiteX0" fmla="*/ 748341 w 748341"/>
                  <a:gd name="connsiteY0" fmla="*/ 0 h 936356"/>
                  <a:gd name="connsiteX1" fmla="*/ 327329 w 748341"/>
                  <a:gd name="connsiteY1" fmla="*/ 59214 h 936356"/>
                  <a:gd name="connsiteX2" fmla="*/ 183000 w 748341"/>
                  <a:gd name="connsiteY2" fmla="*/ 347769 h 936356"/>
                  <a:gd name="connsiteX3" fmla="*/ 0 w 748341"/>
                  <a:gd name="connsiteY3" fmla="*/ 583040 h 936356"/>
                  <a:gd name="connsiteX4" fmla="*/ 1934 w 748341"/>
                  <a:gd name="connsiteY4" fmla="*/ 936356 h 936356"/>
                  <a:gd name="connsiteX5" fmla="*/ 748341 w 748341"/>
                  <a:gd name="connsiteY5" fmla="*/ 934459 h 936356"/>
                  <a:gd name="connsiteX6" fmla="*/ 748341 w 748341"/>
                  <a:gd name="connsiteY6" fmla="*/ 0 h 936356"/>
                  <a:gd name="connsiteX0" fmla="*/ 748341 w 748341"/>
                  <a:gd name="connsiteY0" fmla="*/ 0 h 936356"/>
                  <a:gd name="connsiteX1" fmla="*/ 327329 w 748341"/>
                  <a:gd name="connsiteY1" fmla="*/ 59214 h 936356"/>
                  <a:gd name="connsiteX2" fmla="*/ 183000 w 748341"/>
                  <a:gd name="connsiteY2" fmla="*/ 347769 h 936356"/>
                  <a:gd name="connsiteX3" fmla="*/ 0 w 748341"/>
                  <a:gd name="connsiteY3" fmla="*/ 583040 h 936356"/>
                  <a:gd name="connsiteX4" fmla="*/ 1934 w 748341"/>
                  <a:gd name="connsiteY4" fmla="*/ 936356 h 936356"/>
                  <a:gd name="connsiteX5" fmla="*/ 748341 w 748341"/>
                  <a:gd name="connsiteY5" fmla="*/ 934459 h 936356"/>
                  <a:gd name="connsiteX6" fmla="*/ 748341 w 748341"/>
                  <a:gd name="connsiteY6" fmla="*/ 0 h 936356"/>
                  <a:gd name="connsiteX0" fmla="*/ 748341 w 748341"/>
                  <a:gd name="connsiteY0" fmla="*/ 0 h 936356"/>
                  <a:gd name="connsiteX1" fmla="*/ 327329 w 748341"/>
                  <a:gd name="connsiteY1" fmla="*/ 59214 h 936356"/>
                  <a:gd name="connsiteX2" fmla="*/ 183000 w 748341"/>
                  <a:gd name="connsiteY2" fmla="*/ 347769 h 936356"/>
                  <a:gd name="connsiteX3" fmla="*/ 0 w 748341"/>
                  <a:gd name="connsiteY3" fmla="*/ 583040 h 936356"/>
                  <a:gd name="connsiteX4" fmla="*/ 1934 w 748341"/>
                  <a:gd name="connsiteY4" fmla="*/ 936356 h 936356"/>
                  <a:gd name="connsiteX5" fmla="*/ 748341 w 748341"/>
                  <a:gd name="connsiteY5" fmla="*/ 934459 h 936356"/>
                  <a:gd name="connsiteX6" fmla="*/ 748341 w 748341"/>
                  <a:gd name="connsiteY6" fmla="*/ 0 h 936356"/>
                  <a:gd name="connsiteX0" fmla="*/ 748341 w 749840"/>
                  <a:gd name="connsiteY0" fmla="*/ 0 h 936356"/>
                  <a:gd name="connsiteX1" fmla="*/ 327329 w 749840"/>
                  <a:gd name="connsiteY1" fmla="*/ 59214 h 936356"/>
                  <a:gd name="connsiteX2" fmla="*/ 183000 w 749840"/>
                  <a:gd name="connsiteY2" fmla="*/ 347769 h 936356"/>
                  <a:gd name="connsiteX3" fmla="*/ 0 w 749840"/>
                  <a:gd name="connsiteY3" fmla="*/ 583040 h 936356"/>
                  <a:gd name="connsiteX4" fmla="*/ 1934 w 749840"/>
                  <a:gd name="connsiteY4" fmla="*/ 936356 h 936356"/>
                  <a:gd name="connsiteX5" fmla="*/ 748341 w 749840"/>
                  <a:gd name="connsiteY5" fmla="*/ 934459 h 936356"/>
                  <a:gd name="connsiteX6" fmla="*/ 749840 w 749840"/>
                  <a:gd name="connsiteY6" fmla="*/ 193654 h 936356"/>
                  <a:gd name="connsiteX7" fmla="*/ 748341 w 749840"/>
                  <a:gd name="connsiteY7" fmla="*/ 0 h 936356"/>
                  <a:gd name="connsiteX0" fmla="*/ 748341 w 802295"/>
                  <a:gd name="connsiteY0" fmla="*/ 0 h 936356"/>
                  <a:gd name="connsiteX1" fmla="*/ 327329 w 802295"/>
                  <a:gd name="connsiteY1" fmla="*/ 59214 h 936356"/>
                  <a:gd name="connsiteX2" fmla="*/ 183000 w 802295"/>
                  <a:gd name="connsiteY2" fmla="*/ 347769 h 936356"/>
                  <a:gd name="connsiteX3" fmla="*/ 0 w 802295"/>
                  <a:gd name="connsiteY3" fmla="*/ 583040 h 936356"/>
                  <a:gd name="connsiteX4" fmla="*/ 1934 w 802295"/>
                  <a:gd name="connsiteY4" fmla="*/ 936356 h 936356"/>
                  <a:gd name="connsiteX5" fmla="*/ 748341 w 802295"/>
                  <a:gd name="connsiteY5" fmla="*/ 934459 h 936356"/>
                  <a:gd name="connsiteX6" fmla="*/ 744440 w 802295"/>
                  <a:gd name="connsiteY6" fmla="*/ 542230 h 936356"/>
                  <a:gd name="connsiteX7" fmla="*/ 749840 w 802295"/>
                  <a:gd name="connsiteY7" fmla="*/ 193654 h 936356"/>
                  <a:gd name="connsiteX8" fmla="*/ 748341 w 802295"/>
                  <a:gd name="connsiteY8" fmla="*/ 0 h 936356"/>
                  <a:gd name="connsiteX0" fmla="*/ 748341 w 1484230"/>
                  <a:gd name="connsiteY0" fmla="*/ 0 h 973247"/>
                  <a:gd name="connsiteX1" fmla="*/ 327329 w 1484230"/>
                  <a:gd name="connsiteY1" fmla="*/ 59214 h 973247"/>
                  <a:gd name="connsiteX2" fmla="*/ 183000 w 1484230"/>
                  <a:gd name="connsiteY2" fmla="*/ 347769 h 973247"/>
                  <a:gd name="connsiteX3" fmla="*/ 0 w 1484230"/>
                  <a:gd name="connsiteY3" fmla="*/ 583040 h 973247"/>
                  <a:gd name="connsiteX4" fmla="*/ 1934 w 1484230"/>
                  <a:gd name="connsiteY4" fmla="*/ 936356 h 973247"/>
                  <a:gd name="connsiteX5" fmla="*/ 748341 w 1484230"/>
                  <a:gd name="connsiteY5" fmla="*/ 934459 h 973247"/>
                  <a:gd name="connsiteX6" fmla="*/ 1484230 w 1484230"/>
                  <a:gd name="connsiteY6" fmla="*/ 929539 h 973247"/>
                  <a:gd name="connsiteX7" fmla="*/ 749840 w 1484230"/>
                  <a:gd name="connsiteY7" fmla="*/ 193654 h 973247"/>
                  <a:gd name="connsiteX8" fmla="*/ 748341 w 1484230"/>
                  <a:gd name="connsiteY8" fmla="*/ 0 h 973247"/>
                  <a:gd name="connsiteX0" fmla="*/ 748341 w 1484230"/>
                  <a:gd name="connsiteY0" fmla="*/ 0 h 936356"/>
                  <a:gd name="connsiteX1" fmla="*/ 327329 w 1484230"/>
                  <a:gd name="connsiteY1" fmla="*/ 59214 h 936356"/>
                  <a:gd name="connsiteX2" fmla="*/ 183000 w 1484230"/>
                  <a:gd name="connsiteY2" fmla="*/ 347769 h 936356"/>
                  <a:gd name="connsiteX3" fmla="*/ 0 w 1484230"/>
                  <a:gd name="connsiteY3" fmla="*/ 583040 h 936356"/>
                  <a:gd name="connsiteX4" fmla="*/ 1934 w 1484230"/>
                  <a:gd name="connsiteY4" fmla="*/ 936356 h 936356"/>
                  <a:gd name="connsiteX5" fmla="*/ 748341 w 1484230"/>
                  <a:gd name="connsiteY5" fmla="*/ 934459 h 936356"/>
                  <a:gd name="connsiteX6" fmla="*/ 1484230 w 1484230"/>
                  <a:gd name="connsiteY6" fmla="*/ 929539 h 936356"/>
                  <a:gd name="connsiteX7" fmla="*/ 749840 w 1484230"/>
                  <a:gd name="connsiteY7" fmla="*/ 193654 h 936356"/>
                  <a:gd name="connsiteX8" fmla="*/ 748341 w 1484230"/>
                  <a:gd name="connsiteY8" fmla="*/ 0 h 936356"/>
                  <a:gd name="connsiteX0" fmla="*/ 748341 w 1499581"/>
                  <a:gd name="connsiteY0" fmla="*/ 0 h 936356"/>
                  <a:gd name="connsiteX1" fmla="*/ 327329 w 1499581"/>
                  <a:gd name="connsiteY1" fmla="*/ 59214 h 936356"/>
                  <a:gd name="connsiteX2" fmla="*/ 183000 w 1499581"/>
                  <a:gd name="connsiteY2" fmla="*/ 347769 h 936356"/>
                  <a:gd name="connsiteX3" fmla="*/ 0 w 1499581"/>
                  <a:gd name="connsiteY3" fmla="*/ 583040 h 936356"/>
                  <a:gd name="connsiteX4" fmla="*/ 1934 w 1499581"/>
                  <a:gd name="connsiteY4" fmla="*/ 936356 h 936356"/>
                  <a:gd name="connsiteX5" fmla="*/ 748341 w 1499581"/>
                  <a:gd name="connsiteY5" fmla="*/ 934459 h 936356"/>
                  <a:gd name="connsiteX6" fmla="*/ 1484230 w 1499581"/>
                  <a:gd name="connsiteY6" fmla="*/ 929539 h 936356"/>
                  <a:gd name="connsiteX7" fmla="*/ 1208832 w 1499581"/>
                  <a:gd name="connsiteY7" fmla="*/ 619692 h 936356"/>
                  <a:gd name="connsiteX8" fmla="*/ 749840 w 1499581"/>
                  <a:gd name="connsiteY8" fmla="*/ 193654 h 936356"/>
                  <a:gd name="connsiteX9" fmla="*/ 748341 w 1499581"/>
                  <a:gd name="connsiteY9" fmla="*/ 0 h 936356"/>
                  <a:gd name="connsiteX0" fmla="*/ 748341 w 1569734"/>
                  <a:gd name="connsiteY0" fmla="*/ 0 h 936356"/>
                  <a:gd name="connsiteX1" fmla="*/ 327329 w 1569734"/>
                  <a:gd name="connsiteY1" fmla="*/ 59214 h 936356"/>
                  <a:gd name="connsiteX2" fmla="*/ 183000 w 1569734"/>
                  <a:gd name="connsiteY2" fmla="*/ 347769 h 936356"/>
                  <a:gd name="connsiteX3" fmla="*/ 0 w 1569734"/>
                  <a:gd name="connsiteY3" fmla="*/ 583040 h 936356"/>
                  <a:gd name="connsiteX4" fmla="*/ 1934 w 1569734"/>
                  <a:gd name="connsiteY4" fmla="*/ 936356 h 936356"/>
                  <a:gd name="connsiteX5" fmla="*/ 748341 w 1569734"/>
                  <a:gd name="connsiteY5" fmla="*/ 934459 h 936356"/>
                  <a:gd name="connsiteX6" fmla="*/ 1484230 w 1569734"/>
                  <a:gd name="connsiteY6" fmla="*/ 929539 h 936356"/>
                  <a:gd name="connsiteX7" fmla="*/ 1500429 w 1569734"/>
                  <a:gd name="connsiteY7" fmla="*/ 568052 h 936356"/>
                  <a:gd name="connsiteX8" fmla="*/ 749840 w 1569734"/>
                  <a:gd name="connsiteY8" fmla="*/ 193654 h 936356"/>
                  <a:gd name="connsiteX9" fmla="*/ 748341 w 1569734"/>
                  <a:gd name="connsiteY9" fmla="*/ 0 h 936356"/>
                  <a:gd name="connsiteX0" fmla="*/ 748341 w 1518555"/>
                  <a:gd name="connsiteY0" fmla="*/ 0 h 936356"/>
                  <a:gd name="connsiteX1" fmla="*/ 327329 w 1518555"/>
                  <a:gd name="connsiteY1" fmla="*/ 59214 h 936356"/>
                  <a:gd name="connsiteX2" fmla="*/ 183000 w 1518555"/>
                  <a:gd name="connsiteY2" fmla="*/ 347769 h 936356"/>
                  <a:gd name="connsiteX3" fmla="*/ 0 w 1518555"/>
                  <a:gd name="connsiteY3" fmla="*/ 583040 h 936356"/>
                  <a:gd name="connsiteX4" fmla="*/ 1934 w 1518555"/>
                  <a:gd name="connsiteY4" fmla="*/ 936356 h 936356"/>
                  <a:gd name="connsiteX5" fmla="*/ 748341 w 1518555"/>
                  <a:gd name="connsiteY5" fmla="*/ 934459 h 936356"/>
                  <a:gd name="connsiteX6" fmla="*/ 1484230 w 1518555"/>
                  <a:gd name="connsiteY6" fmla="*/ 929539 h 936356"/>
                  <a:gd name="connsiteX7" fmla="*/ 1500429 w 1518555"/>
                  <a:gd name="connsiteY7" fmla="*/ 568052 h 936356"/>
                  <a:gd name="connsiteX8" fmla="*/ 749840 w 1518555"/>
                  <a:gd name="connsiteY8" fmla="*/ 193654 h 936356"/>
                  <a:gd name="connsiteX9" fmla="*/ 748341 w 1518555"/>
                  <a:gd name="connsiteY9" fmla="*/ 0 h 936356"/>
                  <a:gd name="connsiteX0" fmla="*/ 748341 w 1500429"/>
                  <a:gd name="connsiteY0" fmla="*/ 0 h 936356"/>
                  <a:gd name="connsiteX1" fmla="*/ 327329 w 1500429"/>
                  <a:gd name="connsiteY1" fmla="*/ 59214 h 936356"/>
                  <a:gd name="connsiteX2" fmla="*/ 183000 w 1500429"/>
                  <a:gd name="connsiteY2" fmla="*/ 347769 h 936356"/>
                  <a:gd name="connsiteX3" fmla="*/ 0 w 1500429"/>
                  <a:gd name="connsiteY3" fmla="*/ 583040 h 936356"/>
                  <a:gd name="connsiteX4" fmla="*/ 1934 w 1500429"/>
                  <a:gd name="connsiteY4" fmla="*/ 936356 h 936356"/>
                  <a:gd name="connsiteX5" fmla="*/ 748341 w 1500429"/>
                  <a:gd name="connsiteY5" fmla="*/ 934459 h 936356"/>
                  <a:gd name="connsiteX6" fmla="*/ 1484230 w 1500429"/>
                  <a:gd name="connsiteY6" fmla="*/ 929539 h 936356"/>
                  <a:gd name="connsiteX7" fmla="*/ 1500429 w 1500429"/>
                  <a:gd name="connsiteY7" fmla="*/ 568052 h 936356"/>
                  <a:gd name="connsiteX8" fmla="*/ 749840 w 1500429"/>
                  <a:gd name="connsiteY8" fmla="*/ 193654 h 936356"/>
                  <a:gd name="connsiteX9" fmla="*/ 748341 w 1500429"/>
                  <a:gd name="connsiteY9" fmla="*/ 0 h 936356"/>
                  <a:gd name="connsiteX0" fmla="*/ 751936 w 1504024"/>
                  <a:gd name="connsiteY0" fmla="*/ 0 h 934459"/>
                  <a:gd name="connsiteX1" fmla="*/ 330924 w 1504024"/>
                  <a:gd name="connsiteY1" fmla="*/ 59214 h 934459"/>
                  <a:gd name="connsiteX2" fmla="*/ 186595 w 1504024"/>
                  <a:gd name="connsiteY2" fmla="*/ 347769 h 934459"/>
                  <a:gd name="connsiteX3" fmla="*/ 3595 w 1504024"/>
                  <a:gd name="connsiteY3" fmla="*/ 583040 h 934459"/>
                  <a:gd name="connsiteX4" fmla="*/ 129 w 1504024"/>
                  <a:gd name="connsiteY4" fmla="*/ 929903 h 934459"/>
                  <a:gd name="connsiteX5" fmla="*/ 751936 w 1504024"/>
                  <a:gd name="connsiteY5" fmla="*/ 934459 h 934459"/>
                  <a:gd name="connsiteX6" fmla="*/ 1487825 w 1504024"/>
                  <a:gd name="connsiteY6" fmla="*/ 929539 h 934459"/>
                  <a:gd name="connsiteX7" fmla="*/ 1504024 w 1504024"/>
                  <a:gd name="connsiteY7" fmla="*/ 568052 h 934459"/>
                  <a:gd name="connsiteX8" fmla="*/ 753435 w 1504024"/>
                  <a:gd name="connsiteY8" fmla="*/ 193654 h 934459"/>
                  <a:gd name="connsiteX9" fmla="*/ 751936 w 1504024"/>
                  <a:gd name="connsiteY9" fmla="*/ 0 h 934459"/>
                  <a:gd name="connsiteX0" fmla="*/ 751936 w 1504024"/>
                  <a:gd name="connsiteY0" fmla="*/ 0 h 934459"/>
                  <a:gd name="connsiteX1" fmla="*/ 330924 w 1504024"/>
                  <a:gd name="connsiteY1" fmla="*/ 59214 h 934459"/>
                  <a:gd name="connsiteX2" fmla="*/ 186595 w 1504024"/>
                  <a:gd name="connsiteY2" fmla="*/ 347769 h 934459"/>
                  <a:gd name="connsiteX3" fmla="*/ 3595 w 1504024"/>
                  <a:gd name="connsiteY3" fmla="*/ 583040 h 934459"/>
                  <a:gd name="connsiteX4" fmla="*/ 129 w 1504024"/>
                  <a:gd name="connsiteY4" fmla="*/ 929903 h 934459"/>
                  <a:gd name="connsiteX5" fmla="*/ 751936 w 1504024"/>
                  <a:gd name="connsiteY5" fmla="*/ 934459 h 934459"/>
                  <a:gd name="connsiteX6" fmla="*/ 1487825 w 1504024"/>
                  <a:gd name="connsiteY6" fmla="*/ 929539 h 934459"/>
                  <a:gd name="connsiteX7" fmla="*/ 1504024 w 1504024"/>
                  <a:gd name="connsiteY7" fmla="*/ 568052 h 934459"/>
                  <a:gd name="connsiteX8" fmla="*/ 1180029 w 1504024"/>
                  <a:gd name="connsiteY8" fmla="*/ 71006 h 934459"/>
                  <a:gd name="connsiteX9" fmla="*/ 751936 w 1504024"/>
                  <a:gd name="connsiteY9" fmla="*/ 0 h 934459"/>
                  <a:gd name="connsiteX0" fmla="*/ 1162331 w 1504024"/>
                  <a:gd name="connsiteY0" fmla="*/ 34920 h 891919"/>
                  <a:gd name="connsiteX1" fmla="*/ 330924 w 1504024"/>
                  <a:gd name="connsiteY1" fmla="*/ 16674 h 891919"/>
                  <a:gd name="connsiteX2" fmla="*/ 186595 w 1504024"/>
                  <a:gd name="connsiteY2" fmla="*/ 305229 h 891919"/>
                  <a:gd name="connsiteX3" fmla="*/ 3595 w 1504024"/>
                  <a:gd name="connsiteY3" fmla="*/ 540500 h 891919"/>
                  <a:gd name="connsiteX4" fmla="*/ 129 w 1504024"/>
                  <a:gd name="connsiteY4" fmla="*/ 887363 h 891919"/>
                  <a:gd name="connsiteX5" fmla="*/ 751936 w 1504024"/>
                  <a:gd name="connsiteY5" fmla="*/ 891919 h 891919"/>
                  <a:gd name="connsiteX6" fmla="*/ 1487825 w 1504024"/>
                  <a:gd name="connsiteY6" fmla="*/ 886999 h 891919"/>
                  <a:gd name="connsiteX7" fmla="*/ 1504024 w 1504024"/>
                  <a:gd name="connsiteY7" fmla="*/ 525512 h 891919"/>
                  <a:gd name="connsiteX8" fmla="*/ 1180029 w 1504024"/>
                  <a:gd name="connsiteY8" fmla="*/ 28466 h 891919"/>
                  <a:gd name="connsiteX9" fmla="*/ 1162331 w 1504024"/>
                  <a:gd name="connsiteY9" fmla="*/ 34920 h 891919"/>
                  <a:gd name="connsiteX0" fmla="*/ 1162331 w 1504024"/>
                  <a:gd name="connsiteY0" fmla="*/ 61593 h 918592"/>
                  <a:gd name="connsiteX1" fmla="*/ 330924 w 1504024"/>
                  <a:gd name="connsiteY1" fmla="*/ 43347 h 918592"/>
                  <a:gd name="connsiteX2" fmla="*/ 186595 w 1504024"/>
                  <a:gd name="connsiteY2" fmla="*/ 331902 h 918592"/>
                  <a:gd name="connsiteX3" fmla="*/ 3595 w 1504024"/>
                  <a:gd name="connsiteY3" fmla="*/ 567173 h 918592"/>
                  <a:gd name="connsiteX4" fmla="*/ 129 w 1504024"/>
                  <a:gd name="connsiteY4" fmla="*/ 914036 h 918592"/>
                  <a:gd name="connsiteX5" fmla="*/ 751936 w 1504024"/>
                  <a:gd name="connsiteY5" fmla="*/ 918592 h 918592"/>
                  <a:gd name="connsiteX6" fmla="*/ 1487825 w 1504024"/>
                  <a:gd name="connsiteY6" fmla="*/ 913672 h 918592"/>
                  <a:gd name="connsiteX7" fmla="*/ 1504024 w 1504024"/>
                  <a:gd name="connsiteY7" fmla="*/ 552185 h 918592"/>
                  <a:gd name="connsiteX8" fmla="*/ 1180029 w 1504024"/>
                  <a:gd name="connsiteY8" fmla="*/ 55139 h 918592"/>
                  <a:gd name="connsiteX9" fmla="*/ 1162331 w 1504024"/>
                  <a:gd name="connsiteY9" fmla="*/ 61593 h 918592"/>
                  <a:gd name="connsiteX0" fmla="*/ 1097532 w 1504024"/>
                  <a:gd name="connsiteY0" fmla="*/ 113919 h 893457"/>
                  <a:gd name="connsiteX1" fmla="*/ 330924 w 1504024"/>
                  <a:gd name="connsiteY1" fmla="*/ 18212 h 893457"/>
                  <a:gd name="connsiteX2" fmla="*/ 186595 w 1504024"/>
                  <a:gd name="connsiteY2" fmla="*/ 306767 h 893457"/>
                  <a:gd name="connsiteX3" fmla="*/ 3595 w 1504024"/>
                  <a:gd name="connsiteY3" fmla="*/ 542038 h 893457"/>
                  <a:gd name="connsiteX4" fmla="*/ 129 w 1504024"/>
                  <a:gd name="connsiteY4" fmla="*/ 888901 h 893457"/>
                  <a:gd name="connsiteX5" fmla="*/ 751936 w 1504024"/>
                  <a:gd name="connsiteY5" fmla="*/ 893457 h 893457"/>
                  <a:gd name="connsiteX6" fmla="*/ 1487825 w 1504024"/>
                  <a:gd name="connsiteY6" fmla="*/ 888537 h 893457"/>
                  <a:gd name="connsiteX7" fmla="*/ 1504024 w 1504024"/>
                  <a:gd name="connsiteY7" fmla="*/ 527050 h 893457"/>
                  <a:gd name="connsiteX8" fmla="*/ 1180029 w 1504024"/>
                  <a:gd name="connsiteY8" fmla="*/ 30004 h 893457"/>
                  <a:gd name="connsiteX9" fmla="*/ 1097532 w 1504024"/>
                  <a:gd name="connsiteY9" fmla="*/ 113919 h 893457"/>
                  <a:gd name="connsiteX0" fmla="*/ 1097532 w 1504024"/>
                  <a:gd name="connsiteY0" fmla="*/ 113919 h 893457"/>
                  <a:gd name="connsiteX1" fmla="*/ 330924 w 1504024"/>
                  <a:gd name="connsiteY1" fmla="*/ 18212 h 893457"/>
                  <a:gd name="connsiteX2" fmla="*/ 186595 w 1504024"/>
                  <a:gd name="connsiteY2" fmla="*/ 306767 h 893457"/>
                  <a:gd name="connsiteX3" fmla="*/ 3595 w 1504024"/>
                  <a:gd name="connsiteY3" fmla="*/ 542038 h 893457"/>
                  <a:gd name="connsiteX4" fmla="*/ 129 w 1504024"/>
                  <a:gd name="connsiteY4" fmla="*/ 888901 h 893457"/>
                  <a:gd name="connsiteX5" fmla="*/ 751936 w 1504024"/>
                  <a:gd name="connsiteY5" fmla="*/ 893457 h 893457"/>
                  <a:gd name="connsiteX6" fmla="*/ 1487825 w 1504024"/>
                  <a:gd name="connsiteY6" fmla="*/ 888537 h 893457"/>
                  <a:gd name="connsiteX7" fmla="*/ 1504024 w 1504024"/>
                  <a:gd name="connsiteY7" fmla="*/ 527050 h 893457"/>
                  <a:gd name="connsiteX8" fmla="*/ 1298827 w 1504024"/>
                  <a:gd name="connsiteY8" fmla="*/ 307574 h 893457"/>
                  <a:gd name="connsiteX9" fmla="*/ 1097532 w 1504024"/>
                  <a:gd name="connsiteY9" fmla="*/ 113919 h 893457"/>
                  <a:gd name="connsiteX0" fmla="*/ 1173130 w 1504024"/>
                  <a:gd name="connsiteY0" fmla="*/ 48618 h 937893"/>
                  <a:gd name="connsiteX1" fmla="*/ 330924 w 1504024"/>
                  <a:gd name="connsiteY1" fmla="*/ 62648 h 937893"/>
                  <a:gd name="connsiteX2" fmla="*/ 186595 w 1504024"/>
                  <a:gd name="connsiteY2" fmla="*/ 351203 h 937893"/>
                  <a:gd name="connsiteX3" fmla="*/ 3595 w 1504024"/>
                  <a:gd name="connsiteY3" fmla="*/ 586474 h 937893"/>
                  <a:gd name="connsiteX4" fmla="*/ 129 w 1504024"/>
                  <a:gd name="connsiteY4" fmla="*/ 933337 h 937893"/>
                  <a:gd name="connsiteX5" fmla="*/ 751936 w 1504024"/>
                  <a:gd name="connsiteY5" fmla="*/ 937893 h 937893"/>
                  <a:gd name="connsiteX6" fmla="*/ 1487825 w 1504024"/>
                  <a:gd name="connsiteY6" fmla="*/ 932973 h 937893"/>
                  <a:gd name="connsiteX7" fmla="*/ 1504024 w 1504024"/>
                  <a:gd name="connsiteY7" fmla="*/ 571486 h 937893"/>
                  <a:gd name="connsiteX8" fmla="*/ 1298827 w 1504024"/>
                  <a:gd name="connsiteY8" fmla="*/ 352010 h 937893"/>
                  <a:gd name="connsiteX9" fmla="*/ 1173130 w 1504024"/>
                  <a:gd name="connsiteY9" fmla="*/ 48618 h 937893"/>
                  <a:gd name="connsiteX0" fmla="*/ 1173130 w 1504024"/>
                  <a:gd name="connsiteY0" fmla="*/ 40201 h 929476"/>
                  <a:gd name="connsiteX1" fmla="*/ 330924 w 1504024"/>
                  <a:gd name="connsiteY1" fmla="*/ 54231 h 929476"/>
                  <a:gd name="connsiteX2" fmla="*/ 186595 w 1504024"/>
                  <a:gd name="connsiteY2" fmla="*/ 342786 h 929476"/>
                  <a:gd name="connsiteX3" fmla="*/ 3595 w 1504024"/>
                  <a:gd name="connsiteY3" fmla="*/ 578057 h 929476"/>
                  <a:gd name="connsiteX4" fmla="*/ 129 w 1504024"/>
                  <a:gd name="connsiteY4" fmla="*/ 924920 h 929476"/>
                  <a:gd name="connsiteX5" fmla="*/ 751936 w 1504024"/>
                  <a:gd name="connsiteY5" fmla="*/ 929476 h 929476"/>
                  <a:gd name="connsiteX6" fmla="*/ 1487825 w 1504024"/>
                  <a:gd name="connsiteY6" fmla="*/ 924556 h 929476"/>
                  <a:gd name="connsiteX7" fmla="*/ 1504024 w 1504024"/>
                  <a:gd name="connsiteY7" fmla="*/ 563069 h 929476"/>
                  <a:gd name="connsiteX8" fmla="*/ 1298827 w 1504024"/>
                  <a:gd name="connsiteY8" fmla="*/ 343593 h 929476"/>
                  <a:gd name="connsiteX9" fmla="*/ 1173130 w 1504024"/>
                  <a:gd name="connsiteY9" fmla="*/ 40201 h 929476"/>
                  <a:gd name="connsiteX0" fmla="*/ 1173130 w 1504024"/>
                  <a:gd name="connsiteY0" fmla="*/ 31904 h 921179"/>
                  <a:gd name="connsiteX1" fmla="*/ 330924 w 1504024"/>
                  <a:gd name="connsiteY1" fmla="*/ 45934 h 921179"/>
                  <a:gd name="connsiteX2" fmla="*/ 186595 w 1504024"/>
                  <a:gd name="connsiteY2" fmla="*/ 334489 h 921179"/>
                  <a:gd name="connsiteX3" fmla="*/ 3595 w 1504024"/>
                  <a:gd name="connsiteY3" fmla="*/ 569760 h 921179"/>
                  <a:gd name="connsiteX4" fmla="*/ 129 w 1504024"/>
                  <a:gd name="connsiteY4" fmla="*/ 916623 h 921179"/>
                  <a:gd name="connsiteX5" fmla="*/ 751936 w 1504024"/>
                  <a:gd name="connsiteY5" fmla="*/ 921179 h 921179"/>
                  <a:gd name="connsiteX6" fmla="*/ 1487825 w 1504024"/>
                  <a:gd name="connsiteY6" fmla="*/ 916259 h 921179"/>
                  <a:gd name="connsiteX7" fmla="*/ 1504024 w 1504024"/>
                  <a:gd name="connsiteY7" fmla="*/ 554772 h 921179"/>
                  <a:gd name="connsiteX8" fmla="*/ 1298827 w 1504024"/>
                  <a:gd name="connsiteY8" fmla="*/ 335296 h 921179"/>
                  <a:gd name="connsiteX9" fmla="*/ 1173130 w 1504024"/>
                  <a:gd name="connsiteY9" fmla="*/ 31904 h 921179"/>
                  <a:gd name="connsiteX0" fmla="*/ 1173130 w 1504024"/>
                  <a:gd name="connsiteY0" fmla="*/ 50462 h 939737"/>
                  <a:gd name="connsiteX1" fmla="*/ 330924 w 1504024"/>
                  <a:gd name="connsiteY1" fmla="*/ 64492 h 939737"/>
                  <a:gd name="connsiteX2" fmla="*/ 186595 w 1504024"/>
                  <a:gd name="connsiteY2" fmla="*/ 353047 h 939737"/>
                  <a:gd name="connsiteX3" fmla="*/ 3595 w 1504024"/>
                  <a:gd name="connsiteY3" fmla="*/ 588318 h 939737"/>
                  <a:gd name="connsiteX4" fmla="*/ 129 w 1504024"/>
                  <a:gd name="connsiteY4" fmla="*/ 935181 h 939737"/>
                  <a:gd name="connsiteX5" fmla="*/ 751936 w 1504024"/>
                  <a:gd name="connsiteY5" fmla="*/ 939737 h 939737"/>
                  <a:gd name="connsiteX6" fmla="*/ 1487825 w 1504024"/>
                  <a:gd name="connsiteY6" fmla="*/ 934817 h 939737"/>
                  <a:gd name="connsiteX7" fmla="*/ 1504024 w 1504024"/>
                  <a:gd name="connsiteY7" fmla="*/ 573330 h 939737"/>
                  <a:gd name="connsiteX8" fmla="*/ 1298827 w 1504024"/>
                  <a:gd name="connsiteY8" fmla="*/ 353854 h 939737"/>
                  <a:gd name="connsiteX9" fmla="*/ 1173130 w 1504024"/>
                  <a:gd name="connsiteY9" fmla="*/ 50462 h 939737"/>
                  <a:gd name="connsiteX0" fmla="*/ 1173130 w 1504024"/>
                  <a:gd name="connsiteY0" fmla="*/ 45440 h 934715"/>
                  <a:gd name="connsiteX1" fmla="*/ 330924 w 1504024"/>
                  <a:gd name="connsiteY1" fmla="*/ 59470 h 934715"/>
                  <a:gd name="connsiteX2" fmla="*/ 186595 w 1504024"/>
                  <a:gd name="connsiteY2" fmla="*/ 348025 h 934715"/>
                  <a:gd name="connsiteX3" fmla="*/ 3595 w 1504024"/>
                  <a:gd name="connsiteY3" fmla="*/ 583296 h 934715"/>
                  <a:gd name="connsiteX4" fmla="*/ 129 w 1504024"/>
                  <a:gd name="connsiteY4" fmla="*/ 930159 h 934715"/>
                  <a:gd name="connsiteX5" fmla="*/ 751936 w 1504024"/>
                  <a:gd name="connsiteY5" fmla="*/ 934715 h 934715"/>
                  <a:gd name="connsiteX6" fmla="*/ 1487825 w 1504024"/>
                  <a:gd name="connsiteY6" fmla="*/ 929795 h 934715"/>
                  <a:gd name="connsiteX7" fmla="*/ 1504024 w 1504024"/>
                  <a:gd name="connsiteY7" fmla="*/ 568308 h 934715"/>
                  <a:gd name="connsiteX8" fmla="*/ 1298827 w 1504024"/>
                  <a:gd name="connsiteY8" fmla="*/ 348832 h 934715"/>
                  <a:gd name="connsiteX9" fmla="*/ 1173130 w 1504024"/>
                  <a:gd name="connsiteY9" fmla="*/ 45440 h 934715"/>
                  <a:gd name="connsiteX0" fmla="*/ 1173130 w 1504024"/>
                  <a:gd name="connsiteY0" fmla="*/ 52796 h 942071"/>
                  <a:gd name="connsiteX1" fmla="*/ 330924 w 1504024"/>
                  <a:gd name="connsiteY1" fmla="*/ 66826 h 942071"/>
                  <a:gd name="connsiteX2" fmla="*/ 186595 w 1504024"/>
                  <a:gd name="connsiteY2" fmla="*/ 355381 h 942071"/>
                  <a:gd name="connsiteX3" fmla="*/ 3595 w 1504024"/>
                  <a:gd name="connsiteY3" fmla="*/ 590652 h 942071"/>
                  <a:gd name="connsiteX4" fmla="*/ 129 w 1504024"/>
                  <a:gd name="connsiteY4" fmla="*/ 937515 h 942071"/>
                  <a:gd name="connsiteX5" fmla="*/ 751936 w 1504024"/>
                  <a:gd name="connsiteY5" fmla="*/ 942071 h 942071"/>
                  <a:gd name="connsiteX6" fmla="*/ 1487825 w 1504024"/>
                  <a:gd name="connsiteY6" fmla="*/ 937151 h 942071"/>
                  <a:gd name="connsiteX7" fmla="*/ 1504024 w 1504024"/>
                  <a:gd name="connsiteY7" fmla="*/ 575664 h 942071"/>
                  <a:gd name="connsiteX8" fmla="*/ 1298827 w 1504024"/>
                  <a:gd name="connsiteY8" fmla="*/ 356188 h 942071"/>
                  <a:gd name="connsiteX9" fmla="*/ 1173130 w 1504024"/>
                  <a:gd name="connsiteY9" fmla="*/ 52796 h 942071"/>
                  <a:gd name="connsiteX0" fmla="*/ 1173130 w 1504024"/>
                  <a:gd name="connsiteY0" fmla="*/ 52796 h 942071"/>
                  <a:gd name="connsiteX1" fmla="*/ 330924 w 1504024"/>
                  <a:gd name="connsiteY1" fmla="*/ 66826 h 942071"/>
                  <a:gd name="connsiteX2" fmla="*/ 186595 w 1504024"/>
                  <a:gd name="connsiteY2" fmla="*/ 355381 h 942071"/>
                  <a:gd name="connsiteX3" fmla="*/ 3595 w 1504024"/>
                  <a:gd name="connsiteY3" fmla="*/ 590652 h 942071"/>
                  <a:gd name="connsiteX4" fmla="*/ 129 w 1504024"/>
                  <a:gd name="connsiteY4" fmla="*/ 937515 h 942071"/>
                  <a:gd name="connsiteX5" fmla="*/ 751936 w 1504024"/>
                  <a:gd name="connsiteY5" fmla="*/ 942071 h 942071"/>
                  <a:gd name="connsiteX6" fmla="*/ 1487825 w 1504024"/>
                  <a:gd name="connsiteY6" fmla="*/ 937151 h 942071"/>
                  <a:gd name="connsiteX7" fmla="*/ 1504024 w 1504024"/>
                  <a:gd name="connsiteY7" fmla="*/ 575664 h 942071"/>
                  <a:gd name="connsiteX8" fmla="*/ 1298827 w 1504024"/>
                  <a:gd name="connsiteY8" fmla="*/ 356188 h 942071"/>
                  <a:gd name="connsiteX9" fmla="*/ 1173130 w 1504024"/>
                  <a:gd name="connsiteY9" fmla="*/ 52796 h 942071"/>
                  <a:gd name="connsiteX0" fmla="*/ 1173130 w 1504024"/>
                  <a:gd name="connsiteY0" fmla="*/ 52796 h 942071"/>
                  <a:gd name="connsiteX1" fmla="*/ 330924 w 1504024"/>
                  <a:gd name="connsiteY1" fmla="*/ 66826 h 942071"/>
                  <a:gd name="connsiteX2" fmla="*/ 186595 w 1504024"/>
                  <a:gd name="connsiteY2" fmla="*/ 355381 h 942071"/>
                  <a:gd name="connsiteX3" fmla="*/ 3595 w 1504024"/>
                  <a:gd name="connsiteY3" fmla="*/ 590652 h 942071"/>
                  <a:gd name="connsiteX4" fmla="*/ 129 w 1504024"/>
                  <a:gd name="connsiteY4" fmla="*/ 937515 h 942071"/>
                  <a:gd name="connsiteX5" fmla="*/ 751936 w 1504024"/>
                  <a:gd name="connsiteY5" fmla="*/ 942071 h 942071"/>
                  <a:gd name="connsiteX6" fmla="*/ 1487825 w 1504024"/>
                  <a:gd name="connsiteY6" fmla="*/ 937151 h 942071"/>
                  <a:gd name="connsiteX7" fmla="*/ 1504024 w 1504024"/>
                  <a:gd name="connsiteY7" fmla="*/ 575664 h 942071"/>
                  <a:gd name="connsiteX8" fmla="*/ 1298827 w 1504024"/>
                  <a:gd name="connsiteY8" fmla="*/ 356188 h 942071"/>
                  <a:gd name="connsiteX9" fmla="*/ 1173130 w 1504024"/>
                  <a:gd name="connsiteY9" fmla="*/ 52796 h 942071"/>
                  <a:gd name="connsiteX0" fmla="*/ 1173130 w 1504024"/>
                  <a:gd name="connsiteY0" fmla="*/ 52796 h 942071"/>
                  <a:gd name="connsiteX1" fmla="*/ 330924 w 1504024"/>
                  <a:gd name="connsiteY1" fmla="*/ 66826 h 942071"/>
                  <a:gd name="connsiteX2" fmla="*/ 186595 w 1504024"/>
                  <a:gd name="connsiteY2" fmla="*/ 355381 h 942071"/>
                  <a:gd name="connsiteX3" fmla="*/ 3595 w 1504024"/>
                  <a:gd name="connsiteY3" fmla="*/ 590652 h 942071"/>
                  <a:gd name="connsiteX4" fmla="*/ 129 w 1504024"/>
                  <a:gd name="connsiteY4" fmla="*/ 937515 h 942071"/>
                  <a:gd name="connsiteX5" fmla="*/ 751936 w 1504024"/>
                  <a:gd name="connsiteY5" fmla="*/ 942071 h 942071"/>
                  <a:gd name="connsiteX6" fmla="*/ 1487825 w 1504024"/>
                  <a:gd name="connsiteY6" fmla="*/ 937151 h 942071"/>
                  <a:gd name="connsiteX7" fmla="*/ 1504024 w 1504024"/>
                  <a:gd name="connsiteY7" fmla="*/ 575664 h 942071"/>
                  <a:gd name="connsiteX8" fmla="*/ 1298827 w 1504024"/>
                  <a:gd name="connsiteY8" fmla="*/ 356188 h 942071"/>
                  <a:gd name="connsiteX9" fmla="*/ 1173130 w 1504024"/>
                  <a:gd name="connsiteY9" fmla="*/ 52796 h 942071"/>
                  <a:gd name="connsiteX0" fmla="*/ 1173130 w 1487825"/>
                  <a:gd name="connsiteY0" fmla="*/ 52796 h 942071"/>
                  <a:gd name="connsiteX1" fmla="*/ 330924 w 1487825"/>
                  <a:gd name="connsiteY1" fmla="*/ 66826 h 942071"/>
                  <a:gd name="connsiteX2" fmla="*/ 186595 w 1487825"/>
                  <a:gd name="connsiteY2" fmla="*/ 355381 h 942071"/>
                  <a:gd name="connsiteX3" fmla="*/ 3595 w 1487825"/>
                  <a:gd name="connsiteY3" fmla="*/ 590652 h 942071"/>
                  <a:gd name="connsiteX4" fmla="*/ 129 w 1487825"/>
                  <a:gd name="connsiteY4" fmla="*/ 937515 h 942071"/>
                  <a:gd name="connsiteX5" fmla="*/ 751936 w 1487825"/>
                  <a:gd name="connsiteY5" fmla="*/ 942071 h 942071"/>
                  <a:gd name="connsiteX6" fmla="*/ 1487825 w 1487825"/>
                  <a:gd name="connsiteY6" fmla="*/ 937151 h 942071"/>
                  <a:gd name="connsiteX7" fmla="*/ 1487825 w 1487825"/>
                  <a:gd name="connsiteY7" fmla="*/ 575664 h 942071"/>
                  <a:gd name="connsiteX8" fmla="*/ 1298827 w 1487825"/>
                  <a:gd name="connsiteY8" fmla="*/ 356188 h 942071"/>
                  <a:gd name="connsiteX9" fmla="*/ 1173130 w 1487825"/>
                  <a:gd name="connsiteY9" fmla="*/ 52796 h 942071"/>
                  <a:gd name="connsiteX0" fmla="*/ 1173130 w 1487850"/>
                  <a:gd name="connsiteY0" fmla="*/ 52796 h 942071"/>
                  <a:gd name="connsiteX1" fmla="*/ 330924 w 1487850"/>
                  <a:gd name="connsiteY1" fmla="*/ 66826 h 942071"/>
                  <a:gd name="connsiteX2" fmla="*/ 186595 w 1487850"/>
                  <a:gd name="connsiteY2" fmla="*/ 355381 h 942071"/>
                  <a:gd name="connsiteX3" fmla="*/ 3595 w 1487850"/>
                  <a:gd name="connsiteY3" fmla="*/ 590652 h 942071"/>
                  <a:gd name="connsiteX4" fmla="*/ 129 w 1487850"/>
                  <a:gd name="connsiteY4" fmla="*/ 937515 h 942071"/>
                  <a:gd name="connsiteX5" fmla="*/ 751936 w 1487850"/>
                  <a:gd name="connsiteY5" fmla="*/ 942071 h 942071"/>
                  <a:gd name="connsiteX6" fmla="*/ 1487825 w 1487850"/>
                  <a:gd name="connsiteY6" fmla="*/ 937151 h 942071"/>
                  <a:gd name="connsiteX7" fmla="*/ 1487825 w 1487850"/>
                  <a:gd name="connsiteY7" fmla="*/ 575664 h 942071"/>
                  <a:gd name="connsiteX8" fmla="*/ 1298827 w 1487850"/>
                  <a:gd name="connsiteY8" fmla="*/ 356188 h 942071"/>
                  <a:gd name="connsiteX9" fmla="*/ 1173130 w 1487850"/>
                  <a:gd name="connsiteY9" fmla="*/ 52796 h 942071"/>
                  <a:gd name="connsiteX0" fmla="*/ 1173130 w 1487825"/>
                  <a:gd name="connsiteY0" fmla="*/ 52796 h 942071"/>
                  <a:gd name="connsiteX1" fmla="*/ 330924 w 1487825"/>
                  <a:gd name="connsiteY1" fmla="*/ 66826 h 942071"/>
                  <a:gd name="connsiteX2" fmla="*/ 186595 w 1487825"/>
                  <a:gd name="connsiteY2" fmla="*/ 355381 h 942071"/>
                  <a:gd name="connsiteX3" fmla="*/ 3595 w 1487825"/>
                  <a:gd name="connsiteY3" fmla="*/ 590652 h 942071"/>
                  <a:gd name="connsiteX4" fmla="*/ 129 w 1487825"/>
                  <a:gd name="connsiteY4" fmla="*/ 937515 h 942071"/>
                  <a:gd name="connsiteX5" fmla="*/ 751936 w 1487825"/>
                  <a:gd name="connsiteY5" fmla="*/ 942071 h 942071"/>
                  <a:gd name="connsiteX6" fmla="*/ 1487825 w 1487825"/>
                  <a:gd name="connsiteY6" fmla="*/ 937151 h 942071"/>
                  <a:gd name="connsiteX7" fmla="*/ 1487825 w 1487825"/>
                  <a:gd name="connsiteY7" fmla="*/ 575664 h 942071"/>
                  <a:gd name="connsiteX8" fmla="*/ 1298827 w 1487825"/>
                  <a:gd name="connsiteY8" fmla="*/ 356188 h 942071"/>
                  <a:gd name="connsiteX9" fmla="*/ 1173130 w 1487825"/>
                  <a:gd name="connsiteY9" fmla="*/ 52796 h 942071"/>
                  <a:gd name="connsiteX0" fmla="*/ 1173130 w 1487825"/>
                  <a:gd name="connsiteY0" fmla="*/ 52796 h 942071"/>
                  <a:gd name="connsiteX1" fmla="*/ 330924 w 1487825"/>
                  <a:gd name="connsiteY1" fmla="*/ 66826 h 942071"/>
                  <a:gd name="connsiteX2" fmla="*/ 186595 w 1487825"/>
                  <a:gd name="connsiteY2" fmla="*/ 355381 h 942071"/>
                  <a:gd name="connsiteX3" fmla="*/ 3595 w 1487825"/>
                  <a:gd name="connsiteY3" fmla="*/ 590652 h 942071"/>
                  <a:gd name="connsiteX4" fmla="*/ 129 w 1487825"/>
                  <a:gd name="connsiteY4" fmla="*/ 937515 h 942071"/>
                  <a:gd name="connsiteX5" fmla="*/ 751936 w 1487825"/>
                  <a:gd name="connsiteY5" fmla="*/ 942071 h 942071"/>
                  <a:gd name="connsiteX6" fmla="*/ 1487825 w 1487825"/>
                  <a:gd name="connsiteY6" fmla="*/ 937151 h 942071"/>
                  <a:gd name="connsiteX7" fmla="*/ 1487825 w 1487825"/>
                  <a:gd name="connsiteY7" fmla="*/ 575664 h 942071"/>
                  <a:gd name="connsiteX8" fmla="*/ 1298827 w 1487825"/>
                  <a:gd name="connsiteY8" fmla="*/ 356188 h 942071"/>
                  <a:gd name="connsiteX9" fmla="*/ 1173130 w 1487825"/>
                  <a:gd name="connsiteY9" fmla="*/ 52796 h 942071"/>
                  <a:gd name="connsiteX0" fmla="*/ 1173130 w 1487825"/>
                  <a:gd name="connsiteY0" fmla="*/ 52796 h 942071"/>
                  <a:gd name="connsiteX1" fmla="*/ 330924 w 1487825"/>
                  <a:gd name="connsiteY1" fmla="*/ 66826 h 942071"/>
                  <a:gd name="connsiteX2" fmla="*/ 186595 w 1487825"/>
                  <a:gd name="connsiteY2" fmla="*/ 355381 h 942071"/>
                  <a:gd name="connsiteX3" fmla="*/ 3595 w 1487825"/>
                  <a:gd name="connsiteY3" fmla="*/ 590652 h 942071"/>
                  <a:gd name="connsiteX4" fmla="*/ 129 w 1487825"/>
                  <a:gd name="connsiteY4" fmla="*/ 937515 h 942071"/>
                  <a:gd name="connsiteX5" fmla="*/ 751936 w 1487825"/>
                  <a:gd name="connsiteY5" fmla="*/ 942071 h 942071"/>
                  <a:gd name="connsiteX6" fmla="*/ 1487825 w 1487825"/>
                  <a:gd name="connsiteY6" fmla="*/ 937151 h 942071"/>
                  <a:gd name="connsiteX7" fmla="*/ 1487825 w 1487825"/>
                  <a:gd name="connsiteY7" fmla="*/ 575664 h 942071"/>
                  <a:gd name="connsiteX8" fmla="*/ 1298827 w 1487825"/>
                  <a:gd name="connsiteY8" fmla="*/ 356188 h 942071"/>
                  <a:gd name="connsiteX9" fmla="*/ 1173130 w 1487825"/>
                  <a:gd name="connsiteY9" fmla="*/ 52796 h 942071"/>
                  <a:gd name="connsiteX0" fmla="*/ 1164333 w 1487825"/>
                  <a:gd name="connsiteY0" fmla="*/ 60750 h 934251"/>
                  <a:gd name="connsiteX1" fmla="*/ 330924 w 1487825"/>
                  <a:gd name="connsiteY1" fmla="*/ 59006 h 934251"/>
                  <a:gd name="connsiteX2" fmla="*/ 186595 w 1487825"/>
                  <a:gd name="connsiteY2" fmla="*/ 347561 h 934251"/>
                  <a:gd name="connsiteX3" fmla="*/ 3595 w 1487825"/>
                  <a:gd name="connsiteY3" fmla="*/ 582832 h 934251"/>
                  <a:gd name="connsiteX4" fmla="*/ 129 w 1487825"/>
                  <a:gd name="connsiteY4" fmla="*/ 929695 h 934251"/>
                  <a:gd name="connsiteX5" fmla="*/ 751936 w 1487825"/>
                  <a:gd name="connsiteY5" fmla="*/ 934251 h 934251"/>
                  <a:gd name="connsiteX6" fmla="*/ 1487825 w 1487825"/>
                  <a:gd name="connsiteY6" fmla="*/ 929331 h 934251"/>
                  <a:gd name="connsiteX7" fmla="*/ 1487825 w 1487825"/>
                  <a:gd name="connsiteY7" fmla="*/ 567844 h 934251"/>
                  <a:gd name="connsiteX8" fmla="*/ 1298827 w 1487825"/>
                  <a:gd name="connsiteY8" fmla="*/ 348368 h 934251"/>
                  <a:gd name="connsiteX9" fmla="*/ 1164333 w 1487825"/>
                  <a:gd name="connsiteY9" fmla="*/ 60750 h 934251"/>
                  <a:gd name="connsiteX0" fmla="*/ 1164333 w 1487825"/>
                  <a:gd name="connsiteY0" fmla="*/ 60750 h 934251"/>
                  <a:gd name="connsiteX1" fmla="*/ 330924 w 1487825"/>
                  <a:gd name="connsiteY1" fmla="*/ 59006 h 934251"/>
                  <a:gd name="connsiteX2" fmla="*/ 186595 w 1487825"/>
                  <a:gd name="connsiteY2" fmla="*/ 347561 h 934251"/>
                  <a:gd name="connsiteX3" fmla="*/ 3595 w 1487825"/>
                  <a:gd name="connsiteY3" fmla="*/ 582832 h 934251"/>
                  <a:gd name="connsiteX4" fmla="*/ 129 w 1487825"/>
                  <a:gd name="connsiteY4" fmla="*/ 929695 h 934251"/>
                  <a:gd name="connsiteX5" fmla="*/ 751936 w 1487825"/>
                  <a:gd name="connsiteY5" fmla="*/ 934251 h 934251"/>
                  <a:gd name="connsiteX6" fmla="*/ 1487825 w 1487825"/>
                  <a:gd name="connsiteY6" fmla="*/ 929331 h 934251"/>
                  <a:gd name="connsiteX7" fmla="*/ 1487825 w 1487825"/>
                  <a:gd name="connsiteY7" fmla="*/ 567844 h 934251"/>
                  <a:gd name="connsiteX8" fmla="*/ 1298827 w 1487825"/>
                  <a:gd name="connsiteY8" fmla="*/ 348368 h 934251"/>
                  <a:gd name="connsiteX9" fmla="*/ 1164333 w 1487825"/>
                  <a:gd name="connsiteY9" fmla="*/ 60750 h 934251"/>
                  <a:gd name="connsiteX0" fmla="*/ 1164333 w 1487825"/>
                  <a:gd name="connsiteY0" fmla="*/ 60750 h 934251"/>
                  <a:gd name="connsiteX1" fmla="*/ 330924 w 1487825"/>
                  <a:gd name="connsiteY1" fmla="*/ 59006 h 934251"/>
                  <a:gd name="connsiteX2" fmla="*/ 186595 w 1487825"/>
                  <a:gd name="connsiteY2" fmla="*/ 347561 h 934251"/>
                  <a:gd name="connsiteX3" fmla="*/ 3595 w 1487825"/>
                  <a:gd name="connsiteY3" fmla="*/ 582832 h 934251"/>
                  <a:gd name="connsiteX4" fmla="*/ 129 w 1487825"/>
                  <a:gd name="connsiteY4" fmla="*/ 929695 h 934251"/>
                  <a:gd name="connsiteX5" fmla="*/ 751936 w 1487825"/>
                  <a:gd name="connsiteY5" fmla="*/ 934251 h 934251"/>
                  <a:gd name="connsiteX6" fmla="*/ 1487825 w 1487825"/>
                  <a:gd name="connsiteY6" fmla="*/ 929331 h 934251"/>
                  <a:gd name="connsiteX7" fmla="*/ 1487825 w 1487825"/>
                  <a:gd name="connsiteY7" fmla="*/ 567844 h 934251"/>
                  <a:gd name="connsiteX8" fmla="*/ 1298827 w 1487825"/>
                  <a:gd name="connsiteY8" fmla="*/ 348368 h 934251"/>
                  <a:gd name="connsiteX9" fmla="*/ 1164333 w 1487825"/>
                  <a:gd name="connsiteY9" fmla="*/ 60750 h 934251"/>
                  <a:gd name="connsiteX0" fmla="*/ 1164333 w 1487825"/>
                  <a:gd name="connsiteY0" fmla="*/ 60750 h 934251"/>
                  <a:gd name="connsiteX1" fmla="*/ 330924 w 1487825"/>
                  <a:gd name="connsiteY1" fmla="*/ 59006 h 934251"/>
                  <a:gd name="connsiteX2" fmla="*/ 186595 w 1487825"/>
                  <a:gd name="connsiteY2" fmla="*/ 347561 h 934251"/>
                  <a:gd name="connsiteX3" fmla="*/ 3595 w 1487825"/>
                  <a:gd name="connsiteY3" fmla="*/ 582832 h 934251"/>
                  <a:gd name="connsiteX4" fmla="*/ 129 w 1487825"/>
                  <a:gd name="connsiteY4" fmla="*/ 929695 h 934251"/>
                  <a:gd name="connsiteX5" fmla="*/ 751936 w 1487825"/>
                  <a:gd name="connsiteY5" fmla="*/ 934251 h 934251"/>
                  <a:gd name="connsiteX6" fmla="*/ 1487825 w 1487825"/>
                  <a:gd name="connsiteY6" fmla="*/ 929331 h 934251"/>
                  <a:gd name="connsiteX7" fmla="*/ 1487825 w 1487825"/>
                  <a:gd name="connsiteY7" fmla="*/ 567844 h 934251"/>
                  <a:gd name="connsiteX8" fmla="*/ 1298827 w 1487825"/>
                  <a:gd name="connsiteY8" fmla="*/ 348368 h 934251"/>
                  <a:gd name="connsiteX9" fmla="*/ 1164333 w 1487825"/>
                  <a:gd name="connsiteY9" fmla="*/ 60750 h 934251"/>
                  <a:gd name="connsiteX0" fmla="*/ 1164333 w 1487825"/>
                  <a:gd name="connsiteY0" fmla="*/ 60750 h 934251"/>
                  <a:gd name="connsiteX1" fmla="*/ 330924 w 1487825"/>
                  <a:gd name="connsiteY1" fmla="*/ 59006 h 934251"/>
                  <a:gd name="connsiteX2" fmla="*/ 186595 w 1487825"/>
                  <a:gd name="connsiteY2" fmla="*/ 347561 h 934251"/>
                  <a:gd name="connsiteX3" fmla="*/ 3595 w 1487825"/>
                  <a:gd name="connsiteY3" fmla="*/ 582832 h 934251"/>
                  <a:gd name="connsiteX4" fmla="*/ 129 w 1487825"/>
                  <a:gd name="connsiteY4" fmla="*/ 929695 h 934251"/>
                  <a:gd name="connsiteX5" fmla="*/ 751936 w 1487825"/>
                  <a:gd name="connsiteY5" fmla="*/ 934251 h 934251"/>
                  <a:gd name="connsiteX6" fmla="*/ 1487825 w 1487825"/>
                  <a:gd name="connsiteY6" fmla="*/ 929331 h 934251"/>
                  <a:gd name="connsiteX7" fmla="*/ 1487825 w 1487825"/>
                  <a:gd name="connsiteY7" fmla="*/ 567844 h 934251"/>
                  <a:gd name="connsiteX8" fmla="*/ 1298827 w 1487825"/>
                  <a:gd name="connsiteY8" fmla="*/ 348368 h 934251"/>
                  <a:gd name="connsiteX9" fmla="*/ 1164333 w 1487825"/>
                  <a:gd name="connsiteY9" fmla="*/ 60750 h 934251"/>
                  <a:gd name="connsiteX0" fmla="*/ 1164333 w 1487825"/>
                  <a:gd name="connsiteY0" fmla="*/ 60750 h 934251"/>
                  <a:gd name="connsiteX1" fmla="*/ 330924 w 1487825"/>
                  <a:gd name="connsiteY1" fmla="*/ 59006 h 934251"/>
                  <a:gd name="connsiteX2" fmla="*/ 186595 w 1487825"/>
                  <a:gd name="connsiteY2" fmla="*/ 347561 h 934251"/>
                  <a:gd name="connsiteX3" fmla="*/ 3595 w 1487825"/>
                  <a:gd name="connsiteY3" fmla="*/ 582832 h 934251"/>
                  <a:gd name="connsiteX4" fmla="*/ 129 w 1487825"/>
                  <a:gd name="connsiteY4" fmla="*/ 929695 h 934251"/>
                  <a:gd name="connsiteX5" fmla="*/ 751936 w 1487825"/>
                  <a:gd name="connsiteY5" fmla="*/ 934251 h 934251"/>
                  <a:gd name="connsiteX6" fmla="*/ 1487825 w 1487825"/>
                  <a:gd name="connsiteY6" fmla="*/ 929331 h 934251"/>
                  <a:gd name="connsiteX7" fmla="*/ 1487825 w 1487825"/>
                  <a:gd name="connsiteY7" fmla="*/ 567844 h 934251"/>
                  <a:gd name="connsiteX8" fmla="*/ 1298827 w 1487825"/>
                  <a:gd name="connsiteY8" fmla="*/ 348368 h 934251"/>
                  <a:gd name="connsiteX9" fmla="*/ 1164333 w 1487825"/>
                  <a:gd name="connsiteY9" fmla="*/ 60750 h 934251"/>
                  <a:gd name="connsiteX0" fmla="*/ 1164333 w 1487825"/>
                  <a:gd name="connsiteY0" fmla="*/ 52797 h 942071"/>
                  <a:gd name="connsiteX1" fmla="*/ 330924 w 1487825"/>
                  <a:gd name="connsiteY1" fmla="*/ 66826 h 942071"/>
                  <a:gd name="connsiteX2" fmla="*/ 186595 w 1487825"/>
                  <a:gd name="connsiteY2" fmla="*/ 355381 h 942071"/>
                  <a:gd name="connsiteX3" fmla="*/ 3595 w 1487825"/>
                  <a:gd name="connsiteY3" fmla="*/ 590652 h 942071"/>
                  <a:gd name="connsiteX4" fmla="*/ 129 w 1487825"/>
                  <a:gd name="connsiteY4" fmla="*/ 937515 h 942071"/>
                  <a:gd name="connsiteX5" fmla="*/ 751936 w 1487825"/>
                  <a:gd name="connsiteY5" fmla="*/ 942071 h 942071"/>
                  <a:gd name="connsiteX6" fmla="*/ 1487825 w 1487825"/>
                  <a:gd name="connsiteY6" fmla="*/ 937151 h 942071"/>
                  <a:gd name="connsiteX7" fmla="*/ 1487825 w 1487825"/>
                  <a:gd name="connsiteY7" fmla="*/ 575664 h 942071"/>
                  <a:gd name="connsiteX8" fmla="*/ 1298827 w 1487825"/>
                  <a:gd name="connsiteY8" fmla="*/ 356188 h 942071"/>
                  <a:gd name="connsiteX9" fmla="*/ 1164333 w 1487825"/>
                  <a:gd name="connsiteY9" fmla="*/ 52797 h 94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7825" h="942071">
                    <a:moveTo>
                      <a:pt x="1164333" y="52797"/>
                    </a:moveTo>
                    <a:cubicBezTo>
                      <a:pt x="941194" y="-19759"/>
                      <a:pt x="539591" y="-19809"/>
                      <a:pt x="330924" y="66826"/>
                    </a:cubicBezTo>
                    <a:cubicBezTo>
                      <a:pt x="243398" y="215342"/>
                      <a:pt x="247555" y="262616"/>
                      <a:pt x="186595" y="355381"/>
                    </a:cubicBezTo>
                    <a:cubicBezTo>
                      <a:pt x="137317" y="433278"/>
                      <a:pt x="10041" y="503434"/>
                      <a:pt x="3595" y="590652"/>
                    </a:cubicBezTo>
                    <a:cubicBezTo>
                      <a:pt x="3595" y="652937"/>
                      <a:pt x="-797" y="771917"/>
                      <a:pt x="129" y="937515"/>
                    </a:cubicBezTo>
                    <a:lnTo>
                      <a:pt x="751936" y="942071"/>
                    </a:lnTo>
                    <a:lnTo>
                      <a:pt x="1487825" y="937151"/>
                    </a:lnTo>
                    <a:lnTo>
                      <a:pt x="1487825" y="575664"/>
                    </a:lnTo>
                    <a:cubicBezTo>
                      <a:pt x="1487113" y="494610"/>
                      <a:pt x="1352742" y="443333"/>
                      <a:pt x="1298827" y="356188"/>
                    </a:cubicBezTo>
                    <a:cubicBezTo>
                      <a:pt x="1244912" y="269044"/>
                      <a:pt x="1220225" y="153687"/>
                      <a:pt x="1164333" y="52797"/>
                    </a:cubicBezTo>
                    <a:close/>
                  </a:path>
                </a:pathLst>
              </a:cu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6" name="Group 315"/>
            <p:cNvGrpSpPr>
              <a:grpSpLocks noChangeAspect="1"/>
            </p:cNvGrpSpPr>
            <p:nvPr/>
          </p:nvGrpSpPr>
          <p:grpSpPr>
            <a:xfrm>
              <a:off x="1155687" y="2156526"/>
              <a:ext cx="120801" cy="80079"/>
              <a:chOff x="5606988" y="2112424"/>
              <a:chExt cx="831492" cy="551196"/>
            </a:xfrm>
          </p:grpSpPr>
          <p:sp>
            <p:nvSpPr>
              <p:cNvPr id="317" name="Rectangle 316"/>
              <p:cNvSpPr/>
              <p:nvPr/>
            </p:nvSpPr>
            <p:spPr>
              <a:xfrm>
                <a:off x="5622620" y="2510637"/>
                <a:ext cx="107127" cy="152983"/>
              </a:xfrm>
              <a:prstGeom prst="rect">
                <a:avLst/>
              </a:pr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8" name="Rounded Rectangle 2"/>
              <p:cNvSpPr/>
              <p:nvPr/>
            </p:nvSpPr>
            <p:spPr>
              <a:xfrm>
                <a:off x="5622620" y="2216305"/>
                <a:ext cx="89258" cy="50122"/>
              </a:xfrm>
              <a:custGeom>
                <a:avLst/>
                <a:gdLst>
                  <a:gd name="connsiteX0" fmla="*/ 0 w 225468"/>
                  <a:gd name="connsiteY0" fmla="*/ 23447 h 140677"/>
                  <a:gd name="connsiteX1" fmla="*/ 23447 w 225468"/>
                  <a:gd name="connsiteY1" fmla="*/ 0 h 140677"/>
                  <a:gd name="connsiteX2" fmla="*/ 202021 w 225468"/>
                  <a:gd name="connsiteY2" fmla="*/ 0 h 140677"/>
                  <a:gd name="connsiteX3" fmla="*/ 225468 w 225468"/>
                  <a:gd name="connsiteY3" fmla="*/ 23447 h 140677"/>
                  <a:gd name="connsiteX4" fmla="*/ 225468 w 225468"/>
                  <a:gd name="connsiteY4" fmla="*/ 117230 h 140677"/>
                  <a:gd name="connsiteX5" fmla="*/ 202021 w 225468"/>
                  <a:gd name="connsiteY5" fmla="*/ 140677 h 140677"/>
                  <a:gd name="connsiteX6" fmla="*/ 23447 w 225468"/>
                  <a:gd name="connsiteY6" fmla="*/ 140677 h 140677"/>
                  <a:gd name="connsiteX7" fmla="*/ 0 w 225468"/>
                  <a:gd name="connsiteY7" fmla="*/ 117230 h 140677"/>
                  <a:gd name="connsiteX8" fmla="*/ 0 w 225468"/>
                  <a:gd name="connsiteY8" fmla="*/ 23447 h 140677"/>
                  <a:gd name="connsiteX0" fmla="*/ 0 w 250520"/>
                  <a:gd name="connsiteY0" fmla="*/ 23447 h 140677"/>
                  <a:gd name="connsiteX1" fmla="*/ 23447 w 250520"/>
                  <a:gd name="connsiteY1" fmla="*/ 0 h 140677"/>
                  <a:gd name="connsiteX2" fmla="*/ 202021 w 250520"/>
                  <a:gd name="connsiteY2" fmla="*/ 0 h 140677"/>
                  <a:gd name="connsiteX3" fmla="*/ 225468 w 250520"/>
                  <a:gd name="connsiteY3" fmla="*/ 23447 h 140677"/>
                  <a:gd name="connsiteX4" fmla="*/ 250520 w 250520"/>
                  <a:gd name="connsiteY4" fmla="*/ 95310 h 140677"/>
                  <a:gd name="connsiteX5" fmla="*/ 202021 w 250520"/>
                  <a:gd name="connsiteY5" fmla="*/ 140677 h 140677"/>
                  <a:gd name="connsiteX6" fmla="*/ 23447 w 250520"/>
                  <a:gd name="connsiteY6" fmla="*/ 140677 h 140677"/>
                  <a:gd name="connsiteX7" fmla="*/ 0 w 250520"/>
                  <a:gd name="connsiteY7" fmla="*/ 117230 h 140677"/>
                  <a:gd name="connsiteX8" fmla="*/ 0 w 250520"/>
                  <a:gd name="connsiteY8" fmla="*/ 23447 h 140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0520" h="140677">
                    <a:moveTo>
                      <a:pt x="0" y="23447"/>
                    </a:moveTo>
                    <a:cubicBezTo>
                      <a:pt x="0" y="10498"/>
                      <a:pt x="10498" y="0"/>
                      <a:pt x="23447" y="0"/>
                    </a:cubicBezTo>
                    <a:lnTo>
                      <a:pt x="202021" y="0"/>
                    </a:lnTo>
                    <a:cubicBezTo>
                      <a:pt x="214970" y="0"/>
                      <a:pt x="225468" y="10498"/>
                      <a:pt x="225468" y="23447"/>
                    </a:cubicBezTo>
                    <a:cubicBezTo>
                      <a:pt x="225468" y="54708"/>
                      <a:pt x="250520" y="64049"/>
                      <a:pt x="250520" y="95310"/>
                    </a:cubicBezTo>
                    <a:cubicBezTo>
                      <a:pt x="250520" y="108259"/>
                      <a:pt x="214970" y="140677"/>
                      <a:pt x="202021" y="140677"/>
                    </a:cubicBezTo>
                    <a:lnTo>
                      <a:pt x="23447" y="140677"/>
                    </a:lnTo>
                    <a:cubicBezTo>
                      <a:pt x="10498" y="140677"/>
                      <a:pt x="0" y="130179"/>
                      <a:pt x="0" y="117230"/>
                    </a:cubicBezTo>
                    <a:lnTo>
                      <a:pt x="0" y="23447"/>
                    </a:lnTo>
                    <a:close/>
                  </a:path>
                </a:pathLst>
              </a:cu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9" name="Rounded Rectangle 2"/>
              <p:cNvSpPr/>
              <p:nvPr/>
            </p:nvSpPr>
            <p:spPr>
              <a:xfrm flipH="1">
                <a:off x="6332036" y="2216230"/>
                <a:ext cx="89258" cy="50122"/>
              </a:xfrm>
              <a:custGeom>
                <a:avLst/>
                <a:gdLst>
                  <a:gd name="connsiteX0" fmla="*/ 0 w 225468"/>
                  <a:gd name="connsiteY0" fmla="*/ 23447 h 140677"/>
                  <a:gd name="connsiteX1" fmla="*/ 23447 w 225468"/>
                  <a:gd name="connsiteY1" fmla="*/ 0 h 140677"/>
                  <a:gd name="connsiteX2" fmla="*/ 202021 w 225468"/>
                  <a:gd name="connsiteY2" fmla="*/ 0 h 140677"/>
                  <a:gd name="connsiteX3" fmla="*/ 225468 w 225468"/>
                  <a:gd name="connsiteY3" fmla="*/ 23447 h 140677"/>
                  <a:gd name="connsiteX4" fmla="*/ 225468 w 225468"/>
                  <a:gd name="connsiteY4" fmla="*/ 117230 h 140677"/>
                  <a:gd name="connsiteX5" fmla="*/ 202021 w 225468"/>
                  <a:gd name="connsiteY5" fmla="*/ 140677 h 140677"/>
                  <a:gd name="connsiteX6" fmla="*/ 23447 w 225468"/>
                  <a:gd name="connsiteY6" fmla="*/ 140677 h 140677"/>
                  <a:gd name="connsiteX7" fmla="*/ 0 w 225468"/>
                  <a:gd name="connsiteY7" fmla="*/ 117230 h 140677"/>
                  <a:gd name="connsiteX8" fmla="*/ 0 w 225468"/>
                  <a:gd name="connsiteY8" fmla="*/ 23447 h 140677"/>
                  <a:gd name="connsiteX0" fmla="*/ 0 w 250520"/>
                  <a:gd name="connsiteY0" fmla="*/ 23447 h 140677"/>
                  <a:gd name="connsiteX1" fmla="*/ 23447 w 250520"/>
                  <a:gd name="connsiteY1" fmla="*/ 0 h 140677"/>
                  <a:gd name="connsiteX2" fmla="*/ 202021 w 250520"/>
                  <a:gd name="connsiteY2" fmla="*/ 0 h 140677"/>
                  <a:gd name="connsiteX3" fmla="*/ 225468 w 250520"/>
                  <a:gd name="connsiteY3" fmla="*/ 23447 h 140677"/>
                  <a:gd name="connsiteX4" fmla="*/ 250520 w 250520"/>
                  <a:gd name="connsiteY4" fmla="*/ 95310 h 140677"/>
                  <a:gd name="connsiteX5" fmla="*/ 202021 w 250520"/>
                  <a:gd name="connsiteY5" fmla="*/ 140677 h 140677"/>
                  <a:gd name="connsiteX6" fmla="*/ 23447 w 250520"/>
                  <a:gd name="connsiteY6" fmla="*/ 140677 h 140677"/>
                  <a:gd name="connsiteX7" fmla="*/ 0 w 250520"/>
                  <a:gd name="connsiteY7" fmla="*/ 117230 h 140677"/>
                  <a:gd name="connsiteX8" fmla="*/ 0 w 250520"/>
                  <a:gd name="connsiteY8" fmla="*/ 23447 h 140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0520" h="140677">
                    <a:moveTo>
                      <a:pt x="0" y="23447"/>
                    </a:moveTo>
                    <a:cubicBezTo>
                      <a:pt x="0" y="10498"/>
                      <a:pt x="10498" y="0"/>
                      <a:pt x="23447" y="0"/>
                    </a:cubicBezTo>
                    <a:lnTo>
                      <a:pt x="202021" y="0"/>
                    </a:lnTo>
                    <a:cubicBezTo>
                      <a:pt x="214970" y="0"/>
                      <a:pt x="225468" y="10498"/>
                      <a:pt x="225468" y="23447"/>
                    </a:cubicBezTo>
                    <a:cubicBezTo>
                      <a:pt x="225468" y="54708"/>
                      <a:pt x="250520" y="64049"/>
                      <a:pt x="250520" y="95310"/>
                    </a:cubicBezTo>
                    <a:cubicBezTo>
                      <a:pt x="250520" y="108259"/>
                      <a:pt x="214970" y="140677"/>
                      <a:pt x="202021" y="140677"/>
                    </a:cubicBezTo>
                    <a:lnTo>
                      <a:pt x="23447" y="140677"/>
                    </a:lnTo>
                    <a:cubicBezTo>
                      <a:pt x="10498" y="140677"/>
                      <a:pt x="0" y="130179"/>
                      <a:pt x="0" y="117230"/>
                    </a:cubicBezTo>
                    <a:lnTo>
                      <a:pt x="0" y="23447"/>
                    </a:lnTo>
                    <a:close/>
                  </a:path>
                </a:pathLst>
              </a:cu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0" name="Rectangle 319"/>
              <p:cNvSpPr/>
              <p:nvPr/>
            </p:nvSpPr>
            <p:spPr>
              <a:xfrm>
                <a:off x="6316843" y="2510052"/>
                <a:ext cx="107127" cy="152983"/>
              </a:xfrm>
              <a:prstGeom prst="rect">
                <a:avLst/>
              </a:pr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1" name="Freeform 320"/>
              <p:cNvSpPr/>
              <p:nvPr/>
            </p:nvSpPr>
            <p:spPr>
              <a:xfrm>
                <a:off x="5606988" y="2112424"/>
                <a:ext cx="831492" cy="440425"/>
              </a:xfrm>
              <a:custGeom>
                <a:avLst/>
                <a:gdLst>
                  <a:gd name="connsiteX0" fmla="*/ 946205 w 946205"/>
                  <a:gd name="connsiteY0" fmla="*/ 0 h 930303"/>
                  <a:gd name="connsiteX1" fmla="*/ 365760 w 946205"/>
                  <a:gd name="connsiteY1" fmla="*/ 0 h 930303"/>
                  <a:gd name="connsiteX2" fmla="*/ 135172 w 946205"/>
                  <a:gd name="connsiteY2" fmla="*/ 437322 h 930303"/>
                  <a:gd name="connsiteX3" fmla="*/ 0 w 946205"/>
                  <a:gd name="connsiteY3" fmla="*/ 556592 h 930303"/>
                  <a:gd name="connsiteX4" fmla="*/ 0 w 946205"/>
                  <a:gd name="connsiteY4" fmla="*/ 930303 h 930303"/>
                  <a:gd name="connsiteX5" fmla="*/ 946205 w 946205"/>
                  <a:gd name="connsiteY5" fmla="*/ 922352 h 930303"/>
                  <a:gd name="connsiteX6" fmla="*/ 946205 w 946205"/>
                  <a:gd name="connsiteY6" fmla="*/ 0 h 930303"/>
                  <a:gd name="connsiteX0" fmla="*/ 946205 w 946205"/>
                  <a:gd name="connsiteY0" fmla="*/ 87531 h 1017834"/>
                  <a:gd name="connsiteX1" fmla="*/ 365760 w 946205"/>
                  <a:gd name="connsiteY1" fmla="*/ 87531 h 1017834"/>
                  <a:gd name="connsiteX2" fmla="*/ 135172 w 946205"/>
                  <a:gd name="connsiteY2" fmla="*/ 524853 h 1017834"/>
                  <a:gd name="connsiteX3" fmla="*/ 0 w 946205"/>
                  <a:gd name="connsiteY3" fmla="*/ 644123 h 1017834"/>
                  <a:gd name="connsiteX4" fmla="*/ 0 w 946205"/>
                  <a:gd name="connsiteY4" fmla="*/ 1017834 h 1017834"/>
                  <a:gd name="connsiteX5" fmla="*/ 946205 w 946205"/>
                  <a:gd name="connsiteY5" fmla="*/ 1009883 h 1017834"/>
                  <a:gd name="connsiteX6" fmla="*/ 946205 w 946205"/>
                  <a:gd name="connsiteY6" fmla="*/ 87531 h 1017834"/>
                  <a:gd name="connsiteX0" fmla="*/ 946205 w 946205"/>
                  <a:gd name="connsiteY0" fmla="*/ 59516 h 989819"/>
                  <a:gd name="connsiteX1" fmla="*/ 353234 w 946205"/>
                  <a:gd name="connsiteY1" fmla="*/ 162856 h 989819"/>
                  <a:gd name="connsiteX2" fmla="*/ 135172 w 946205"/>
                  <a:gd name="connsiteY2" fmla="*/ 496838 h 989819"/>
                  <a:gd name="connsiteX3" fmla="*/ 0 w 946205"/>
                  <a:gd name="connsiteY3" fmla="*/ 616108 h 989819"/>
                  <a:gd name="connsiteX4" fmla="*/ 0 w 946205"/>
                  <a:gd name="connsiteY4" fmla="*/ 989819 h 989819"/>
                  <a:gd name="connsiteX5" fmla="*/ 946205 w 946205"/>
                  <a:gd name="connsiteY5" fmla="*/ 981868 h 989819"/>
                  <a:gd name="connsiteX6" fmla="*/ 946205 w 946205"/>
                  <a:gd name="connsiteY6" fmla="*/ 59516 h 989819"/>
                  <a:gd name="connsiteX0" fmla="*/ 946205 w 946205"/>
                  <a:gd name="connsiteY0" fmla="*/ 741 h 931044"/>
                  <a:gd name="connsiteX1" fmla="*/ 353234 w 946205"/>
                  <a:gd name="connsiteY1" fmla="*/ 104081 h 931044"/>
                  <a:gd name="connsiteX2" fmla="*/ 135172 w 946205"/>
                  <a:gd name="connsiteY2" fmla="*/ 438063 h 931044"/>
                  <a:gd name="connsiteX3" fmla="*/ 0 w 946205"/>
                  <a:gd name="connsiteY3" fmla="*/ 557333 h 931044"/>
                  <a:gd name="connsiteX4" fmla="*/ 0 w 946205"/>
                  <a:gd name="connsiteY4" fmla="*/ 931044 h 931044"/>
                  <a:gd name="connsiteX5" fmla="*/ 946205 w 946205"/>
                  <a:gd name="connsiteY5" fmla="*/ 923093 h 931044"/>
                  <a:gd name="connsiteX6" fmla="*/ 946205 w 946205"/>
                  <a:gd name="connsiteY6" fmla="*/ 741 h 931044"/>
                  <a:gd name="connsiteX0" fmla="*/ 1027419 w 1027419"/>
                  <a:gd name="connsiteY0" fmla="*/ 741 h 931044"/>
                  <a:gd name="connsiteX1" fmla="*/ 434448 w 1027419"/>
                  <a:gd name="connsiteY1" fmla="*/ 104081 h 931044"/>
                  <a:gd name="connsiteX2" fmla="*/ 216386 w 1027419"/>
                  <a:gd name="connsiteY2" fmla="*/ 438063 h 931044"/>
                  <a:gd name="connsiteX3" fmla="*/ 81214 w 1027419"/>
                  <a:gd name="connsiteY3" fmla="*/ 557333 h 931044"/>
                  <a:gd name="connsiteX4" fmla="*/ 81214 w 1027419"/>
                  <a:gd name="connsiteY4" fmla="*/ 931044 h 931044"/>
                  <a:gd name="connsiteX5" fmla="*/ 1027419 w 1027419"/>
                  <a:gd name="connsiteY5" fmla="*/ 923093 h 931044"/>
                  <a:gd name="connsiteX6" fmla="*/ 1027419 w 1027419"/>
                  <a:gd name="connsiteY6" fmla="*/ 741 h 931044"/>
                  <a:gd name="connsiteX0" fmla="*/ 1018713 w 1018713"/>
                  <a:gd name="connsiteY0" fmla="*/ 741 h 931044"/>
                  <a:gd name="connsiteX1" fmla="*/ 425742 w 1018713"/>
                  <a:gd name="connsiteY1" fmla="*/ 104081 h 931044"/>
                  <a:gd name="connsiteX2" fmla="*/ 207680 w 1018713"/>
                  <a:gd name="connsiteY2" fmla="*/ 438063 h 931044"/>
                  <a:gd name="connsiteX3" fmla="*/ 72508 w 1018713"/>
                  <a:gd name="connsiteY3" fmla="*/ 557333 h 931044"/>
                  <a:gd name="connsiteX4" fmla="*/ 72508 w 1018713"/>
                  <a:gd name="connsiteY4" fmla="*/ 931044 h 931044"/>
                  <a:gd name="connsiteX5" fmla="*/ 1018713 w 1018713"/>
                  <a:gd name="connsiteY5" fmla="*/ 923093 h 931044"/>
                  <a:gd name="connsiteX6" fmla="*/ 1018713 w 1018713"/>
                  <a:gd name="connsiteY6" fmla="*/ 741 h 931044"/>
                  <a:gd name="connsiteX0" fmla="*/ 1003870 w 1003870"/>
                  <a:gd name="connsiteY0" fmla="*/ 741 h 931044"/>
                  <a:gd name="connsiteX1" fmla="*/ 410899 w 1003870"/>
                  <a:gd name="connsiteY1" fmla="*/ 104081 h 931044"/>
                  <a:gd name="connsiteX2" fmla="*/ 192837 w 1003870"/>
                  <a:gd name="connsiteY2" fmla="*/ 438063 h 931044"/>
                  <a:gd name="connsiteX3" fmla="*/ 57665 w 1003870"/>
                  <a:gd name="connsiteY3" fmla="*/ 557333 h 931044"/>
                  <a:gd name="connsiteX4" fmla="*/ 115230 w 1003870"/>
                  <a:gd name="connsiteY4" fmla="*/ 571464 h 931044"/>
                  <a:gd name="connsiteX5" fmla="*/ 57665 w 1003870"/>
                  <a:gd name="connsiteY5" fmla="*/ 931044 h 931044"/>
                  <a:gd name="connsiteX6" fmla="*/ 1003870 w 1003870"/>
                  <a:gd name="connsiteY6" fmla="*/ 923093 h 931044"/>
                  <a:gd name="connsiteX7" fmla="*/ 1003870 w 1003870"/>
                  <a:gd name="connsiteY7" fmla="*/ 741 h 931044"/>
                  <a:gd name="connsiteX0" fmla="*/ 1003870 w 1003870"/>
                  <a:gd name="connsiteY0" fmla="*/ 741 h 931044"/>
                  <a:gd name="connsiteX1" fmla="*/ 410899 w 1003870"/>
                  <a:gd name="connsiteY1" fmla="*/ 104081 h 931044"/>
                  <a:gd name="connsiteX2" fmla="*/ 192837 w 1003870"/>
                  <a:gd name="connsiteY2" fmla="*/ 438063 h 931044"/>
                  <a:gd name="connsiteX3" fmla="*/ 57665 w 1003870"/>
                  <a:gd name="connsiteY3" fmla="*/ 557333 h 931044"/>
                  <a:gd name="connsiteX4" fmla="*/ 115230 w 1003870"/>
                  <a:gd name="connsiteY4" fmla="*/ 571464 h 931044"/>
                  <a:gd name="connsiteX5" fmla="*/ 57665 w 1003870"/>
                  <a:gd name="connsiteY5" fmla="*/ 931044 h 931044"/>
                  <a:gd name="connsiteX6" fmla="*/ 1003870 w 1003870"/>
                  <a:gd name="connsiteY6" fmla="*/ 923093 h 931044"/>
                  <a:gd name="connsiteX7" fmla="*/ 1003870 w 1003870"/>
                  <a:gd name="connsiteY7" fmla="*/ 741 h 931044"/>
                  <a:gd name="connsiteX0" fmla="*/ 1003870 w 1003870"/>
                  <a:gd name="connsiteY0" fmla="*/ 741 h 931044"/>
                  <a:gd name="connsiteX1" fmla="*/ 410899 w 1003870"/>
                  <a:gd name="connsiteY1" fmla="*/ 104081 h 931044"/>
                  <a:gd name="connsiteX2" fmla="*/ 192837 w 1003870"/>
                  <a:gd name="connsiteY2" fmla="*/ 438063 h 931044"/>
                  <a:gd name="connsiteX3" fmla="*/ 115230 w 1003870"/>
                  <a:gd name="connsiteY3" fmla="*/ 571464 h 931044"/>
                  <a:gd name="connsiteX4" fmla="*/ 57665 w 1003870"/>
                  <a:gd name="connsiteY4" fmla="*/ 931044 h 931044"/>
                  <a:gd name="connsiteX5" fmla="*/ 1003870 w 1003870"/>
                  <a:gd name="connsiteY5" fmla="*/ 923093 h 931044"/>
                  <a:gd name="connsiteX6" fmla="*/ 1003870 w 1003870"/>
                  <a:gd name="connsiteY6" fmla="*/ 741 h 931044"/>
                  <a:gd name="connsiteX0" fmla="*/ 1015100 w 1015100"/>
                  <a:gd name="connsiteY0" fmla="*/ 741 h 931044"/>
                  <a:gd name="connsiteX1" fmla="*/ 422129 w 1015100"/>
                  <a:gd name="connsiteY1" fmla="*/ 104081 h 931044"/>
                  <a:gd name="connsiteX2" fmla="*/ 204067 w 1015100"/>
                  <a:gd name="connsiteY2" fmla="*/ 438063 h 931044"/>
                  <a:gd name="connsiteX3" fmla="*/ 73224 w 1015100"/>
                  <a:gd name="connsiteY3" fmla="*/ 568333 h 931044"/>
                  <a:gd name="connsiteX4" fmla="*/ 68895 w 1015100"/>
                  <a:gd name="connsiteY4" fmla="*/ 931044 h 931044"/>
                  <a:gd name="connsiteX5" fmla="*/ 1015100 w 1015100"/>
                  <a:gd name="connsiteY5" fmla="*/ 923093 h 931044"/>
                  <a:gd name="connsiteX6" fmla="*/ 1015100 w 1015100"/>
                  <a:gd name="connsiteY6" fmla="*/ 741 h 931044"/>
                  <a:gd name="connsiteX0" fmla="*/ 1015100 w 1015100"/>
                  <a:gd name="connsiteY0" fmla="*/ 741 h 931044"/>
                  <a:gd name="connsiteX1" fmla="*/ 422129 w 1015100"/>
                  <a:gd name="connsiteY1" fmla="*/ 104081 h 931044"/>
                  <a:gd name="connsiteX2" fmla="*/ 204067 w 1015100"/>
                  <a:gd name="connsiteY2" fmla="*/ 438063 h 931044"/>
                  <a:gd name="connsiteX3" fmla="*/ 73224 w 1015100"/>
                  <a:gd name="connsiteY3" fmla="*/ 568333 h 931044"/>
                  <a:gd name="connsiteX4" fmla="*/ 68895 w 1015100"/>
                  <a:gd name="connsiteY4" fmla="*/ 931044 h 931044"/>
                  <a:gd name="connsiteX5" fmla="*/ 1015100 w 1015100"/>
                  <a:gd name="connsiteY5" fmla="*/ 923093 h 931044"/>
                  <a:gd name="connsiteX6" fmla="*/ 1015100 w 1015100"/>
                  <a:gd name="connsiteY6" fmla="*/ 741 h 931044"/>
                  <a:gd name="connsiteX0" fmla="*/ 946315 w 946315"/>
                  <a:gd name="connsiteY0" fmla="*/ 741 h 931044"/>
                  <a:gd name="connsiteX1" fmla="*/ 353344 w 946315"/>
                  <a:gd name="connsiteY1" fmla="*/ 104081 h 931044"/>
                  <a:gd name="connsiteX2" fmla="*/ 135282 w 946315"/>
                  <a:gd name="connsiteY2" fmla="*/ 438063 h 931044"/>
                  <a:gd name="connsiteX3" fmla="*/ 4439 w 946315"/>
                  <a:gd name="connsiteY3" fmla="*/ 568333 h 931044"/>
                  <a:gd name="connsiteX4" fmla="*/ 110 w 946315"/>
                  <a:gd name="connsiteY4" fmla="*/ 931044 h 931044"/>
                  <a:gd name="connsiteX5" fmla="*/ 946315 w 946315"/>
                  <a:gd name="connsiteY5" fmla="*/ 923093 h 931044"/>
                  <a:gd name="connsiteX6" fmla="*/ 946315 w 946315"/>
                  <a:gd name="connsiteY6" fmla="*/ 741 h 931044"/>
                  <a:gd name="connsiteX0" fmla="*/ 948139 w 948139"/>
                  <a:gd name="connsiteY0" fmla="*/ 741 h 931044"/>
                  <a:gd name="connsiteX1" fmla="*/ 355168 w 948139"/>
                  <a:gd name="connsiteY1" fmla="*/ 104081 h 931044"/>
                  <a:gd name="connsiteX2" fmla="*/ 137106 w 948139"/>
                  <a:gd name="connsiteY2" fmla="*/ 438063 h 931044"/>
                  <a:gd name="connsiteX3" fmla="*/ 0 w 948139"/>
                  <a:gd name="connsiteY3" fmla="*/ 577728 h 931044"/>
                  <a:gd name="connsiteX4" fmla="*/ 1934 w 948139"/>
                  <a:gd name="connsiteY4" fmla="*/ 931044 h 931044"/>
                  <a:gd name="connsiteX5" fmla="*/ 948139 w 948139"/>
                  <a:gd name="connsiteY5" fmla="*/ 923093 h 931044"/>
                  <a:gd name="connsiteX6" fmla="*/ 948139 w 948139"/>
                  <a:gd name="connsiteY6" fmla="*/ 741 h 931044"/>
                  <a:gd name="connsiteX0" fmla="*/ 948139 w 948139"/>
                  <a:gd name="connsiteY0" fmla="*/ 2029 h 932332"/>
                  <a:gd name="connsiteX1" fmla="*/ 467902 w 948139"/>
                  <a:gd name="connsiteY1" fmla="*/ 74054 h 932332"/>
                  <a:gd name="connsiteX2" fmla="*/ 137106 w 948139"/>
                  <a:gd name="connsiteY2" fmla="*/ 439351 h 932332"/>
                  <a:gd name="connsiteX3" fmla="*/ 0 w 948139"/>
                  <a:gd name="connsiteY3" fmla="*/ 579016 h 932332"/>
                  <a:gd name="connsiteX4" fmla="*/ 1934 w 948139"/>
                  <a:gd name="connsiteY4" fmla="*/ 932332 h 932332"/>
                  <a:gd name="connsiteX5" fmla="*/ 948139 w 948139"/>
                  <a:gd name="connsiteY5" fmla="*/ 924381 h 932332"/>
                  <a:gd name="connsiteX6" fmla="*/ 948139 w 948139"/>
                  <a:gd name="connsiteY6" fmla="*/ 2029 h 932332"/>
                  <a:gd name="connsiteX0" fmla="*/ 948139 w 948139"/>
                  <a:gd name="connsiteY0" fmla="*/ 1431 h 931734"/>
                  <a:gd name="connsiteX1" fmla="*/ 467902 w 948139"/>
                  <a:gd name="connsiteY1" fmla="*/ 73456 h 931734"/>
                  <a:gd name="connsiteX2" fmla="*/ 196605 w 948139"/>
                  <a:gd name="connsiteY2" fmla="*/ 385517 h 931734"/>
                  <a:gd name="connsiteX3" fmla="*/ 0 w 948139"/>
                  <a:gd name="connsiteY3" fmla="*/ 578418 h 931734"/>
                  <a:gd name="connsiteX4" fmla="*/ 1934 w 948139"/>
                  <a:gd name="connsiteY4" fmla="*/ 931734 h 931734"/>
                  <a:gd name="connsiteX5" fmla="*/ 948139 w 948139"/>
                  <a:gd name="connsiteY5" fmla="*/ 923783 h 931734"/>
                  <a:gd name="connsiteX6" fmla="*/ 948139 w 948139"/>
                  <a:gd name="connsiteY6" fmla="*/ 1431 h 931734"/>
                  <a:gd name="connsiteX0" fmla="*/ 948139 w 948139"/>
                  <a:gd name="connsiteY0" fmla="*/ 7920 h 938223"/>
                  <a:gd name="connsiteX1" fmla="*/ 476970 w 948139"/>
                  <a:gd name="connsiteY1" fmla="*/ 45988 h 938223"/>
                  <a:gd name="connsiteX2" fmla="*/ 196605 w 948139"/>
                  <a:gd name="connsiteY2" fmla="*/ 392006 h 938223"/>
                  <a:gd name="connsiteX3" fmla="*/ 0 w 948139"/>
                  <a:gd name="connsiteY3" fmla="*/ 584907 h 938223"/>
                  <a:gd name="connsiteX4" fmla="*/ 1934 w 948139"/>
                  <a:gd name="connsiteY4" fmla="*/ 938223 h 938223"/>
                  <a:gd name="connsiteX5" fmla="*/ 948139 w 948139"/>
                  <a:gd name="connsiteY5" fmla="*/ 930272 h 938223"/>
                  <a:gd name="connsiteX6" fmla="*/ 948139 w 948139"/>
                  <a:gd name="connsiteY6" fmla="*/ 7920 h 938223"/>
                  <a:gd name="connsiteX0" fmla="*/ 948139 w 948139"/>
                  <a:gd name="connsiteY0" fmla="*/ 0 h 930303"/>
                  <a:gd name="connsiteX1" fmla="*/ 476970 w 948139"/>
                  <a:gd name="connsiteY1" fmla="*/ 38068 h 930303"/>
                  <a:gd name="connsiteX2" fmla="*/ 196605 w 948139"/>
                  <a:gd name="connsiteY2" fmla="*/ 384086 h 930303"/>
                  <a:gd name="connsiteX3" fmla="*/ 0 w 948139"/>
                  <a:gd name="connsiteY3" fmla="*/ 576987 h 930303"/>
                  <a:gd name="connsiteX4" fmla="*/ 1934 w 948139"/>
                  <a:gd name="connsiteY4" fmla="*/ 930303 h 930303"/>
                  <a:gd name="connsiteX5" fmla="*/ 948139 w 948139"/>
                  <a:gd name="connsiteY5" fmla="*/ 922352 h 930303"/>
                  <a:gd name="connsiteX6" fmla="*/ 948139 w 948139"/>
                  <a:gd name="connsiteY6" fmla="*/ 0 h 930303"/>
                  <a:gd name="connsiteX0" fmla="*/ 948139 w 948139"/>
                  <a:gd name="connsiteY0" fmla="*/ 0 h 930303"/>
                  <a:gd name="connsiteX1" fmla="*/ 386279 w 948139"/>
                  <a:gd name="connsiteY1" fmla="*/ 38068 h 930303"/>
                  <a:gd name="connsiteX2" fmla="*/ 196605 w 948139"/>
                  <a:gd name="connsiteY2" fmla="*/ 384086 h 930303"/>
                  <a:gd name="connsiteX3" fmla="*/ 0 w 948139"/>
                  <a:gd name="connsiteY3" fmla="*/ 576987 h 930303"/>
                  <a:gd name="connsiteX4" fmla="*/ 1934 w 948139"/>
                  <a:gd name="connsiteY4" fmla="*/ 930303 h 930303"/>
                  <a:gd name="connsiteX5" fmla="*/ 948139 w 948139"/>
                  <a:gd name="connsiteY5" fmla="*/ 922352 h 930303"/>
                  <a:gd name="connsiteX6" fmla="*/ 948139 w 948139"/>
                  <a:gd name="connsiteY6" fmla="*/ 0 h 930303"/>
                  <a:gd name="connsiteX0" fmla="*/ 948139 w 948139"/>
                  <a:gd name="connsiteY0" fmla="*/ 0 h 930303"/>
                  <a:gd name="connsiteX1" fmla="*/ 386279 w 948139"/>
                  <a:gd name="connsiteY1" fmla="*/ 38068 h 930303"/>
                  <a:gd name="connsiteX2" fmla="*/ 196605 w 948139"/>
                  <a:gd name="connsiteY2" fmla="*/ 384086 h 930303"/>
                  <a:gd name="connsiteX3" fmla="*/ 0 w 948139"/>
                  <a:gd name="connsiteY3" fmla="*/ 576987 h 930303"/>
                  <a:gd name="connsiteX4" fmla="*/ 1934 w 948139"/>
                  <a:gd name="connsiteY4" fmla="*/ 930303 h 930303"/>
                  <a:gd name="connsiteX5" fmla="*/ 948139 w 948139"/>
                  <a:gd name="connsiteY5" fmla="*/ 922352 h 930303"/>
                  <a:gd name="connsiteX6" fmla="*/ 948139 w 948139"/>
                  <a:gd name="connsiteY6" fmla="*/ 0 h 930303"/>
                  <a:gd name="connsiteX0" fmla="*/ 948139 w 948139"/>
                  <a:gd name="connsiteY0" fmla="*/ 0 h 930303"/>
                  <a:gd name="connsiteX1" fmla="*/ 386279 w 948139"/>
                  <a:gd name="connsiteY1" fmla="*/ 38068 h 930303"/>
                  <a:gd name="connsiteX2" fmla="*/ 196605 w 948139"/>
                  <a:gd name="connsiteY2" fmla="*/ 384086 h 930303"/>
                  <a:gd name="connsiteX3" fmla="*/ 0 w 948139"/>
                  <a:gd name="connsiteY3" fmla="*/ 576987 h 930303"/>
                  <a:gd name="connsiteX4" fmla="*/ 1934 w 948139"/>
                  <a:gd name="connsiteY4" fmla="*/ 930303 h 930303"/>
                  <a:gd name="connsiteX5" fmla="*/ 948139 w 948139"/>
                  <a:gd name="connsiteY5" fmla="*/ 922352 h 930303"/>
                  <a:gd name="connsiteX6" fmla="*/ 948139 w 948139"/>
                  <a:gd name="connsiteY6" fmla="*/ 0 h 930303"/>
                  <a:gd name="connsiteX0" fmla="*/ 948139 w 948139"/>
                  <a:gd name="connsiteY0" fmla="*/ 0 h 930303"/>
                  <a:gd name="connsiteX1" fmla="*/ 386279 w 948139"/>
                  <a:gd name="connsiteY1" fmla="*/ 38068 h 930303"/>
                  <a:gd name="connsiteX2" fmla="*/ 196605 w 948139"/>
                  <a:gd name="connsiteY2" fmla="*/ 384086 h 930303"/>
                  <a:gd name="connsiteX3" fmla="*/ 0 w 948139"/>
                  <a:gd name="connsiteY3" fmla="*/ 576987 h 930303"/>
                  <a:gd name="connsiteX4" fmla="*/ 1934 w 948139"/>
                  <a:gd name="connsiteY4" fmla="*/ 930303 h 930303"/>
                  <a:gd name="connsiteX5" fmla="*/ 948139 w 948139"/>
                  <a:gd name="connsiteY5" fmla="*/ 922352 h 930303"/>
                  <a:gd name="connsiteX6" fmla="*/ 948139 w 948139"/>
                  <a:gd name="connsiteY6" fmla="*/ 0 h 930303"/>
                  <a:gd name="connsiteX0" fmla="*/ 948139 w 948139"/>
                  <a:gd name="connsiteY0" fmla="*/ 0 h 930303"/>
                  <a:gd name="connsiteX1" fmla="*/ 327329 w 948139"/>
                  <a:gd name="connsiteY1" fmla="*/ 53161 h 930303"/>
                  <a:gd name="connsiteX2" fmla="*/ 196605 w 948139"/>
                  <a:gd name="connsiteY2" fmla="*/ 384086 h 930303"/>
                  <a:gd name="connsiteX3" fmla="*/ 0 w 948139"/>
                  <a:gd name="connsiteY3" fmla="*/ 576987 h 930303"/>
                  <a:gd name="connsiteX4" fmla="*/ 1934 w 948139"/>
                  <a:gd name="connsiteY4" fmla="*/ 930303 h 930303"/>
                  <a:gd name="connsiteX5" fmla="*/ 948139 w 948139"/>
                  <a:gd name="connsiteY5" fmla="*/ 922352 h 930303"/>
                  <a:gd name="connsiteX6" fmla="*/ 948139 w 948139"/>
                  <a:gd name="connsiteY6" fmla="*/ 0 h 930303"/>
                  <a:gd name="connsiteX0" fmla="*/ 948139 w 948139"/>
                  <a:gd name="connsiteY0" fmla="*/ 0 h 930303"/>
                  <a:gd name="connsiteX1" fmla="*/ 327329 w 948139"/>
                  <a:gd name="connsiteY1" fmla="*/ 53161 h 930303"/>
                  <a:gd name="connsiteX2" fmla="*/ 196605 w 948139"/>
                  <a:gd name="connsiteY2" fmla="*/ 384086 h 930303"/>
                  <a:gd name="connsiteX3" fmla="*/ 0 w 948139"/>
                  <a:gd name="connsiteY3" fmla="*/ 576987 h 930303"/>
                  <a:gd name="connsiteX4" fmla="*/ 1934 w 948139"/>
                  <a:gd name="connsiteY4" fmla="*/ 930303 h 930303"/>
                  <a:gd name="connsiteX5" fmla="*/ 948139 w 948139"/>
                  <a:gd name="connsiteY5" fmla="*/ 922352 h 930303"/>
                  <a:gd name="connsiteX6" fmla="*/ 948139 w 948139"/>
                  <a:gd name="connsiteY6" fmla="*/ 0 h 930303"/>
                  <a:gd name="connsiteX0" fmla="*/ 948139 w 948139"/>
                  <a:gd name="connsiteY0" fmla="*/ 118 h 930421"/>
                  <a:gd name="connsiteX1" fmla="*/ 327329 w 948139"/>
                  <a:gd name="connsiteY1" fmla="*/ 53279 h 930421"/>
                  <a:gd name="connsiteX2" fmla="*/ 196605 w 948139"/>
                  <a:gd name="connsiteY2" fmla="*/ 384204 h 930421"/>
                  <a:gd name="connsiteX3" fmla="*/ 0 w 948139"/>
                  <a:gd name="connsiteY3" fmla="*/ 577105 h 930421"/>
                  <a:gd name="connsiteX4" fmla="*/ 1934 w 948139"/>
                  <a:gd name="connsiteY4" fmla="*/ 930421 h 930421"/>
                  <a:gd name="connsiteX5" fmla="*/ 948139 w 948139"/>
                  <a:gd name="connsiteY5" fmla="*/ 922470 h 930421"/>
                  <a:gd name="connsiteX6" fmla="*/ 948139 w 948139"/>
                  <a:gd name="connsiteY6" fmla="*/ 118 h 930421"/>
                  <a:gd name="connsiteX0" fmla="*/ 948139 w 948139"/>
                  <a:gd name="connsiteY0" fmla="*/ 118 h 930421"/>
                  <a:gd name="connsiteX1" fmla="*/ 327329 w 948139"/>
                  <a:gd name="connsiteY1" fmla="*/ 53279 h 930421"/>
                  <a:gd name="connsiteX2" fmla="*/ 196605 w 948139"/>
                  <a:gd name="connsiteY2" fmla="*/ 384204 h 930421"/>
                  <a:gd name="connsiteX3" fmla="*/ 0 w 948139"/>
                  <a:gd name="connsiteY3" fmla="*/ 577105 h 930421"/>
                  <a:gd name="connsiteX4" fmla="*/ 1934 w 948139"/>
                  <a:gd name="connsiteY4" fmla="*/ 930421 h 930421"/>
                  <a:gd name="connsiteX5" fmla="*/ 948139 w 948139"/>
                  <a:gd name="connsiteY5" fmla="*/ 922470 h 930421"/>
                  <a:gd name="connsiteX6" fmla="*/ 948139 w 948139"/>
                  <a:gd name="connsiteY6" fmla="*/ 118 h 930421"/>
                  <a:gd name="connsiteX0" fmla="*/ 948139 w 948139"/>
                  <a:gd name="connsiteY0" fmla="*/ 118 h 930421"/>
                  <a:gd name="connsiteX1" fmla="*/ 327329 w 948139"/>
                  <a:gd name="connsiteY1" fmla="*/ 53279 h 930421"/>
                  <a:gd name="connsiteX2" fmla="*/ 183000 w 948139"/>
                  <a:gd name="connsiteY2" fmla="*/ 341834 h 930421"/>
                  <a:gd name="connsiteX3" fmla="*/ 0 w 948139"/>
                  <a:gd name="connsiteY3" fmla="*/ 577105 h 930421"/>
                  <a:gd name="connsiteX4" fmla="*/ 1934 w 948139"/>
                  <a:gd name="connsiteY4" fmla="*/ 930421 h 930421"/>
                  <a:gd name="connsiteX5" fmla="*/ 948139 w 948139"/>
                  <a:gd name="connsiteY5" fmla="*/ 922470 h 930421"/>
                  <a:gd name="connsiteX6" fmla="*/ 948139 w 948139"/>
                  <a:gd name="connsiteY6" fmla="*/ 118 h 930421"/>
                  <a:gd name="connsiteX0" fmla="*/ 748341 w 948139"/>
                  <a:gd name="connsiteY0" fmla="*/ 70 h 936426"/>
                  <a:gd name="connsiteX1" fmla="*/ 327329 w 948139"/>
                  <a:gd name="connsiteY1" fmla="*/ 59284 h 936426"/>
                  <a:gd name="connsiteX2" fmla="*/ 183000 w 948139"/>
                  <a:gd name="connsiteY2" fmla="*/ 347839 h 936426"/>
                  <a:gd name="connsiteX3" fmla="*/ 0 w 948139"/>
                  <a:gd name="connsiteY3" fmla="*/ 583110 h 936426"/>
                  <a:gd name="connsiteX4" fmla="*/ 1934 w 948139"/>
                  <a:gd name="connsiteY4" fmla="*/ 936426 h 936426"/>
                  <a:gd name="connsiteX5" fmla="*/ 948139 w 948139"/>
                  <a:gd name="connsiteY5" fmla="*/ 928475 h 936426"/>
                  <a:gd name="connsiteX6" fmla="*/ 748341 w 948139"/>
                  <a:gd name="connsiteY6" fmla="*/ 70 h 936426"/>
                  <a:gd name="connsiteX0" fmla="*/ 748341 w 748341"/>
                  <a:gd name="connsiteY0" fmla="*/ 70 h 936426"/>
                  <a:gd name="connsiteX1" fmla="*/ 327329 w 748341"/>
                  <a:gd name="connsiteY1" fmla="*/ 59284 h 936426"/>
                  <a:gd name="connsiteX2" fmla="*/ 183000 w 748341"/>
                  <a:gd name="connsiteY2" fmla="*/ 347839 h 936426"/>
                  <a:gd name="connsiteX3" fmla="*/ 0 w 748341"/>
                  <a:gd name="connsiteY3" fmla="*/ 583110 h 936426"/>
                  <a:gd name="connsiteX4" fmla="*/ 1934 w 748341"/>
                  <a:gd name="connsiteY4" fmla="*/ 936426 h 936426"/>
                  <a:gd name="connsiteX5" fmla="*/ 748341 w 748341"/>
                  <a:gd name="connsiteY5" fmla="*/ 934529 h 936426"/>
                  <a:gd name="connsiteX6" fmla="*/ 748341 w 748341"/>
                  <a:gd name="connsiteY6" fmla="*/ 70 h 936426"/>
                  <a:gd name="connsiteX0" fmla="*/ 748341 w 748341"/>
                  <a:gd name="connsiteY0" fmla="*/ 0 h 936356"/>
                  <a:gd name="connsiteX1" fmla="*/ 327329 w 748341"/>
                  <a:gd name="connsiteY1" fmla="*/ 59214 h 936356"/>
                  <a:gd name="connsiteX2" fmla="*/ 183000 w 748341"/>
                  <a:gd name="connsiteY2" fmla="*/ 347769 h 936356"/>
                  <a:gd name="connsiteX3" fmla="*/ 0 w 748341"/>
                  <a:gd name="connsiteY3" fmla="*/ 583040 h 936356"/>
                  <a:gd name="connsiteX4" fmla="*/ 1934 w 748341"/>
                  <a:gd name="connsiteY4" fmla="*/ 936356 h 936356"/>
                  <a:gd name="connsiteX5" fmla="*/ 748341 w 748341"/>
                  <a:gd name="connsiteY5" fmla="*/ 934459 h 936356"/>
                  <a:gd name="connsiteX6" fmla="*/ 748341 w 748341"/>
                  <a:gd name="connsiteY6" fmla="*/ 0 h 936356"/>
                  <a:gd name="connsiteX0" fmla="*/ 748341 w 748341"/>
                  <a:gd name="connsiteY0" fmla="*/ 0 h 936356"/>
                  <a:gd name="connsiteX1" fmla="*/ 327329 w 748341"/>
                  <a:gd name="connsiteY1" fmla="*/ 59214 h 936356"/>
                  <a:gd name="connsiteX2" fmla="*/ 183000 w 748341"/>
                  <a:gd name="connsiteY2" fmla="*/ 347769 h 936356"/>
                  <a:gd name="connsiteX3" fmla="*/ 0 w 748341"/>
                  <a:gd name="connsiteY3" fmla="*/ 583040 h 936356"/>
                  <a:gd name="connsiteX4" fmla="*/ 1934 w 748341"/>
                  <a:gd name="connsiteY4" fmla="*/ 936356 h 936356"/>
                  <a:gd name="connsiteX5" fmla="*/ 748341 w 748341"/>
                  <a:gd name="connsiteY5" fmla="*/ 934459 h 936356"/>
                  <a:gd name="connsiteX6" fmla="*/ 748341 w 748341"/>
                  <a:gd name="connsiteY6" fmla="*/ 0 h 936356"/>
                  <a:gd name="connsiteX0" fmla="*/ 748341 w 748341"/>
                  <a:gd name="connsiteY0" fmla="*/ 0 h 936356"/>
                  <a:gd name="connsiteX1" fmla="*/ 327329 w 748341"/>
                  <a:gd name="connsiteY1" fmla="*/ 59214 h 936356"/>
                  <a:gd name="connsiteX2" fmla="*/ 183000 w 748341"/>
                  <a:gd name="connsiteY2" fmla="*/ 347769 h 936356"/>
                  <a:gd name="connsiteX3" fmla="*/ 0 w 748341"/>
                  <a:gd name="connsiteY3" fmla="*/ 583040 h 936356"/>
                  <a:gd name="connsiteX4" fmla="*/ 1934 w 748341"/>
                  <a:gd name="connsiteY4" fmla="*/ 936356 h 936356"/>
                  <a:gd name="connsiteX5" fmla="*/ 748341 w 748341"/>
                  <a:gd name="connsiteY5" fmla="*/ 934459 h 936356"/>
                  <a:gd name="connsiteX6" fmla="*/ 748341 w 748341"/>
                  <a:gd name="connsiteY6" fmla="*/ 0 h 936356"/>
                  <a:gd name="connsiteX0" fmla="*/ 748341 w 749840"/>
                  <a:gd name="connsiteY0" fmla="*/ 0 h 936356"/>
                  <a:gd name="connsiteX1" fmla="*/ 327329 w 749840"/>
                  <a:gd name="connsiteY1" fmla="*/ 59214 h 936356"/>
                  <a:gd name="connsiteX2" fmla="*/ 183000 w 749840"/>
                  <a:gd name="connsiteY2" fmla="*/ 347769 h 936356"/>
                  <a:gd name="connsiteX3" fmla="*/ 0 w 749840"/>
                  <a:gd name="connsiteY3" fmla="*/ 583040 h 936356"/>
                  <a:gd name="connsiteX4" fmla="*/ 1934 w 749840"/>
                  <a:gd name="connsiteY4" fmla="*/ 936356 h 936356"/>
                  <a:gd name="connsiteX5" fmla="*/ 748341 w 749840"/>
                  <a:gd name="connsiteY5" fmla="*/ 934459 h 936356"/>
                  <a:gd name="connsiteX6" fmla="*/ 749840 w 749840"/>
                  <a:gd name="connsiteY6" fmla="*/ 193654 h 936356"/>
                  <a:gd name="connsiteX7" fmla="*/ 748341 w 749840"/>
                  <a:gd name="connsiteY7" fmla="*/ 0 h 936356"/>
                  <a:gd name="connsiteX0" fmla="*/ 748341 w 802295"/>
                  <a:gd name="connsiteY0" fmla="*/ 0 h 936356"/>
                  <a:gd name="connsiteX1" fmla="*/ 327329 w 802295"/>
                  <a:gd name="connsiteY1" fmla="*/ 59214 h 936356"/>
                  <a:gd name="connsiteX2" fmla="*/ 183000 w 802295"/>
                  <a:gd name="connsiteY2" fmla="*/ 347769 h 936356"/>
                  <a:gd name="connsiteX3" fmla="*/ 0 w 802295"/>
                  <a:gd name="connsiteY3" fmla="*/ 583040 h 936356"/>
                  <a:gd name="connsiteX4" fmla="*/ 1934 w 802295"/>
                  <a:gd name="connsiteY4" fmla="*/ 936356 h 936356"/>
                  <a:gd name="connsiteX5" fmla="*/ 748341 w 802295"/>
                  <a:gd name="connsiteY5" fmla="*/ 934459 h 936356"/>
                  <a:gd name="connsiteX6" fmla="*/ 744440 w 802295"/>
                  <a:gd name="connsiteY6" fmla="*/ 542230 h 936356"/>
                  <a:gd name="connsiteX7" fmla="*/ 749840 w 802295"/>
                  <a:gd name="connsiteY7" fmla="*/ 193654 h 936356"/>
                  <a:gd name="connsiteX8" fmla="*/ 748341 w 802295"/>
                  <a:gd name="connsiteY8" fmla="*/ 0 h 936356"/>
                  <a:gd name="connsiteX0" fmla="*/ 748341 w 1484230"/>
                  <a:gd name="connsiteY0" fmla="*/ 0 h 973247"/>
                  <a:gd name="connsiteX1" fmla="*/ 327329 w 1484230"/>
                  <a:gd name="connsiteY1" fmla="*/ 59214 h 973247"/>
                  <a:gd name="connsiteX2" fmla="*/ 183000 w 1484230"/>
                  <a:gd name="connsiteY2" fmla="*/ 347769 h 973247"/>
                  <a:gd name="connsiteX3" fmla="*/ 0 w 1484230"/>
                  <a:gd name="connsiteY3" fmla="*/ 583040 h 973247"/>
                  <a:gd name="connsiteX4" fmla="*/ 1934 w 1484230"/>
                  <a:gd name="connsiteY4" fmla="*/ 936356 h 973247"/>
                  <a:gd name="connsiteX5" fmla="*/ 748341 w 1484230"/>
                  <a:gd name="connsiteY5" fmla="*/ 934459 h 973247"/>
                  <a:gd name="connsiteX6" fmla="*/ 1484230 w 1484230"/>
                  <a:gd name="connsiteY6" fmla="*/ 929539 h 973247"/>
                  <a:gd name="connsiteX7" fmla="*/ 749840 w 1484230"/>
                  <a:gd name="connsiteY7" fmla="*/ 193654 h 973247"/>
                  <a:gd name="connsiteX8" fmla="*/ 748341 w 1484230"/>
                  <a:gd name="connsiteY8" fmla="*/ 0 h 973247"/>
                  <a:gd name="connsiteX0" fmla="*/ 748341 w 1484230"/>
                  <a:gd name="connsiteY0" fmla="*/ 0 h 936356"/>
                  <a:gd name="connsiteX1" fmla="*/ 327329 w 1484230"/>
                  <a:gd name="connsiteY1" fmla="*/ 59214 h 936356"/>
                  <a:gd name="connsiteX2" fmla="*/ 183000 w 1484230"/>
                  <a:gd name="connsiteY2" fmla="*/ 347769 h 936356"/>
                  <a:gd name="connsiteX3" fmla="*/ 0 w 1484230"/>
                  <a:gd name="connsiteY3" fmla="*/ 583040 h 936356"/>
                  <a:gd name="connsiteX4" fmla="*/ 1934 w 1484230"/>
                  <a:gd name="connsiteY4" fmla="*/ 936356 h 936356"/>
                  <a:gd name="connsiteX5" fmla="*/ 748341 w 1484230"/>
                  <a:gd name="connsiteY5" fmla="*/ 934459 h 936356"/>
                  <a:gd name="connsiteX6" fmla="*/ 1484230 w 1484230"/>
                  <a:gd name="connsiteY6" fmla="*/ 929539 h 936356"/>
                  <a:gd name="connsiteX7" fmla="*/ 749840 w 1484230"/>
                  <a:gd name="connsiteY7" fmla="*/ 193654 h 936356"/>
                  <a:gd name="connsiteX8" fmla="*/ 748341 w 1484230"/>
                  <a:gd name="connsiteY8" fmla="*/ 0 h 936356"/>
                  <a:gd name="connsiteX0" fmla="*/ 748341 w 1499581"/>
                  <a:gd name="connsiteY0" fmla="*/ 0 h 936356"/>
                  <a:gd name="connsiteX1" fmla="*/ 327329 w 1499581"/>
                  <a:gd name="connsiteY1" fmla="*/ 59214 h 936356"/>
                  <a:gd name="connsiteX2" fmla="*/ 183000 w 1499581"/>
                  <a:gd name="connsiteY2" fmla="*/ 347769 h 936356"/>
                  <a:gd name="connsiteX3" fmla="*/ 0 w 1499581"/>
                  <a:gd name="connsiteY3" fmla="*/ 583040 h 936356"/>
                  <a:gd name="connsiteX4" fmla="*/ 1934 w 1499581"/>
                  <a:gd name="connsiteY4" fmla="*/ 936356 h 936356"/>
                  <a:gd name="connsiteX5" fmla="*/ 748341 w 1499581"/>
                  <a:gd name="connsiteY5" fmla="*/ 934459 h 936356"/>
                  <a:gd name="connsiteX6" fmla="*/ 1484230 w 1499581"/>
                  <a:gd name="connsiteY6" fmla="*/ 929539 h 936356"/>
                  <a:gd name="connsiteX7" fmla="*/ 1208832 w 1499581"/>
                  <a:gd name="connsiteY7" fmla="*/ 619692 h 936356"/>
                  <a:gd name="connsiteX8" fmla="*/ 749840 w 1499581"/>
                  <a:gd name="connsiteY8" fmla="*/ 193654 h 936356"/>
                  <a:gd name="connsiteX9" fmla="*/ 748341 w 1499581"/>
                  <a:gd name="connsiteY9" fmla="*/ 0 h 936356"/>
                  <a:gd name="connsiteX0" fmla="*/ 748341 w 1569734"/>
                  <a:gd name="connsiteY0" fmla="*/ 0 h 936356"/>
                  <a:gd name="connsiteX1" fmla="*/ 327329 w 1569734"/>
                  <a:gd name="connsiteY1" fmla="*/ 59214 h 936356"/>
                  <a:gd name="connsiteX2" fmla="*/ 183000 w 1569734"/>
                  <a:gd name="connsiteY2" fmla="*/ 347769 h 936356"/>
                  <a:gd name="connsiteX3" fmla="*/ 0 w 1569734"/>
                  <a:gd name="connsiteY3" fmla="*/ 583040 h 936356"/>
                  <a:gd name="connsiteX4" fmla="*/ 1934 w 1569734"/>
                  <a:gd name="connsiteY4" fmla="*/ 936356 h 936356"/>
                  <a:gd name="connsiteX5" fmla="*/ 748341 w 1569734"/>
                  <a:gd name="connsiteY5" fmla="*/ 934459 h 936356"/>
                  <a:gd name="connsiteX6" fmla="*/ 1484230 w 1569734"/>
                  <a:gd name="connsiteY6" fmla="*/ 929539 h 936356"/>
                  <a:gd name="connsiteX7" fmla="*/ 1500429 w 1569734"/>
                  <a:gd name="connsiteY7" fmla="*/ 568052 h 936356"/>
                  <a:gd name="connsiteX8" fmla="*/ 749840 w 1569734"/>
                  <a:gd name="connsiteY8" fmla="*/ 193654 h 936356"/>
                  <a:gd name="connsiteX9" fmla="*/ 748341 w 1569734"/>
                  <a:gd name="connsiteY9" fmla="*/ 0 h 936356"/>
                  <a:gd name="connsiteX0" fmla="*/ 748341 w 1518555"/>
                  <a:gd name="connsiteY0" fmla="*/ 0 h 936356"/>
                  <a:gd name="connsiteX1" fmla="*/ 327329 w 1518555"/>
                  <a:gd name="connsiteY1" fmla="*/ 59214 h 936356"/>
                  <a:gd name="connsiteX2" fmla="*/ 183000 w 1518555"/>
                  <a:gd name="connsiteY2" fmla="*/ 347769 h 936356"/>
                  <a:gd name="connsiteX3" fmla="*/ 0 w 1518555"/>
                  <a:gd name="connsiteY3" fmla="*/ 583040 h 936356"/>
                  <a:gd name="connsiteX4" fmla="*/ 1934 w 1518555"/>
                  <a:gd name="connsiteY4" fmla="*/ 936356 h 936356"/>
                  <a:gd name="connsiteX5" fmla="*/ 748341 w 1518555"/>
                  <a:gd name="connsiteY5" fmla="*/ 934459 h 936356"/>
                  <a:gd name="connsiteX6" fmla="*/ 1484230 w 1518555"/>
                  <a:gd name="connsiteY6" fmla="*/ 929539 h 936356"/>
                  <a:gd name="connsiteX7" fmla="*/ 1500429 w 1518555"/>
                  <a:gd name="connsiteY7" fmla="*/ 568052 h 936356"/>
                  <a:gd name="connsiteX8" fmla="*/ 749840 w 1518555"/>
                  <a:gd name="connsiteY8" fmla="*/ 193654 h 936356"/>
                  <a:gd name="connsiteX9" fmla="*/ 748341 w 1518555"/>
                  <a:gd name="connsiteY9" fmla="*/ 0 h 936356"/>
                  <a:gd name="connsiteX0" fmla="*/ 748341 w 1500429"/>
                  <a:gd name="connsiteY0" fmla="*/ 0 h 936356"/>
                  <a:gd name="connsiteX1" fmla="*/ 327329 w 1500429"/>
                  <a:gd name="connsiteY1" fmla="*/ 59214 h 936356"/>
                  <a:gd name="connsiteX2" fmla="*/ 183000 w 1500429"/>
                  <a:gd name="connsiteY2" fmla="*/ 347769 h 936356"/>
                  <a:gd name="connsiteX3" fmla="*/ 0 w 1500429"/>
                  <a:gd name="connsiteY3" fmla="*/ 583040 h 936356"/>
                  <a:gd name="connsiteX4" fmla="*/ 1934 w 1500429"/>
                  <a:gd name="connsiteY4" fmla="*/ 936356 h 936356"/>
                  <a:gd name="connsiteX5" fmla="*/ 748341 w 1500429"/>
                  <a:gd name="connsiteY5" fmla="*/ 934459 h 936356"/>
                  <a:gd name="connsiteX6" fmla="*/ 1484230 w 1500429"/>
                  <a:gd name="connsiteY6" fmla="*/ 929539 h 936356"/>
                  <a:gd name="connsiteX7" fmla="*/ 1500429 w 1500429"/>
                  <a:gd name="connsiteY7" fmla="*/ 568052 h 936356"/>
                  <a:gd name="connsiteX8" fmla="*/ 749840 w 1500429"/>
                  <a:gd name="connsiteY8" fmla="*/ 193654 h 936356"/>
                  <a:gd name="connsiteX9" fmla="*/ 748341 w 1500429"/>
                  <a:gd name="connsiteY9" fmla="*/ 0 h 936356"/>
                  <a:gd name="connsiteX0" fmla="*/ 751936 w 1504024"/>
                  <a:gd name="connsiteY0" fmla="*/ 0 h 934459"/>
                  <a:gd name="connsiteX1" fmla="*/ 330924 w 1504024"/>
                  <a:gd name="connsiteY1" fmla="*/ 59214 h 934459"/>
                  <a:gd name="connsiteX2" fmla="*/ 186595 w 1504024"/>
                  <a:gd name="connsiteY2" fmla="*/ 347769 h 934459"/>
                  <a:gd name="connsiteX3" fmla="*/ 3595 w 1504024"/>
                  <a:gd name="connsiteY3" fmla="*/ 583040 h 934459"/>
                  <a:gd name="connsiteX4" fmla="*/ 129 w 1504024"/>
                  <a:gd name="connsiteY4" fmla="*/ 929903 h 934459"/>
                  <a:gd name="connsiteX5" fmla="*/ 751936 w 1504024"/>
                  <a:gd name="connsiteY5" fmla="*/ 934459 h 934459"/>
                  <a:gd name="connsiteX6" fmla="*/ 1487825 w 1504024"/>
                  <a:gd name="connsiteY6" fmla="*/ 929539 h 934459"/>
                  <a:gd name="connsiteX7" fmla="*/ 1504024 w 1504024"/>
                  <a:gd name="connsiteY7" fmla="*/ 568052 h 934459"/>
                  <a:gd name="connsiteX8" fmla="*/ 753435 w 1504024"/>
                  <a:gd name="connsiteY8" fmla="*/ 193654 h 934459"/>
                  <a:gd name="connsiteX9" fmla="*/ 751936 w 1504024"/>
                  <a:gd name="connsiteY9" fmla="*/ 0 h 934459"/>
                  <a:gd name="connsiteX0" fmla="*/ 751936 w 1504024"/>
                  <a:gd name="connsiteY0" fmla="*/ 0 h 934459"/>
                  <a:gd name="connsiteX1" fmla="*/ 330924 w 1504024"/>
                  <a:gd name="connsiteY1" fmla="*/ 59214 h 934459"/>
                  <a:gd name="connsiteX2" fmla="*/ 186595 w 1504024"/>
                  <a:gd name="connsiteY2" fmla="*/ 347769 h 934459"/>
                  <a:gd name="connsiteX3" fmla="*/ 3595 w 1504024"/>
                  <a:gd name="connsiteY3" fmla="*/ 583040 h 934459"/>
                  <a:gd name="connsiteX4" fmla="*/ 129 w 1504024"/>
                  <a:gd name="connsiteY4" fmla="*/ 929903 h 934459"/>
                  <a:gd name="connsiteX5" fmla="*/ 751936 w 1504024"/>
                  <a:gd name="connsiteY5" fmla="*/ 934459 h 934459"/>
                  <a:gd name="connsiteX6" fmla="*/ 1487825 w 1504024"/>
                  <a:gd name="connsiteY6" fmla="*/ 929539 h 934459"/>
                  <a:gd name="connsiteX7" fmla="*/ 1504024 w 1504024"/>
                  <a:gd name="connsiteY7" fmla="*/ 568052 h 934459"/>
                  <a:gd name="connsiteX8" fmla="*/ 1180029 w 1504024"/>
                  <a:gd name="connsiteY8" fmla="*/ 71006 h 934459"/>
                  <a:gd name="connsiteX9" fmla="*/ 751936 w 1504024"/>
                  <a:gd name="connsiteY9" fmla="*/ 0 h 934459"/>
                  <a:gd name="connsiteX0" fmla="*/ 1162331 w 1504024"/>
                  <a:gd name="connsiteY0" fmla="*/ 34920 h 891919"/>
                  <a:gd name="connsiteX1" fmla="*/ 330924 w 1504024"/>
                  <a:gd name="connsiteY1" fmla="*/ 16674 h 891919"/>
                  <a:gd name="connsiteX2" fmla="*/ 186595 w 1504024"/>
                  <a:gd name="connsiteY2" fmla="*/ 305229 h 891919"/>
                  <a:gd name="connsiteX3" fmla="*/ 3595 w 1504024"/>
                  <a:gd name="connsiteY3" fmla="*/ 540500 h 891919"/>
                  <a:gd name="connsiteX4" fmla="*/ 129 w 1504024"/>
                  <a:gd name="connsiteY4" fmla="*/ 887363 h 891919"/>
                  <a:gd name="connsiteX5" fmla="*/ 751936 w 1504024"/>
                  <a:gd name="connsiteY5" fmla="*/ 891919 h 891919"/>
                  <a:gd name="connsiteX6" fmla="*/ 1487825 w 1504024"/>
                  <a:gd name="connsiteY6" fmla="*/ 886999 h 891919"/>
                  <a:gd name="connsiteX7" fmla="*/ 1504024 w 1504024"/>
                  <a:gd name="connsiteY7" fmla="*/ 525512 h 891919"/>
                  <a:gd name="connsiteX8" fmla="*/ 1180029 w 1504024"/>
                  <a:gd name="connsiteY8" fmla="*/ 28466 h 891919"/>
                  <a:gd name="connsiteX9" fmla="*/ 1162331 w 1504024"/>
                  <a:gd name="connsiteY9" fmla="*/ 34920 h 891919"/>
                  <a:gd name="connsiteX0" fmla="*/ 1162331 w 1504024"/>
                  <a:gd name="connsiteY0" fmla="*/ 61593 h 918592"/>
                  <a:gd name="connsiteX1" fmla="*/ 330924 w 1504024"/>
                  <a:gd name="connsiteY1" fmla="*/ 43347 h 918592"/>
                  <a:gd name="connsiteX2" fmla="*/ 186595 w 1504024"/>
                  <a:gd name="connsiteY2" fmla="*/ 331902 h 918592"/>
                  <a:gd name="connsiteX3" fmla="*/ 3595 w 1504024"/>
                  <a:gd name="connsiteY3" fmla="*/ 567173 h 918592"/>
                  <a:gd name="connsiteX4" fmla="*/ 129 w 1504024"/>
                  <a:gd name="connsiteY4" fmla="*/ 914036 h 918592"/>
                  <a:gd name="connsiteX5" fmla="*/ 751936 w 1504024"/>
                  <a:gd name="connsiteY5" fmla="*/ 918592 h 918592"/>
                  <a:gd name="connsiteX6" fmla="*/ 1487825 w 1504024"/>
                  <a:gd name="connsiteY6" fmla="*/ 913672 h 918592"/>
                  <a:gd name="connsiteX7" fmla="*/ 1504024 w 1504024"/>
                  <a:gd name="connsiteY7" fmla="*/ 552185 h 918592"/>
                  <a:gd name="connsiteX8" fmla="*/ 1180029 w 1504024"/>
                  <a:gd name="connsiteY8" fmla="*/ 55139 h 918592"/>
                  <a:gd name="connsiteX9" fmla="*/ 1162331 w 1504024"/>
                  <a:gd name="connsiteY9" fmla="*/ 61593 h 918592"/>
                  <a:gd name="connsiteX0" fmla="*/ 1097532 w 1504024"/>
                  <a:gd name="connsiteY0" fmla="*/ 113919 h 893457"/>
                  <a:gd name="connsiteX1" fmla="*/ 330924 w 1504024"/>
                  <a:gd name="connsiteY1" fmla="*/ 18212 h 893457"/>
                  <a:gd name="connsiteX2" fmla="*/ 186595 w 1504024"/>
                  <a:gd name="connsiteY2" fmla="*/ 306767 h 893457"/>
                  <a:gd name="connsiteX3" fmla="*/ 3595 w 1504024"/>
                  <a:gd name="connsiteY3" fmla="*/ 542038 h 893457"/>
                  <a:gd name="connsiteX4" fmla="*/ 129 w 1504024"/>
                  <a:gd name="connsiteY4" fmla="*/ 888901 h 893457"/>
                  <a:gd name="connsiteX5" fmla="*/ 751936 w 1504024"/>
                  <a:gd name="connsiteY5" fmla="*/ 893457 h 893457"/>
                  <a:gd name="connsiteX6" fmla="*/ 1487825 w 1504024"/>
                  <a:gd name="connsiteY6" fmla="*/ 888537 h 893457"/>
                  <a:gd name="connsiteX7" fmla="*/ 1504024 w 1504024"/>
                  <a:gd name="connsiteY7" fmla="*/ 527050 h 893457"/>
                  <a:gd name="connsiteX8" fmla="*/ 1180029 w 1504024"/>
                  <a:gd name="connsiteY8" fmla="*/ 30004 h 893457"/>
                  <a:gd name="connsiteX9" fmla="*/ 1097532 w 1504024"/>
                  <a:gd name="connsiteY9" fmla="*/ 113919 h 893457"/>
                  <a:gd name="connsiteX0" fmla="*/ 1097532 w 1504024"/>
                  <a:gd name="connsiteY0" fmla="*/ 113919 h 893457"/>
                  <a:gd name="connsiteX1" fmla="*/ 330924 w 1504024"/>
                  <a:gd name="connsiteY1" fmla="*/ 18212 h 893457"/>
                  <a:gd name="connsiteX2" fmla="*/ 186595 w 1504024"/>
                  <a:gd name="connsiteY2" fmla="*/ 306767 h 893457"/>
                  <a:gd name="connsiteX3" fmla="*/ 3595 w 1504024"/>
                  <a:gd name="connsiteY3" fmla="*/ 542038 h 893457"/>
                  <a:gd name="connsiteX4" fmla="*/ 129 w 1504024"/>
                  <a:gd name="connsiteY4" fmla="*/ 888901 h 893457"/>
                  <a:gd name="connsiteX5" fmla="*/ 751936 w 1504024"/>
                  <a:gd name="connsiteY5" fmla="*/ 893457 h 893457"/>
                  <a:gd name="connsiteX6" fmla="*/ 1487825 w 1504024"/>
                  <a:gd name="connsiteY6" fmla="*/ 888537 h 893457"/>
                  <a:gd name="connsiteX7" fmla="*/ 1504024 w 1504024"/>
                  <a:gd name="connsiteY7" fmla="*/ 527050 h 893457"/>
                  <a:gd name="connsiteX8" fmla="*/ 1298827 w 1504024"/>
                  <a:gd name="connsiteY8" fmla="*/ 307574 h 893457"/>
                  <a:gd name="connsiteX9" fmla="*/ 1097532 w 1504024"/>
                  <a:gd name="connsiteY9" fmla="*/ 113919 h 893457"/>
                  <a:gd name="connsiteX0" fmla="*/ 1173130 w 1504024"/>
                  <a:gd name="connsiteY0" fmla="*/ 48618 h 937893"/>
                  <a:gd name="connsiteX1" fmla="*/ 330924 w 1504024"/>
                  <a:gd name="connsiteY1" fmla="*/ 62648 h 937893"/>
                  <a:gd name="connsiteX2" fmla="*/ 186595 w 1504024"/>
                  <a:gd name="connsiteY2" fmla="*/ 351203 h 937893"/>
                  <a:gd name="connsiteX3" fmla="*/ 3595 w 1504024"/>
                  <a:gd name="connsiteY3" fmla="*/ 586474 h 937893"/>
                  <a:gd name="connsiteX4" fmla="*/ 129 w 1504024"/>
                  <a:gd name="connsiteY4" fmla="*/ 933337 h 937893"/>
                  <a:gd name="connsiteX5" fmla="*/ 751936 w 1504024"/>
                  <a:gd name="connsiteY5" fmla="*/ 937893 h 937893"/>
                  <a:gd name="connsiteX6" fmla="*/ 1487825 w 1504024"/>
                  <a:gd name="connsiteY6" fmla="*/ 932973 h 937893"/>
                  <a:gd name="connsiteX7" fmla="*/ 1504024 w 1504024"/>
                  <a:gd name="connsiteY7" fmla="*/ 571486 h 937893"/>
                  <a:gd name="connsiteX8" fmla="*/ 1298827 w 1504024"/>
                  <a:gd name="connsiteY8" fmla="*/ 352010 h 937893"/>
                  <a:gd name="connsiteX9" fmla="*/ 1173130 w 1504024"/>
                  <a:gd name="connsiteY9" fmla="*/ 48618 h 937893"/>
                  <a:gd name="connsiteX0" fmla="*/ 1173130 w 1504024"/>
                  <a:gd name="connsiteY0" fmla="*/ 40201 h 929476"/>
                  <a:gd name="connsiteX1" fmla="*/ 330924 w 1504024"/>
                  <a:gd name="connsiteY1" fmla="*/ 54231 h 929476"/>
                  <a:gd name="connsiteX2" fmla="*/ 186595 w 1504024"/>
                  <a:gd name="connsiteY2" fmla="*/ 342786 h 929476"/>
                  <a:gd name="connsiteX3" fmla="*/ 3595 w 1504024"/>
                  <a:gd name="connsiteY3" fmla="*/ 578057 h 929476"/>
                  <a:gd name="connsiteX4" fmla="*/ 129 w 1504024"/>
                  <a:gd name="connsiteY4" fmla="*/ 924920 h 929476"/>
                  <a:gd name="connsiteX5" fmla="*/ 751936 w 1504024"/>
                  <a:gd name="connsiteY5" fmla="*/ 929476 h 929476"/>
                  <a:gd name="connsiteX6" fmla="*/ 1487825 w 1504024"/>
                  <a:gd name="connsiteY6" fmla="*/ 924556 h 929476"/>
                  <a:gd name="connsiteX7" fmla="*/ 1504024 w 1504024"/>
                  <a:gd name="connsiteY7" fmla="*/ 563069 h 929476"/>
                  <a:gd name="connsiteX8" fmla="*/ 1298827 w 1504024"/>
                  <a:gd name="connsiteY8" fmla="*/ 343593 h 929476"/>
                  <a:gd name="connsiteX9" fmla="*/ 1173130 w 1504024"/>
                  <a:gd name="connsiteY9" fmla="*/ 40201 h 929476"/>
                  <a:gd name="connsiteX0" fmla="*/ 1173130 w 1504024"/>
                  <a:gd name="connsiteY0" fmla="*/ 31904 h 921179"/>
                  <a:gd name="connsiteX1" fmla="*/ 330924 w 1504024"/>
                  <a:gd name="connsiteY1" fmla="*/ 45934 h 921179"/>
                  <a:gd name="connsiteX2" fmla="*/ 186595 w 1504024"/>
                  <a:gd name="connsiteY2" fmla="*/ 334489 h 921179"/>
                  <a:gd name="connsiteX3" fmla="*/ 3595 w 1504024"/>
                  <a:gd name="connsiteY3" fmla="*/ 569760 h 921179"/>
                  <a:gd name="connsiteX4" fmla="*/ 129 w 1504024"/>
                  <a:gd name="connsiteY4" fmla="*/ 916623 h 921179"/>
                  <a:gd name="connsiteX5" fmla="*/ 751936 w 1504024"/>
                  <a:gd name="connsiteY5" fmla="*/ 921179 h 921179"/>
                  <a:gd name="connsiteX6" fmla="*/ 1487825 w 1504024"/>
                  <a:gd name="connsiteY6" fmla="*/ 916259 h 921179"/>
                  <a:gd name="connsiteX7" fmla="*/ 1504024 w 1504024"/>
                  <a:gd name="connsiteY7" fmla="*/ 554772 h 921179"/>
                  <a:gd name="connsiteX8" fmla="*/ 1298827 w 1504024"/>
                  <a:gd name="connsiteY8" fmla="*/ 335296 h 921179"/>
                  <a:gd name="connsiteX9" fmla="*/ 1173130 w 1504024"/>
                  <a:gd name="connsiteY9" fmla="*/ 31904 h 921179"/>
                  <a:gd name="connsiteX0" fmla="*/ 1173130 w 1504024"/>
                  <a:gd name="connsiteY0" fmla="*/ 50462 h 939737"/>
                  <a:gd name="connsiteX1" fmla="*/ 330924 w 1504024"/>
                  <a:gd name="connsiteY1" fmla="*/ 64492 h 939737"/>
                  <a:gd name="connsiteX2" fmla="*/ 186595 w 1504024"/>
                  <a:gd name="connsiteY2" fmla="*/ 353047 h 939737"/>
                  <a:gd name="connsiteX3" fmla="*/ 3595 w 1504024"/>
                  <a:gd name="connsiteY3" fmla="*/ 588318 h 939737"/>
                  <a:gd name="connsiteX4" fmla="*/ 129 w 1504024"/>
                  <a:gd name="connsiteY4" fmla="*/ 935181 h 939737"/>
                  <a:gd name="connsiteX5" fmla="*/ 751936 w 1504024"/>
                  <a:gd name="connsiteY5" fmla="*/ 939737 h 939737"/>
                  <a:gd name="connsiteX6" fmla="*/ 1487825 w 1504024"/>
                  <a:gd name="connsiteY6" fmla="*/ 934817 h 939737"/>
                  <a:gd name="connsiteX7" fmla="*/ 1504024 w 1504024"/>
                  <a:gd name="connsiteY7" fmla="*/ 573330 h 939737"/>
                  <a:gd name="connsiteX8" fmla="*/ 1298827 w 1504024"/>
                  <a:gd name="connsiteY8" fmla="*/ 353854 h 939737"/>
                  <a:gd name="connsiteX9" fmla="*/ 1173130 w 1504024"/>
                  <a:gd name="connsiteY9" fmla="*/ 50462 h 939737"/>
                  <a:gd name="connsiteX0" fmla="*/ 1173130 w 1504024"/>
                  <a:gd name="connsiteY0" fmla="*/ 45440 h 934715"/>
                  <a:gd name="connsiteX1" fmla="*/ 330924 w 1504024"/>
                  <a:gd name="connsiteY1" fmla="*/ 59470 h 934715"/>
                  <a:gd name="connsiteX2" fmla="*/ 186595 w 1504024"/>
                  <a:gd name="connsiteY2" fmla="*/ 348025 h 934715"/>
                  <a:gd name="connsiteX3" fmla="*/ 3595 w 1504024"/>
                  <a:gd name="connsiteY3" fmla="*/ 583296 h 934715"/>
                  <a:gd name="connsiteX4" fmla="*/ 129 w 1504024"/>
                  <a:gd name="connsiteY4" fmla="*/ 930159 h 934715"/>
                  <a:gd name="connsiteX5" fmla="*/ 751936 w 1504024"/>
                  <a:gd name="connsiteY5" fmla="*/ 934715 h 934715"/>
                  <a:gd name="connsiteX6" fmla="*/ 1487825 w 1504024"/>
                  <a:gd name="connsiteY6" fmla="*/ 929795 h 934715"/>
                  <a:gd name="connsiteX7" fmla="*/ 1504024 w 1504024"/>
                  <a:gd name="connsiteY7" fmla="*/ 568308 h 934715"/>
                  <a:gd name="connsiteX8" fmla="*/ 1298827 w 1504024"/>
                  <a:gd name="connsiteY8" fmla="*/ 348832 h 934715"/>
                  <a:gd name="connsiteX9" fmla="*/ 1173130 w 1504024"/>
                  <a:gd name="connsiteY9" fmla="*/ 45440 h 934715"/>
                  <a:gd name="connsiteX0" fmla="*/ 1173130 w 1504024"/>
                  <a:gd name="connsiteY0" fmla="*/ 52796 h 942071"/>
                  <a:gd name="connsiteX1" fmla="*/ 330924 w 1504024"/>
                  <a:gd name="connsiteY1" fmla="*/ 66826 h 942071"/>
                  <a:gd name="connsiteX2" fmla="*/ 186595 w 1504024"/>
                  <a:gd name="connsiteY2" fmla="*/ 355381 h 942071"/>
                  <a:gd name="connsiteX3" fmla="*/ 3595 w 1504024"/>
                  <a:gd name="connsiteY3" fmla="*/ 590652 h 942071"/>
                  <a:gd name="connsiteX4" fmla="*/ 129 w 1504024"/>
                  <a:gd name="connsiteY4" fmla="*/ 937515 h 942071"/>
                  <a:gd name="connsiteX5" fmla="*/ 751936 w 1504024"/>
                  <a:gd name="connsiteY5" fmla="*/ 942071 h 942071"/>
                  <a:gd name="connsiteX6" fmla="*/ 1487825 w 1504024"/>
                  <a:gd name="connsiteY6" fmla="*/ 937151 h 942071"/>
                  <a:gd name="connsiteX7" fmla="*/ 1504024 w 1504024"/>
                  <a:gd name="connsiteY7" fmla="*/ 575664 h 942071"/>
                  <a:gd name="connsiteX8" fmla="*/ 1298827 w 1504024"/>
                  <a:gd name="connsiteY8" fmla="*/ 356188 h 942071"/>
                  <a:gd name="connsiteX9" fmla="*/ 1173130 w 1504024"/>
                  <a:gd name="connsiteY9" fmla="*/ 52796 h 942071"/>
                  <a:gd name="connsiteX0" fmla="*/ 1173130 w 1504024"/>
                  <a:gd name="connsiteY0" fmla="*/ 52796 h 942071"/>
                  <a:gd name="connsiteX1" fmla="*/ 330924 w 1504024"/>
                  <a:gd name="connsiteY1" fmla="*/ 66826 h 942071"/>
                  <a:gd name="connsiteX2" fmla="*/ 186595 w 1504024"/>
                  <a:gd name="connsiteY2" fmla="*/ 355381 h 942071"/>
                  <a:gd name="connsiteX3" fmla="*/ 3595 w 1504024"/>
                  <a:gd name="connsiteY3" fmla="*/ 590652 h 942071"/>
                  <a:gd name="connsiteX4" fmla="*/ 129 w 1504024"/>
                  <a:gd name="connsiteY4" fmla="*/ 937515 h 942071"/>
                  <a:gd name="connsiteX5" fmla="*/ 751936 w 1504024"/>
                  <a:gd name="connsiteY5" fmla="*/ 942071 h 942071"/>
                  <a:gd name="connsiteX6" fmla="*/ 1487825 w 1504024"/>
                  <a:gd name="connsiteY6" fmla="*/ 937151 h 942071"/>
                  <a:gd name="connsiteX7" fmla="*/ 1504024 w 1504024"/>
                  <a:gd name="connsiteY7" fmla="*/ 575664 h 942071"/>
                  <a:gd name="connsiteX8" fmla="*/ 1298827 w 1504024"/>
                  <a:gd name="connsiteY8" fmla="*/ 356188 h 942071"/>
                  <a:gd name="connsiteX9" fmla="*/ 1173130 w 1504024"/>
                  <a:gd name="connsiteY9" fmla="*/ 52796 h 942071"/>
                  <a:gd name="connsiteX0" fmla="*/ 1173130 w 1504024"/>
                  <a:gd name="connsiteY0" fmla="*/ 52796 h 942071"/>
                  <a:gd name="connsiteX1" fmla="*/ 330924 w 1504024"/>
                  <a:gd name="connsiteY1" fmla="*/ 66826 h 942071"/>
                  <a:gd name="connsiteX2" fmla="*/ 186595 w 1504024"/>
                  <a:gd name="connsiteY2" fmla="*/ 355381 h 942071"/>
                  <a:gd name="connsiteX3" fmla="*/ 3595 w 1504024"/>
                  <a:gd name="connsiteY3" fmla="*/ 590652 h 942071"/>
                  <a:gd name="connsiteX4" fmla="*/ 129 w 1504024"/>
                  <a:gd name="connsiteY4" fmla="*/ 937515 h 942071"/>
                  <a:gd name="connsiteX5" fmla="*/ 751936 w 1504024"/>
                  <a:gd name="connsiteY5" fmla="*/ 942071 h 942071"/>
                  <a:gd name="connsiteX6" fmla="*/ 1487825 w 1504024"/>
                  <a:gd name="connsiteY6" fmla="*/ 937151 h 942071"/>
                  <a:gd name="connsiteX7" fmla="*/ 1504024 w 1504024"/>
                  <a:gd name="connsiteY7" fmla="*/ 575664 h 942071"/>
                  <a:gd name="connsiteX8" fmla="*/ 1298827 w 1504024"/>
                  <a:gd name="connsiteY8" fmla="*/ 356188 h 942071"/>
                  <a:gd name="connsiteX9" fmla="*/ 1173130 w 1504024"/>
                  <a:gd name="connsiteY9" fmla="*/ 52796 h 942071"/>
                  <a:gd name="connsiteX0" fmla="*/ 1173130 w 1504024"/>
                  <a:gd name="connsiteY0" fmla="*/ 52796 h 942071"/>
                  <a:gd name="connsiteX1" fmla="*/ 330924 w 1504024"/>
                  <a:gd name="connsiteY1" fmla="*/ 66826 h 942071"/>
                  <a:gd name="connsiteX2" fmla="*/ 186595 w 1504024"/>
                  <a:gd name="connsiteY2" fmla="*/ 355381 h 942071"/>
                  <a:gd name="connsiteX3" fmla="*/ 3595 w 1504024"/>
                  <a:gd name="connsiteY3" fmla="*/ 590652 h 942071"/>
                  <a:gd name="connsiteX4" fmla="*/ 129 w 1504024"/>
                  <a:gd name="connsiteY4" fmla="*/ 937515 h 942071"/>
                  <a:gd name="connsiteX5" fmla="*/ 751936 w 1504024"/>
                  <a:gd name="connsiteY5" fmla="*/ 942071 h 942071"/>
                  <a:gd name="connsiteX6" fmla="*/ 1487825 w 1504024"/>
                  <a:gd name="connsiteY6" fmla="*/ 937151 h 942071"/>
                  <a:gd name="connsiteX7" fmla="*/ 1504024 w 1504024"/>
                  <a:gd name="connsiteY7" fmla="*/ 575664 h 942071"/>
                  <a:gd name="connsiteX8" fmla="*/ 1298827 w 1504024"/>
                  <a:gd name="connsiteY8" fmla="*/ 356188 h 942071"/>
                  <a:gd name="connsiteX9" fmla="*/ 1173130 w 1504024"/>
                  <a:gd name="connsiteY9" fmla="*/ 52796 h 942071"/>
                  <a:gd name="connsiteX0" fmla="*/ 1173130 w 1487825"/>
                  <a:gd name="connsiteY0" fmla="*/ 52796 h 942071"/>
                  <a:gd name="connsiteX1" fmla="*/ 330924 w 1487825"/>
                  <a:gd name="connsiteY1" fmla="*/ 66826 h 942071"/>
                  <a:gd name="connsiteX2" fmla="*/ 186595 w 1487825"/>
                  <a:gd name="connsiteY2" fmla="*/ 355381 h 942071"/>
                  <a:gd name="connsiteX3" fmla="*/ 3595 w 1487825"/>
                  <a:gd name="connsiteY3" fmla="*/ 590652 h 942071"/>
                  <a:gd name="connsiteX4" fmla="*/ 129 w 1487825"/>
                  <a:gd name="connsiteY4" fmla="*/ 937515 h 942071"/>
                  <a:gd name="connsiteX5" fmla="*/ 751936 w 1487825"/>
                  <a:gd name="connsiteY5" fmla="*/ 942071 h 942071"/>
                  <a:gd name="connsiteX6" fmla="*/ 1487825 w 1487825"/>
                  <a:gd name="connsiteY6" fmla="*/ 937151 h 942071"/>
                  <a:gd name="connsiteX7" fmla="*/ 1487825 w 1487825"/>
                  <a:gd name="connsiteY7" fmla="*/ 575664 h 942071"/>
                  <a:gd name="connsiteX8" fmla="*/ 1298827 w 1487825"/>
                  <a:gd name="connsiteY8" fmla="*/ 356188 h 942071"/>
                  <a:gd name="connsiteX9" fmla="*/ 1173130 w 1487825"/>
                  <a:gd name="connsiteY9" fmla="*/ 52796 h 942071"/>
                  <a:gd name="connsiteX0" fmla="*/ 1173130 w 1487850"/>
                  <a:gd name="connsiteY0" fmla="*/ 52796 h 942071"/>
                  <a:gd name="connsiteX1" fmla="*/ 330924 w 1487850"/>
                  <a:gd name="connsiteY1" fmla="*/ 66826 h 942071"/>
                  <a:gd name="connsiteX2" fmla="*/ 186595 w 1487850"/>
                  <a:gd name="connsiteY2" fmla="*/ 355381 h 942071"/>
                  <a:gd name="connsiteX3" fmla="*/ 3595 w 1487850"/>
                  <a:gd name="connsiteY3" fmla="*/ 590652 h 942071"/>
                  <a:gd name="connsiteX4" fmla="*/ 129 w 1487850"/>
                  <a:gd name="connsiteY4" fmla="*/ 937515 h 942071"/>
                  <a:gd name="connsiteX5" fmla="*/ 751936 w 1487850"/>
                  <a:gd name="connsiteY5" fmla="*/ 942071 h 942071"/>
                  <a:gd name="connsiteX6" fmla="*/ 1487825 w 1487850"/>
                  <a:gd name="connsiteY6" fmla="*/ 937151 h 942071"/>
                  <a:gd name="connsiteX7" fmla="*/ 1487825 w 1487850"/>
                  <a:gd name="connsiteY7" fmla="*/ 575664 h 942071"/>
                  <a:gd name="connsiteX8" fmla="*/ 1298827 w 1487850"/>
                  <a:gd name="connsiteY8" fmla="*/ 356188 h 942071"/>
                  <a:gd name="connsiteX9" fmla="*/ 1173130 w 1487850"/>
                  <a:gd name="connsiteY9" fmla="*/ 52796 h 942071"/>
                  <a:gd name="connsiteX0" fmla="*/ 1173130 w 1487825"/>
                  <a:gd name="connsiteY0" fmla="*/ 52796 h 942071"/>
                  <a:gd name="connsiteX1" fmla="*/ 330924 w 1487825"/>
                  <a:gd name="connsiteY1" fmla="*/ 66826 h 942071"/>
                  <a:gd name="connsiteX2" fmla="*/ 186595 w 1487825"/>
                  <a:gd name="connsiteY2" fmla="*/ 355381 h 942071"/>
                  <a:gd name="connsiteX3" fmla="*/ 3595 w 1487825"/>
                  <a:gd name="connsiteY3" fmla="*/ 590652 h 942071"/>
                  <a:gd name="connsiteX4" fmla="*/ 129 w 1487825"/>
                  <a:gd name="connsiteY4" fmla="*/ 937515 h 942071"/>
                  <a:gd name="connsiteX5" fmla="*/ 751936 w 1487825"/>
                  <a:gd name="connsiteY5" fmla="*/ 942071 h 942071"/>
                  <a:gd name="connsiteX6" fmla="*/ 1487825 w 1487825"/>
                  <a:gd name="connsiteY6" fmla="*/ 937151 h 942071"/>
                  <a:gd name="connsiteX7" fmla="*/ 1487825 w 1487825"/>
                  <a:gd name="connsiteY7" fmla="*/ 575664 h 942071"/>
                  <a:gd name="connsiteX8" fmla="*/ 1298827 w 1487825"/>
                  <a:gd name="connsiteY8" fmla="*/ 356188 h 942071"/>
                  <a:gd name="connsiteX9" fmla="*/ 1173130 w 1487825"/>
                  <a:gd name="connsiteY9" fmla="*/ 52796 h 942071"/>
                  <a:gd name="connsiteX0" fmla="*/ 1173130 w 1487825"/>
                  <a:gd name="connsiteY0" fmla="*/ 52796 h 942071"/>
                  <a:gd name="connsiteX1" fmla="*/ 330924 w 1487825"/>
                  <a:gd name="connsiteY1" fmla="*/ 66826 h 942071"/>
                  <a:gd name="connsiteX2" fmla="*/ 186595 w 1487825"/>
                  <a:gd name="connsiteY2" fmla="*/ 355381 h 942071"/>
                  <a:gd name="connsiteX3" fmla="*/ 3595 w 1487825"/>
                  <a:gd name="connsiteY3" fmla="*/ 590652 h 942071"/>
                  <a:gd name="connsiteX4" fmla="*/ 129 w 1487825"/>
                  <a:gd name="connsiteY4" fmla="*/ 937515 h 942071"/>
                  <a:gd name="connsiteX5" fmla="*/ 751936 w 1487825"/>
                  <a:gd name="connsiteY5" fmla="*/ 942071 h 942071"/>
                  <a:gd name="connsiteX6" fmla="*/ 1487825 w 1487825"/>
                  <a:gd name="connsiteY6" fmla="*/ 937151 h 942071"/>
                  <a:gd name="connsiteX7" fmla="*/ 1487825 w 1487825"/>
                  <a:gd name="connsiteY7" fmla="*/ 575664 h 942071"/>
                  <a:gd name="connsiteX8" fmla="*/ 1298827 w 1487825"/>
                  <a:gd name="connsiteY8" fmla="*/ 356188 h 942071"/>
                  <a:gd name="connsiteX9" fmla="*/ 1173130 w 1487825"/>
                  <a:gd name="connsiteY9" fmla="*/ 52796 h 942071"/>
                  <a:gd name="connsiteX0" fmla="*/ 1173130 w 1487825"/>
                  <a:gd name="connsiteY0" fmla="*/ 52796 h 942071"/>
                  <a:gd name="connsiteX1" fmla="*/ 330924 w 1487825"/>
                  <a:gd name="connsiteY1" fmla="*/ 66826 h 942071"/>
                  <a:gd name="connsiteX2" fmla="*/ 186595 w 1487825"/>
                  <a:gd name="connsiteY2" fmla="*/ 355381 h 942071"/>
                  <a:gd name="connsiteX3" fmla="*/ 3595 w 1487825"/>
                  <a:gd name="connsiteY3" fmla="*/ 590652 h 942071"/>
                  <a:gd name="connsiteX4" fmla="*/ 129 w 1487825"/>
                  <a:gd name="connsiteY4" fmla="*/ 937515 h 942071"/>
                  <a:gd name="connsiteX5" fmla="*/ 751936 w 1487825"/>
                  <a:gd name="connsiteY5" fmla="*/ 942071 h 942071"/>
                  <a:gd name="connsiteX6" fmla="*/ 1487825 w 1487825"/>
                  <a:gd name="connsiteY6" fmla="*/ 937151 h 942071"/>
                  <a:gd name="connsiteX7" fmla="*/ 1487825 w 1487825"/>
                  <a:gd name="connsiteY7" fmla="*/ 575664 h 942071"/>
                  <a:gd name="connsiteX8" fmla="*/ 1298827 w 1487825"/>
                  <a:gd name="connsiteY8" fmla="*/ 356188 h 942071"/>
                  <a:gd name="connsiteX9" fmla="*/ 1173130 w 1487825"/>
                  <a:gd name="connsiteY9" fmla="*/ 52796 h 942071"/>
                  <a:gd name="connsiteX0" fmla="*/ 1164333 w 1487825"/>
                  <a:gd name="connsiteY0" fmla="*/ 60750 h 934251"/>
                  <a:gd name="connsiteX1" fmla="*/ 330924 w 1487825"/>
                  <a:gd name="connsiteY1" fmla="*/ 59006 h 934251"/>
                  <a:gd name="connsiteX2" fmla="*/ 186595 w 1487825"/>
                  <a:gd name="connsiteY2" fmla="*/ 347561 h 934251"/>
                  <a:gd name="connsiteX3" fmla="*/ 3595 w 1487825"/>
                  <a:gd name="connsiteY3" fmla="*/ 582832 h 934251"/>
                  <a:gd name="connsiteX4" fmla="*/ 129 w 1487825"/>
                  <a:gd name="connsiteY4" fmla="*/ 929695 h 934251"/>
                  <a:gd name="connsiteX5" fmla="*/ 751936 w 1487825"/>
                  <a:gd name="connsiteY5" fmla="*/ 934251 h 934251"/>
                  <a:gd name="connsiteX6" fmla="*/ 1487825 w 1487825"/>
                  <a:gd name="connsiteY6" fmla="*/ 929331 h 934251"/>
                  <a:gd name="connsiteX7" fmla="*/ 1487825 w 1487825"/>
                  <a:gd name="connsiteY7" fmla="*/ 567844 h 934251"/>
                  <a:gd name="connsiteX8" fmla="*/ 1298827 w 1487825"/>
                  <a:gd name="connsiteY8" fmla="*/ 348368 h 934251"/>
                  <a:gd name="connsiteX9" fmla="*/ 1164333 w 1487825"/>
                  <a:gd name="connsiteY9" fmla="*/ 60750 h 934251"/>
                  <a:gd name="connsiteX0" fmla="*/ 1164333 w 1487825"/>
                  <a:gd name="connsiteY0" fmla="*/ 60750 h 934251"/>
                  <a:gd name="connsiteX1" fmla="*/ 330924 w 1487825"/>
                  <a:gd name="connsiteY1" fmla="*/ 59006 h 934251"/>
                  <a:gd name="connsiteX2" fmla="*/ 186595 w 1487825"/>
                  <a:gd name="connsiteY2" fmla="*/ 347561 h 934251"/>
                  <a:gd name="connsiteX3" fmla="*/ 3595 w 1487825"/>
                  <a:gd name="connsiteY3" fmla="*/ 582832 h 934251"/>
                  <a:gd name="connsiteX4" fmla="*/ 129 w 1487825"/>
                  <a:gd name="connsiteY4" fmla="*/ 929695 h 934251"/>
                  <a:gd name="connsiteX5" fmla="*/ 751936 w 1487825"/>
                  <a:gd name="connsiteY5" fmla="*/ 934251 h 934251"/>
                  <a:gd name="connsiteX6" fmla="*/ 1487825 w 1487825"/>
                  <a:gd name="connsiteY6" fmla="*/ 929331 h 934251"/>
                  <a:gd name="connsiteX7" fmla="*/ 1487825 w 1487825"/>
                  <a:gd name="connsiteY7" fmla="*/ 567844 h 934251"/>
                  <a:gd name="connsiteX8" fmla="*/ 1298827 w 1487825"/>
                  <a:gd name="connsiteY8" fmla="*/ 348368 h 934251"/>
                  <a:gd name="connsiteX9" fmla="*/ 1164333 w 1487825"/>
                  <a:gd name="connsiteY9" fmla="*/ 60750 h 934251"/>
                  <a:gd name="connsiteX0" fmla="*/ 1164333 w 1487825"/>
                  <a:gd name="connsiteY0" fmla="*/ 60750 h 934251"/>
                  <a:gd name="connsiteX1" fmla="*/ 330924 w 1487825"/>
                  <a:gd name="connsiteY1" fmla="*/ 59006 h 934251"/>
                  <a:gd name="connsiteX2" fmla="*/ 186595 w 1487825"/>
                  <a:gd name="connsiteY2" fmla="*/ 347561 h 934251"/>
                  <a:gd name="connsiteX3" fmla="*/ 3595 w 1487825"/>
                  <a:gd name="connsiteY3" fmla="*/ 582832 h 934251"/>
                  <a:gd name="connsiteX4" fmla="*/ 129 w 1487825"/>
                  <a:gd name="connsiteY4" fmla="*/ 929695 h 934251"/>
                  <a:gd name="connsiteX5" fmla="*/ 751936 w 1487825"/>
                  <a:gd name="connsiteY5" fmla="*/ 934251 h 934251"/>
                  <a:gd name="connsiteX6" fmla="*/ 1487825 w 1487825"/>
                  <a:gd name="connsiteY6" fmla="*/ 929331 h 934251"/>
                  <a:gd name="connsiteX7" fmla="*/ 1487825 w 1487825"/>
                  <a:gd name="connsiteY7" fmla="*/ 567844 h 934251"/>
                  <a:gd name="connsiteX8" fmla="*/ 1298827 w 1487825"/>
                  <a:gd name="connsiteY8" fmla="*/ 348368 h 934251"/>
                  <a:gd name="connsiteX9" fmla="*/ 1164333 w 1487825"/>
                  <a:gd name="connsiteY9" fmla="*/ 60750 h 934251"/>
                  <a:gd name="connsiteX0" fmla="*/ 1164333 w 1487825"/>
                  <a:gd name="connsiteY0" fmla="*/ 60750 h 934251"/>
                  <a:gd name="connsiteX1" fmla="*/ 330924 w 1487825"/>
                  <a:gd name="connsiteY1" fmla="*/ 59006 h 934251"/>
                  <a:gd name="connsiteX2" fmla="*/ 186595 w 1487825"/>
                  <a:gd name="connsiteY2" fmla="*/ 347561 h 934251"/>
                  <a:gd name="connsiteX3" fmla="*/ 3595 w 1487825"/>
                  <a:gd name="connsiteY3" fmla="*/ 582832 h 934251"/>
                  <a:gd name="connsiteX4" fmla="*/ 129 w 1487825"/>
                  <a:gd name="connsiteY4" fmla="*/ 929695 h 934251"/>
                  <a:gd name="connsiteX5" fmla="*/ 751936 w 1487825"/>
                  <a:gd name="connsiteY5" fmla="*/ 934251 h 934251"/>
                  <a:gd name="connsiteX6" fmla="*/ 1487825 w 1487825"/>
                  <a:gd name="connsiteY6" fmla="*/ 929331 h 934251"/>
                  <a:gd name="connsiteX7" fmla="*/ 1487825 w 1487825"/>
                  <a:gd name="connsiteY7" fmla="*/ 567844 h 934251"/>
                  <a:gd name="connsiteX8" fmla="*/ 1298827 w 1487825"/>
                  <a:gd name="connsiteY8" fmla="*/ 348368 h 934251"/>
                  <a:gd name="connsiteX9" fmla="*/ 1164333 w 1487825"/>
                  <a:gd name="connsiteY9" fmla="*/ 60750 h 934251"/>
                  <a:gd name="connsiteX0" fmla="*/ 1164333 w 1487825"/>
                  <a:gd name="connsiteY0" fmla="*/ 60750 h 934251"/>
                  <a:gd name="connsiteX1" fmla="*/ 330924 w 1487825"/>
                  <a:gd name="connsiteY1" fmla="*/ 59006 h 934251"/>
                  <a:gd name="connsiteX2" fmla="*/ 186595 w 1487825"/>
                  <a:gd name="connsiteY2" fmla="*/ 347561 h 934251"/>
                  <a:gd name="connsiteX3" fmla="*/ 3595 w 1487825"/>
                  <a:gd name="connsiteY3" fmla="*/ 582832 h 934251"/>
                  <a:gd name="connsiteX4" fmla="*/ 129 w 1487825"/>
                  <a:gd name="connsiteY4" fmla="*/ 929695 h 934251"/>
                  <a:gd name="connsiteX5" fmla="*/ 751936 w 1487825"/>
                  <a:gd name="connsiteY5" fmla="*/ 934251 h 934251"/>
                  <a:gd name="connsiteX6" fmla="*/ 1487825 w 1487825"/>
                  <a:gd name="connsiteY6" fmla="*/ 929331 h 934251"/>
                  <a:gd name="connsiteX7" fmla="*/ 1487825 w 1487825"/>
                  <a:gd name="connsiteY7" fmla="*/ 567844 h 934251"/>
                  <a:gd name="connsiteX8" fmla="*/ 1298827 w 1487825"/>
                  <a:gd name="connsiteY8" fmla="*/ 348368 h 934251"/>
                  <a:gd name="connsiteX9" fmla="*/ 1164333 w 1487825"/>
                  <a:gd name="connsiteY9" fmla="*/ 60750 h 934251"/>
                  <a:gd name="connsiteX0" fmla="*/ 1164333 w 1487825"/>
                  <a:gd name="connsiteY0" fmla="*/ 60750 h 934251"/>
                  <a:gd name="connsiteX1" fmla="*/ 330924 w 1487825"/>
                  <a:gd name="connsiteY1" fmla="*/ 59006 h 934251"/>
                  <a:gd name="connsiteX2" fmla="*/ 186595 w 1487825"/>
                  <a:gd name="connsiteY2" fmla="*/ 347561 h 934251"/>
                  <a:gd name="connsiteX3" fmla="*/ 3595 w 1487825"/>
                  <a:gd name="connsiteY3" fmla="*/ 582832 h 934251"/>
                  <a:gd name="connsiteX4" fmla="*/ 129 w 1487825"/>
                  <a:gd name="connsiteY4" fmla="*/ 929695 h 934251"/>
                  <a:gd name="connsiteX5" fmla="*/ 751936 w 1487825"/>
                  <a:gd name="connsiteY5" fmla="*/ 934251 h 934251"/>
                  <a:gd name="connsiteX6" fmla="*/ 1487825 w 1487825"/>
                  <a:gd name="connsiteY6" fmla="*/ 929331 h 934251"/>
                  <a:gd name="connsiteX7" fmla="*/ 1487825 w 1487825"/>
                  <a:gd name="connsiteY7" fmla="*/ 567844 h 934251"/>
                  <a:gd name="connsiteX8" fmla="*/ 1298827 w 1487825"/>
                  <a:gd name="connsiteY8" fmla="*/ 348368 h 934251"/>
                  <a:gd name="connsiteX9" fmla="*/ 1164333 w 1487825"/>
                  <a:gd name="connsiteY9" fmla="*/ 60750 h 934251"/>
                  <a:gd name="connsiteX0" fmla="*/ 1164333 w 1487825"/>
                  <a:gd name="connsiteY0" fmla="*/ 52797 h 942071"/>
                  <a:gd name="connsiteX1" fmla="*/ 330924 w 1487825"/>
                  <a:gd name="connsiteY1" fmla="*/ 66826 h 942071"/>
                  <a:gd name="connsiteX2" fmla="*/ 186595 w 1487825"/>
                  <a:gd name="connsiteY2" fmla="*/ 355381 h 942071"/>
                  <a:gd name="connsiteX3" fmla="*/ 3595 w 1487825"/>
                  <a:gd name="connsiteY3" fmla="*/ 590652 h 942071"/>
                  <a:gd name="connsiteX4" fmla="*/ 129 w 1487825"/>
                  <a:gd name="connsiteY4" fmla="*/ 937515 h 942071"/>
                  <a:gd name="connsiteX5" fmla="*/ 751936 w 1487825"/>
                  <a:gd name="connsiteY5" fmla="*/ 942071 h 942071"/>
                  <a:gd name="connsiteX6" fmla="*/ 1487825 w 1487825"/>
                  <a:gd name="connsiteY6" fmla="*/ 937151 h 942071"/>
                  <a:gd name="connsiteX7" fmla="*/ 1487825 w 1487825"/>
                  <a:gd name="connsiteY7" fmla="*/ 575664 h 942071"/>
                  <a:gd name="connsiteX8" fmla="*/ 1298827 w 1487825"/>
                  <a:gd name="connsiteY8" fmla="*/ 356188 h 942071"/>
                  <a:gd name="connsiteX9" fmla="*/ 1164333 w 1487825"/>
                  <a:gd name="connsiteY9" fmla="*/ 52797 h 94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7825" h="942071">
                    <a:moveTo>
                      <a:pt x="1164333" y="52797"/>
                    </a:moveTo>
                    <a:cubicBezTo>
                      <a:pt x="941194" y="-19759"/>
                      <a:pt x="539591" y="-19809"/>
                      <a:pt x="330924" y="66826"/>
                    </a:cubicBezTo>
                    <a:cubicBezTo>
                      <a:pt x="243398" y="215342"/>
                      <a:pt x="247555" y="262616"/>
                      <a:pt x="186595" y="355381"/>
                    </a:cubicBezTo>
                    <a:cubicBezTo>
                      <a:pt x="137317" y="433278"/>
                      <a:pt x="10041" y="503434"/>
                      <a:pt x="3595" y="590652"/>
                    </a:cubicBezTo>
                    <a:cubicBezTo>
                      <a:pt x="3595" y="652937"/>
                      <a:pt x="-797" y="771917"/>
                      <a:pt x="129" y="937515"/>
                    </a:cubicBezTo>
                    <a:lnTo>
                      <a:pt x="751936" y="942071"/>
                    </a:lnTo>
                    <a:lnTo>
                      <a:pt x="1487825" y="937151"/>
                    </a:lnTo>
                    <a:lnTo>
                      <a:pt x="1487825" y="575664"/>
                    </a:lnTo>
                    <a:cubicBezTo>
                      <a:pt x="1487113" y="494610"/>
                      <a:pt x="1352742" y="443333"/>
                      <a:pt x="1298827" y="356188"/>
                    </a:cubicBezTo>
                    <a:cubicBezTo>
                      <a:pt x="1244912" y="269044"/>
                      <a:pt x="1220225" y="153687"/>
                      <a:pt x="1164333" y="52797"/>
                    </a:cubicBezTo>
                    <a:close/>
                  </a:path>
                </a:pathLst>
              </a:cu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3" name="Rounded Rectangle 322"/>
            <p:cNvSpPr>
              <a:spLocks noChangeAspect="1"/>
            </p:cNvSpPr>
            <p:nvPr/>
          </p:nvSpPr>
          <p:spPr>
            <a:xfrm>
              <a:off x="897025" y="1332946"/>
              <a:ext cx="433521" cy="43352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sp>
          <p:nvSpPr>
            <p:cNvPr id="325" name="Rectangle 324"/>
            <p:cNvSpPr/>
            <p:nvPr/>
          </p:nvSpPr>
          <p:spPr>
            <a:xfrm rot="2448017" flipH="1">
              <a:off x="1112342" y="1463137"/>
              <a:ext cx="15966" cy="143507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6" name="Rectangle 325"/>
            <p:cNvSpPr/>
            <p:nvPr/>
          </p:nvSpPr>
          <p:spPr>
            <a:xfrm rot="2361378">
              <a:off x="1054856" y="1524340"/>
              <a:ext cx="126576" cy="18147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7" name="Group 326"/>
            <p:cNvGrpSpPr/>
            <p:nvPr/>
          </p:nvGrpSpPr>
          <p:grpSpPr>
            <a:xfrm rot="10800000">
              <a:off x="939419" y="1549706"/>
              <a:ext cx="174366" cy="174366"/>
              <a:chOff x="2366340" y="139468"/>
              <a:chExt cx="1311590" cy="1311590"/>
            </a:xfrm>
          </p:grpSpPr>
          <p:sp>
            <p:nvSpPr>
              <p:cNvPr id="336" name="Arc 335"/>
              <p:cNvSpPr/>
              <p:nvPr/>
            </p:nvSpPr>
            <p:spPr>
              <a:xfrm>
                <a:off x="2544032" y="317241"/>
                <a:ext cx="956044" cy="956044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7" name="Arc 336"/>
              <p:cNvSpPr/>
              <p:nvPr/>
            </p:nvSpPr>
            <p:spPr>
              <a:xfrm>
                <a:off x="2366340" y="139468"/>
                <a:ext cx="1311590" cy="1311590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8" name="Arc 337"/>
              <p:cNvSpPr/>
              <p:nvPr/>
            </p:nvSpPr>
            <p:spPr>
              <a:xfrm>
                <a:off x="2739094" y="510022"/>
                <a:ext cx="570482" cy="570482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9" name="Arc 338"/>
              <p:cNvSpPr/>
              <p:nvPr/>
            </p:nvSpPr>
            <p:spPr>
              <a:xfrm>
                <a:off x="2920386" y="687890"/>
                <a:ext cx="203336" cy="203336"/>
              </a:xfrm>
              <a:prstGeom prst="arc">
                <a:avLst>
                  <a:gd name="adj1" fmla="val 16200000"/>
                  <a:gd name="adj2" fmla="val 21481060"/>
                </a:avLst>
              </a:prstGeom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8" name="Pie 327"/>
            <p:cNvSpPr/>
            <p:nvPr/>
          </p:nvSpPr>
          <p:spPr>
            <a:xfrm rot="8006406">
              <a:off x="1022187" y="1558166"/>
              <a:ext cx="73768" cy="91793"/>
            </a:xfrm>
            <a:prstGeom prst="pie">
              <a:avLst>
                <a:gd name="adj1" fmla="val 5369845"/>
                <a:gd name="adj2" fmla="val 16200000"/>
              </a:avLst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29" name="Rounded Rectangle 328"/>
            <p:cNvSpPr/>
            <p:nvPr/>
          </p:nvSpPr>
          <p:spPr>
            <a:xfrm rot="2438774">
              <a:off x="1072275" y="1487734"/>
              <a:ext cx="93902" cy="91045"/>
            </a:xfrm>
            <a:prstGeom prst="round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Rectangle 329"/>
            <p:cNvSpPr/>
            <p:nvPr/>
          </p:nvSpPr>
          <p:spPr>
            <a:xfrm rot="2448017">
              <a:off x="943326" y="1418787"/>
              <a:ext cx="149343" cy="58832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Rectangle 330"/>
            <p:cNvSpPr/>
            <p:nvPr/>
          </p:nvSpPr>
          <p:spPr>
            <a:xfrm rot="2448017">
              <a:off x="1147087" y="1586311"/>
              <a:ext cx="142505" cy="58832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Rectangle 331"/>
            <p:cNvSpPr/>
            <p:nvPr/>
          </p:nvSpPr>
          <p:spPr>
            <a:xfrm rot="2448017">
              <a:off x="1138554" y="1475098"/>
              <a:ext cx="48499" cy="22542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3" name="Group 332"/>
            <p:cNvGrpSpPr/>
            <p:nvPr/>
          </p:nvGrpSpPr>
          <p:grpSpPr>
            <a:xfrm rot="13444461">
              <a:off x="1032538" y="1598974"/>
              <a:ext cx="20960" cy="42541"/>
              <a:chOff x="5138631" y="-1405719"/>
              <a:chExt cx="141209" cy="286603"/>
            </a:xfrm>
          </p:grpSpPr>
          <p:sp>
            <p:nvSpPr>
              <p:cNvPr id="334" name="Isosceles Triangle 333"/>
              <p:cNvSpPr/>
              <p:nvPr/>
            </p:nvSpPr>
            <p:spPr>
              <a:xfrm>
                <a:off x="5138632" y="-1405719"/>
                <a:ext cx="141208" cy="286603"/>
              </a:xfrm>
              <a:prstGeom prst="triangle">
                <a:avLst/>
              </a:pr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5" name="Oval 334"/>
              <p:cNvSpPr/>
              <p:nvPr/>
            </p:nvSpPr>
            <p:spPr>
              <a:xfrm>
                <a:off x="5138631" y="-1405719"/>
                <a:ext cx="141209" cy="141209"/>
              </a:xfrm>
              <a:prstGeom prst="ellipse">
                <a:avLst/>
              </a:pr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40" name="Straight Connector 339"/>
            <p:cNvCxnSpPr>
              <a:stCxn id="342" idx="3"/>
              <a:endCxn id="372" idx="1"/>
            </p:cNvCxnSpPr>
            <p:nvPr/>
          </p:nvCxnSpPr>
          <p:spPr>
            <a:xfrm>
              <a:off x="1653100" y="4465610"/>
              <a:ext cx="849082" cy="2025"/>
            </a:xfrm>
            <a:prstGeom prst="lin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159" name="Group 158"/>
            <p:cNvGrpSpPr/>
            <p:nvPr/>
          </p:nvGrpSpPr>
          <p:grpSpPr>
            <a:xfrm>
              <a:off x="1219579" y="4248849"/>
              <a:ext cx="433521" cy="433521"/>
              <a:chOff x="1219579" y="4248849"/>
              <a:chExt cx="433521" cy="433521"/>
            </a:xfrm>
          </p:grpSpPr>
          <p:sp>
            <p:nvSpPr>
              <p:cNvPr id="342" name="Rounded Rectangle 341"/>
              <p:cNvSpPr/>
              <p:nvPr/>
            </p:nvSpPr>
            <p:spPr>
              <a:xfrm>
                <a:off x="1219579" y="4248849"/>
                <a:ext cx="433521" cy="433521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3" name="Freeform 342"/>
              <p:cNvSpPr/>
              <p:nvPr/>
            </p:nvSpPr>
            <p:spPr>
              <a:xfrm>
                <a:off x="1287129" y="4393698"/>
                <a:ext cx="262048" cy="233439"/>
              </a:xfrm>
              <a:custGeom>
                <a:avLst/>
                <a:gdLst>
                  <a:gd name="connsiteX0" fmla="*/ 0 w 1212860"/>
                  <a:gd name="connsiteY0" fmla="*/ 487775 h 1141199"/>
                  <a:gd name="connsiteX1" fmla="*/ 400050 w 1212860"/>
                  <a:gd name="connsiteY1" fmla="*/ 21050 h 1141199"/>
                  <a:gd name="connsiteX2" fmla="*/ 707231 w 1212860"/>
                  <a:gd name="connsiteY2" fmla="*/ 1097375 h 1141199"/>
                  <a:gd name="connsiteX3" fmla="*/ 1178719 w 1212860"/>
                  <a:gd name="connsiteY3" fmla="*/ 933069 h 1141199"/>
                  <a:gd name="connsiteX4" fmla="*/ 1176338 w 1212860"/>
                  <a:gd name="connsiteY4" fmla="*/ 940213 h 1141199"/>
                  <a:gd name="connsiteX5" fmla="*/ 1176338 w 1212860"/>
                  <a:gd name="connsiteY5" fmla="*/ 940213 h 1141199"/>
                  <a:gd name="connsiteX0" fmla="*/ 0 w 1212860"/>
                  <a:gd name="connsiteY0" fmla="*/ 487775 h 1141199"/>
                  <a:gd name="connsiteX1" fmla="*/ 400050 w 1212860"/>
                  <a:gd name="connsiteY1" fmla="*/ 21050 h 1141199"/>
                  <a:gd name="connsiteX2" fmla="*/ 707231 w 1212860"/>
                  <a:gd name="connsiteY2" fmla="*/ 1097375 h 1141199"/>
                  <a:gd name="connsiteX3" fmla="*/ 1178719 w 1212860"/>
                  <a:gd name="connsiteY3" fmla="*/ 933069 h 1141199"/>
                  <a:gd name="connsiteX4" fmla="*/ 1176338 w 1212860"/>
                  <a:gd name="connsiteY4" fmla="*/ 940213 h 1141199"/>
                  <a:gd name="connsiteX0" fmla="*/ 0 w 1178719"/>
                  <a:gd name="connsiteY0" fmla="*/ 487775 h 1141199"/>
                  <a:gd name="connsiteX1" fmla="*/ 400050 w 1178719"/>
                  <a:gd name="connsiteY1" fmla="*/ 21050 h 1141199"/>
                  <a:gd name="connsiteX2" fmla="*/ 707231 w 1178719"/>
                  <a:gd name="connsiteY2" fmla="*/ 1097375 h 1141199"/>
                  <a:gd name="connsiteX3" fmla="*/ 1178719 w 1178719"/>
                  <a:gd name="connsiteY3" fmla="*/ 933069 h 1141199"/>
                  <a:gd name="connsiteX0" fmla="*/ 0 w 1173957"/>
                  <a:gd name="connsiteY0" fmla="*/ 496306 h 1140205"/>
                  <a:gd name="connsiteX1" fmla="*/ 395288 w 1173957"/>
                  <a:gd name="connsiteY1" fmla="*/ 20056 h 1140205"/>
                  <a:gd name="connsiteX2" fmla="*/ 702469 w 1173957"/>
                  <a:gd name="connsiteY2" fmla="*/ 1096381 h 1140205"/>
                  <a:gd name="connsiteX3" fmla="*/ 1173957 w 1173957"/>
                  <a:gd name="connsiteY3" fmla="*/ 932075 h 1140205"/>
                  <a:gd name="connsiteX0" fmla="*/ 0 w 1173957"/>
                  <a:gd name="connsiteY0" fmla="*/ 494594 h 1138493"/>
                  <a:gd name="connsiteX1" fmla="*/ 395288 w 1173957"/>
                  <a:gd name="connsiteY1" fmla="*/ 18344 h 1138493"/>
                  <a:gd name="connsiteX2" fmla="*/ 702469 w 1173957"/>
                  <a:gd name="connsiteY2" fmla="*/ 1094669 h 1138493"/>
                  <a:gd name="connsiteX3" fmla="*/ 1173957 w 1173957"/>
                  <a:gd name="connsiteY3" fmla="*/ 930363 h 1138493"/>
                  <a:gd name="connsiteX0" fmla="*/ 0 w 1173957"/>
                  <a:gd name="connsiteY0" fmla="*/ 476251 h 1120150"/>
                  <a:gd name="connsiteX1" fmla="*/ 395288 w 1173957"/>
                  <a:gd name="connsiteY1" fmla="*/ 1 h 1120150"/>
                  <a:gd name="connsiteX2" fmla="*/ 702469 w 1173957"/>
                  <a:gd name="connsiteY2" fmla="*/ 1076326 h 1120150"/>
                  <a:gd name="connsiteX3" fmla="*/ 1173957 w 1173957"/>
                  <a:gd name="connsiteY3" fmla="*/ 912020 h 1120150"/>
                  <a:gd name="connsiteX0" fmla="*/ 0 w 1173957"/>
                  <a:gd name="connsiteY0" fmla="*/ 483393 h 1127756"/>
                  <a:gd name="connsiteX1" fmla="*/ 340520 w 1173957"/>
                  <a:gd name="connsiteY1" fmla="*/ 0 h 1127756"/>
                  <a:gd name="connsiteX2" fmla="*/ 702469 w 1173957"/>
                  <a:gd name="connsiteY2" fmla="*/ 1083468 h 1127756"/>
                  <a:gd name="connsiteX3" fmla="*/ 1173957 w 1173957"/>
                  <a:gd name="connsiteY3" fmla="*/ 919162 h 1127756"/>
                  <a:gd name="connsiteX0" fmla="*/ 0 w 1173957"/>
                  <a:gd name="connsiteY0" fmla="*/ 483393 h 1127756"/>
                  <a:gd name="connsiteX1" fmla="*/ 340520 w 1173957"/>
                  <a:gd name="connsiteY1" fmla="*/ 0 h 1127756"/>
                  <a:gd name="connsiteX2" fmla="*/ 702469 w 1173957"/>
                  <a:gd name="connsiteY2" fmla="*/ 1083468 h 1127756"/>
                  <a:gd name="connsiteX3" fmla="*/ 1173957 w 1173957"/>
                  <a:gd name="connsiteY3" fmla="*/ 919162 h 1127756"/>
                  <a:gd name="connsiteX0" fmla="*/ 0 w 1173957"/>
                  <a:gd name="connsiteY0" fmla="*/ 513308 h 1374722"/>
                  <a:gd name="connsiteX1" fmla="*/ 340520 w 1173957"/>
                  <a:gd name="connsiteY1" fmla="*/ 29915 h 1374722"/>
                  <a:gd name="connsiteX2" fmla="*/ 969169 w 1173957"/>
                  <a:gd name="connsiteY2" fmla="*/ 1346746 h 1374722"/>
                  <a:gd name="connsiteX3" fmla="*/ 1173957 w 1173957"/>
                  <a:gd name="connsiteY3" fmla="*/ 949077 h 1374722"/>
                  <a:gd name="connsiteX0" fmla="*/ 0 w 1214452"/>
                  <a:gd name="connsiteY0" fmla="*/ 513308 h 1346902"/>
                  <a:gd name="connsiteX1" fmla="*/ 340520 w 1214452"/>
                  <a:gd name="connsiteY1" fmla="*/ 29915 h 1346902"/>
                  <a:gd name="connsiteX2" fmla="*/ 969169 w 1214452"/>
                  <a:gd name="connsiteY2" fmla="*/ 1346746 h 1346902"/>
                  <a:gd name="connsiteX3" fmla="*/ 1173957 w 1214452"/>
                  <a:gd name="connsiteY3" fmla="*/ 949077 h 1346902"/>
                  <a:gd name="connsiteX0" fmla="*/ 0 w 1214452"/>
                  <a:gd name="connsiteY0" fmla="*/ 483395 h 1316973"/>
                  <a:gd name="connsiteX1" fmla="*/ 340520 w 1214452"/>
                  <a:gd name="connsiteY1" fmla="*/ 2 h 1316973"/>
                  <a:gd name="connsiteX2" fmla="*/ 969169 w 1214452"/>
                  <a:gd name="connsiteY2" fmla="*/ 1316833 h 1316973"/>
                  <a:gd name="connsiteX3" fmla="*/ 1173957 w 1214452"/>
                  <a:gd name="connsiteY3" fmla="*/ 919164 h 1316973"/>
                  <a:gd name="connsiteX0" fmla="*/ 0 w 1241117"/>
                  <a:gd name="connsiteY0" fmla="*/ 483395 h 1316973"/>
                  <a:gd name="connsiteX1" fmla="*/ 340520 w 1241117"/>
                  <a:gd name="connsiteY1" fmla="*/ 2 h 1316973"/>
                  <a:gd name="connsiteX2" fmla="*/ 969169 w 1241117"/>
                  <a:gd name="connsiteY2" fmla="*/ 1316833 h 1316973"/>
                  <a:gd name="connsiteX3" fmla="*/ 1173957 w 1241117"/>
                  <a:gd name="connsiteY3" fmla="*/ 919164 h 1316973"/>
                  <a:gd name="connsiteX0" fmla="*/ 0 w 1192801"/>
                  <a:gd name="connsiteY0" fmla="*/ 512541 h 1331849"/>
                  <a:gd name="connsiteX1" fmla="*/ 340520 w 1192801"/>
                  <a:gd name="connsiteY1" fmla="*/ 29148 h 1331849"/>
                  <a:gd name="connsiteX2" fmla="*/ 857250 w 1192801"/>
                  <a:gd name="connsiteY2" fmla="*/ 1331691 h 1331849"/>
                  <a:gd name="connsiteX3" fmla="*/ 1173957 w 1192801"/>
                  <a:gd name="connsiteY3" fmla="*/ 948310 h 1331849"/>
                  <a:gd name="connsiteX0" fmla="*/ 0 w 1192181"/>
                  <a:gd name="connsiteY0" fmla="*/ 512541 h 1331781"/>
                  <a:gd name="connsiteX1" fmla="*/ 340520 w 1192181"/>
                  <a:gd name="connsiteY1" fmla="*/ 29148 h 1331781"/>
                  <a:gd name="connsiteX2" fmla="*/ 857250 w 1192181"/>
                  <a:gd name="connsiteY2" fmla="*/ 1331691 h 1331781"/>
                  <a:gd name="connsiteX3" fmla="*/ 1173957 w 1192181"/>
                  <a:gd name="connsiteY3" fmla="*/ 948310 h 1331781"/>
                  <a:gd name="connsiteX0" fmla="*/ 0 w 1192181"/>
                  <a:gd name="connsiteY0" fmla="*/ 483403 h 1302643"/>
                  <a:gd name="connsiteX1" fmla="*/ 340520 w 1192181"/>
                  <a:gd name="connsiteY1" fmla="*/ 10 h 1302643"/>
                  <a:gd name="connsiteX2" fmla="*/ 857250 w 1192181"/>
                  <a:gd name="connsiteY2" fmla="*/ 1302553 h 1302643"/>
                  <a:gd name="connsiteX3" fmla="*/ 1173957 w 1192181"/>
                  <a:gd name="connsiteY3" fmla="*/ 919172 h 1302643"/>
                  <a:gd name="connsiteX0" fmla="*/ 0 w 1164432"/>
                  <a:gd name="connsiteY0" fmla="*/ 483403 h 1349355"/>
                  <a:gd name="connsiteX1" fmla="*/ 340520 w 1164432"/>
                  <a:gd name="connsiteY1" fmla="*/ 10 h 1349355"/>
                  <a:gd name="connsiteX2" fmla="*/ 857250 w 1164432"/>
                  <a:gd name="connsiteY2" fmla="*/ 1302553 h 1349355"/>
                  <a:gd name="connsiteX3" fmla="*/ 1164432 w 1164432"/>
                  <a:gd name="connsiteY3" fmla="*/ 1007278 h 1349355"/>
                  <a:gd name="connsiteX0" fmla="*/ 0 w 1159670"/>
                  <a:gd name="connsiteY0" fmla="*/ 483403 h 1338082"/>
                  <a:gd name="connsiteX1" fmla="*/ 340520 w 1159670"/>
                  <a:gd name="connsiteY1" fmla="*/ 10 h 1338082"/>
                  <a:gd name="connsiteX2" fmla="*/ 857250 w 1159670"/>
                  <a:gd name="connsiteY2" fmla="*/ 1302553 h 1338082"/>
                  <a:gd name="connsiteX3" fmla="*/ 1159670 w 1159670"/>
                  <a:gd name="connsiteY3" fmla="*/ 928697 h 1338082"/>
                  <a:gd name="connsiteX0" fmla="*/ 0 w 1150145"/>
                  <a:gd name="connsiteY0" fmla="*/ 512541 h 1367220"/>
                  <a:gd name="connsiteX1" fmla="*/ 330995 w 1150145"/>
                  <a:gd name="connsiteY1" fmla="*/ 29148 h 1367220"/>
                  <a:gd name="connsiteX2" fmla="*/ 847725 w 1150145"/>
                  <a:gd name="connsiteY2" fmla="*/ 1331691 h 1367220"/>
                  <a:gd name="connsiteX3" fmla="*/ 1150145 w 1150145"/>
                  <a:gd name="connsiteY3" fmla="*/ 957835 h 1367220"/>
                  <a:gd name="connsiteX0" fmla="*/ 0 w 1150145"/>
                  <a:gd name="connsiteY0" fmla="*/ 527495 h 1382174"/>
                  <a:gd name="connsiteX1" fmla="*/ 330995 w 1150145"/>
                  <a:gd name="connsiteY1" fmla="*/ 44102 h 1382174"/>
                  <a:gd name="connsiteX2" fmla="*/ 847725 w 1150145"/>
                  <a:gd name="connsiteY2" fmla="*/ 1346645 h 1382174"/>
                  <a:gd name="connsiteX3" fmla="*/ 1150145 w 1150145"/>
                  <a:gd name="connsiteY3" fmla="*/ 972789 h 1382174"/>
                  <a:gd name="connsiteX0" fmla="*/ 0 w 1150145"/>
                  <a:gd name="connsiteY0" fmla="*/ 527495 h 1400452"/>
                  <a:gd name="connsiteX1" fmla="*/ 330995 w 1150145"/>
                  <a:gd name="connsiteY1" fmla="*/ 44102 h 1400452"/>
                  <a:gd name="connsiteX2" fmla="*/ 847725 w 1150145"/>
                  <a:gd name="connsiteY2" fmla="*/ 1346645 h 1400452"/>
                  <a:gd name="connsiteX3" fmla="*/ 1150145 w 1150145"/>
                  <a:gd name="connsiteY3" fmla="*/ 972789 h 1400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50145" h="1400452">
                    <a:moveTo>
                      <a:pt x="0" y="527495"/>
                    </a:moveTo>
                    <a:cubicBezTo>
                      <a:pt x="6022" y="93356"/>
                      <a:pt x="189708" y="-92423"/>
                      <a:pt x="330995" y="44102"/>
                    </a:cubicBezTo>
                    <a:cubicBezTo>
                      <a:pt x="472282" y="180627"/>
                      <a:pt x="711200" y="1191864"/>
                      <a:pt x="847725" y="1346645"/>
                    </a:cubicBezTo>
                    <a:cubicBezTo>
                      <a:pt x="984250" y="1501426"/>
                      <a:pt x="1150542" y="1305552"/>
                      <a:pt x="1150145" y="972789"/>
                    </a:cubicBezTo>
                  </a:path>
                </a:pathLst>
              </a:custGeom>
              <a:noFill/>
              <a:ln w="1905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44" name="Group 343"/>
              <p:cNvGrpSpPr/>
              <p:nvPr/>
            </p:nvGrpSpPr>
            <p:grpSpPr>
              <a:xfrm>
                <a:off x="1250945" y="4461450"/>
                <a:ext cx="78367" cy="110909"/>
                <a:chOff x="6884198" y="5458470"/>
                <a:chExt cx="618420" cy="875225"/>
              </a:xfrm>
            </p:grpSpPr>
            <p:sp>
              <p:nvSpPr>
                <p:cNvPr id="356" name="Rounded Rectangle 355"/>
                <p:cNvSpPr/>
                <p:nvPr/>
              </p:nvSpPr>
              <p:spPr>
                <a:xfrm>
                  <a:off x="7098064" y="5458470"/>
                  <a:ext cx="179495" cy="354571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7" name="Pie 356"/>
                <p:cNvSpPr/>
                <p:nvPr/>
              </p:nvSpPr>
              <p:spPr>
                <a:xfrm rot="5400000">
                  <a:off x="6874705" y="5705782"/>
                  <a:ext cx="637406" cy="618419"/>
                </a:xfrm>
                <a:prstGeom prst="pie">
                  <a:avLst>
                    <a:gd name="adj1" fmla="val 5369845"/>
                    <a:gd name="adj2" fmla="val 16200000"/>
                  </a:avLst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8" name="Rounded Rectangle 357"/>
                <p:cNvSpPr/>
                <p:nvPr/>
              </p:nvSpPr>
              <p:spPr>
                <a:xfrm flipV="1">
                  <a:off x="6884198" y="5965440"/>
                  <a:ext cx="618420" cy="176052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59" name="Straight Connector 358"/>
                <p:cNvCxnSpPr/>
                <p:nvPr/>
              </p:nvCxnSpPr>
              <p:spPr>
                <a:xfrm>
                  <a:off x="6965009" y="6031658"/>
                  <a:ext cx="53424" cy="0"/>
                </a:xfrm>
                <a:prstGeom prst="line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60" name="Straight Connector 359"/>
                <p:cNvCxnSpPr/>
                <p:nvPr/>
              </p:nvCxnSpPr>
              <p:spPr>
                <a:xfrm>
                  <a:off x="7046065" y="6031610"/>
                  <a:ext cx="53424" cy="0"/>
                </a:xfrm>
                <a:prstGeom prst="line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61" name="Straight Connector 360"/>
                <p:cNvCxnSpPr/>
                <p:nvPr/>
              </p:nvCxnSpPr>
              <p:spPr>
                <a:xfrm>
                  <a:off x="7127121" y="6031562"/>
                  <a:ext cx="53424" cy="0"/>
                </a:xfrm>
                <a:prstGeom prst="line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62" name="Straight Connector 361"/>
                <p:cNvCxnSpPr/>
                <p:nvPr/>
              </p:nvCxnSpPr>
              <p:spPr>
                <a:xfrm>
                  <a:off x="7208177" y="6031514"/>
                  <a:ext cx="53424" cy="0"/>
                </a:xfrm>
                <a:prstGeom prst="line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63" name="Straight Connector 362"/>
                <p:cNvCxnSpPr/>
                <p:nvPr/>
              </p:nvCxnSpPr>
              <p:spPr>
                <a:xfrm>
                  <a:off x="7289233" y="6031466"/>
                  <a:ext cx="53424" cy="0"/>
                </a:xfrm>
                <a:prstGeom prst="line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64" name="Straight Connector 363"/>
                <p:cNvCxnSpPr/>
                <p:nvPr/>
              </p:nvCxnSpPr>
              <p:spPr>
                <a:xfrm>
                  <a:off x="7370289" y="6031418"/>
                  <a:ext cx="53424" cy="0"/>
                </a:xfrm>
                <a:prstGeom prst="line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65" name="Straight Connector 364"/>
                <p:cNvCxnSpPr/>
                <p:nvPr/>
              </p:nvCxnSpPr>
              <p:spPr>
                <a:xfrm>
                  <a:off x="6965025" y="6084056"/>
                  <a:ext cx="53424" cy="0"/>
                </a:xfrm>
                <a:prstGeom prst="line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66" name="Straight Connector 365"/>
                <p:cNvCxnSpPr/>
                <p:nvPr/>
              </p:nvCxnSpPr>
              <p:spPr>
                <a:xfrm>
                  <a:off x="7046081" y="6084008"/>
                  <a:ext cx="53424" cy="0"/>
                </a:xfrm>
                <a:prstGeom prst="line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67" name="Straight Connector 366"/>
                <p:cNvCxnSpPr/>
                <p:nvPr/>
              </p:nvCxnSpPr>
              <p:spPr>
                <a:xfrm>
                  <a:off x="7127137" y="6083960"/>
                  <a:ext cx="53424" cy="0"/>
                </a:xfrm>
                <a:prstGeom prst="line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68" name="Straight Connector 367"/>
                <p:cNvCxnSpPr/>
                <p:nvPr/>
              </p:nvCxnSpPr>
              <p:spPr>
                <a:xfrm>
                  <a:off x="7208193" y="6083912"/>
                  <a:ext cx="53424" cy="0"/>
                </a:xfrm>
                <a:prstGeom prst="line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69" name="Straight Connector 368"/>
                <p:cNvCxnSpPr/>
                <p:nvPr/>
              </p:nvCxnSpPr>
              <p:spPr>
                <a:xfrm>
                  <a:off x="7289249" y="6083864"/>
                  <a:ext cx="53424" cy="0"/>
                </a:xfrm>
                <a:prstGeom prst="line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70" name="Straight Connector 369"/>
                <p:cNvCxnSpPr/>
                <p:nvPr/>
              </p:nvCxnSpPr>
              <p:spPr>
                <a:xfrm>
                  <a:off x="7370305" y="6083816"/>
                  <a:ext cx="53424" cy="0"/>
                </a:xfrm>
                <a:prstGeom prst="line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sp>
            <p:nvSpPr>
              <p:cNvPr id="345" name="Rounded Rectangle 344"/>
              <p:cNvSpPr/>
              <p:nvPr/>
            </p:nvSpPr>
            <p:spPr>
              <a:xfrm>
                <a:off x="1493516" y="4348255"/>
                <a:ext cx="116692" cy="159413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6" name="Snip Same Side Corner Rectangle 345"/>
              <p:cNvSpPr/>
              <p:nvPr/>
            </p:nvSpPr>
            <p:spPr>
              <a:xfrm>
                <a:off x="1487967" y="4490919"/>
                <a:ext cx="125106" cy="74711"/>
              </a:xfrm>
              <a:prstGeom prst="snip2SameRect">
                <a:avLst/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7" name="Snip Same Side Corner Rectangle 346"/>
              <p:cNvSpPr/>
              <p:nvPr/>
            </p:nvSpPr>
            <p:spPr>
              <a:xfrm flipV="1">
                <a:off x="1487967" y="4302807"/>
                <a:ext cx="125106" cy="74711"/>
              </a:xfrm>
              <a:prstGeom prst="snip2SameRect">
                <a:avLst/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8" name="Oval 347"/>
              <p:cNvSpPr/>
              <p:nvPr/>
            </p:nvSpPr>
            <p:spPr>
              <a:xfrm>
                <a:off x="1497430" y="4520063"/>
                <a:ext cx="26025" cy="18159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9" name="Oval 348"/>
              <p:cNvSpPr/>
              <p:nvPr/>
            </p:nvSpPr>
            <p:spPr>
              <a:xfrm>
                <a:off x="1579480" y="4520063"/>
                <a:ext cx="26025" cy="18159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0" name="Pie 349"/>
              <p:cNvSpPr/>
              <p:nvPr/>
            </p:nvSpPr>
            <p:spPr>
              <a:xfrm>
                <a:off x="1535865" y="4509499"/>
                <a:ext cx="31993" cy="31993"/>
              </a:xfrm>
              <a:prstGeom prst="pie">
                <a:avLst>
                  <a:gd name="adj1" fmla="val 13479134"/>
                  <a:gd name="adj2" fmla="val 18777009"/>
                </a:avLst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1" name="Pie 350"/>
              <p:cNvSpPr/>
              <p:nvPr/>
            </p:nvSpPr>
            <p:spPr>
              <a:xfrm flipV="1">
                <a:off x="1535865" y="4519917"/>
                <a:ext cx="31993" cy="31993"/>
              </a:xfrm>
              <a:prstGeom prst="pie">
                <a:avLst>
                  <a:gd name="adj1" fmla="val 13479134"/>
                  <a:gd name="adj2" fmla="val 18777009"/>
                </a:avLst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2" name="Pie 351"/>
              <p:cNvSpPr/>
              <p:nvPr/>
            </p:nvSpPr>
            <p:spPr>
              <a:xfrm rot="16200000" flipV="1">
                <a:off x="1539511" y="4514188"/>
                <a:ext cx="31993" cy="31993"/>
              </a:xfrm>
              <a:prstGeom prst="pie">
                <a:avLst>
                  <a:gd name="adj1" fmla="val 13479134"/>
                  <a:gd name="adj2" fmla="val 18777009"/>
                </a:avLst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3" name="Pie 352"/>
              <p:cNvSpPr/>
              <p:nvPr/>
            </p:nvSpPr>
            <p:spPr>
              <a:xfrm rot="5400000" flipH="1" flipV="1">
                <a:off x="1531698" y="4514188"/>
                <a:ext cx="31993" cy="31993"/>
              </a:xfrm>
              <a:prstGeom prst="pie">
                <a:avLst>
                  <a:gd name="adj1" fmla="val 13479134"/>
                  <a:gd name="adj2" fmla="val 18777009"/>
                </a:avLst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4" name="Rounded Rectangle 353"/>
              <p:cNvSpPr/>
              <p:nvPr/>
            </p:nvSpPr>
            <p:spPr>
              <a:xfrm>
                <a:off x="1504471" y="4391413"/>
                <a:ext cx="95064" cy="86675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5" name="Freeform 354"/>
              <p:cNvSpPr/>
              <p:nvPr/>
            </p:nvSpPr>
            <p:spPr>
              <a:xfrm>
                <a:off x="1508111" y="4409601"/>
                <a:ext cx="91422" cy="51652"/>
              </a:xfrm>
              <a:custGeom>
                <a:avLst/>
                <a:gdLst>
                  <a:gd name="connsiteX0" fmla="*/ 0 w 457200"/>
                  <a:gd name="connsiteY0" fmla="*/ 151633 h 301719"/>
                  <a:gd name="connsiteX1" fmla="*/ 138224 w 457200"/>
                  <a:gd name="connsiteY1" fmla="*/ 151633 h 301719"/>
                  <a:gd name="connsiteX2" fmla="*/ 212652 w 457200"/>
                  <a:gd name="connsiteY2" fmla="*/ 2777 h 301719"/>
                  <a:gd name="connsiteX3" fmla="*/ 265814 w 457200"/>
                  <a:gd name="connsiteY3" fmla="*/ 300489 h 301719"/>
                  <a:gd name="connsiteX4" fmla="*/ 372140 w 457200"/>
                  <a:gd name="connsiteY4" fmla="*/ 109103 h 301719"/>
                  <a:gd name="connsiteX5" fmla="*/ 457200 w 457200"/>
                  <a:gd name="connsiteY5" fmla="*/ 119735 h 301719"/>
                  <a:gd name="connsiteX0" fmla="*/ 0 w 640556"/>
                  <a:gd name="connsiteY0" fmla="*/ 151633 h 301695"/>
                  <a:gd name="connsiteX1" fmla="*/ 138224 w 640556"/>
                  <a:gd name="connsiteY1" fmla="*/ 151633 h 301695"/>
                  <a:gd name="connsiteX2" fmla="*/ 212652 w 640556"/>
                  <a:gd name="connsiteY2" fmla="*/ 2777 h 301695"/>
                  <a:gd name="connsiteX3" fmla="*/ 265814 w 640556"/>
                  <a:gd name="connsiteY3" fmla="*/ 300489 h 301695"/>
                  <a:gd name="connsiteX4" fmla="*/ 372140 w 640556"/>
                  <a:gd name="connsiteY4" fmla="*/ 109103 h 301695"/>
                  <a:gd name="connsiteX5" fmla="*/ 640556 w 640556"/>
                  <a:gd name="connsiteY5" fmla="*/ 143547 h 301695"/>
                  <a:gd name="connsiteX0" fmla="*/ 0 w 640556"/>
                  <a:gd name="connsiteY0" fmla="*/ 151633 h 301695"/>
                  <a:gd name="connsiteX1" fmla="*/ 138224 w 640556"/>
                  <a:gd name="connsiteY1" fmla="*/ 151633 h 301695"/>
                  <a:gd name="connsiteX2" fmla="*/ 212652 w 640556"/>
                  <a:gd name="connsiteY2" fmla="*/ 2777 h 301695"/>
                  <a:gd name="connsiteX3" fmla="*/ 265814 w 640556"/>
                  <a:gd name="connsiteY3" fmla="*/ 300489 h 301695"/>
                  <a:gd name="connsiteX4" fmla="*/ 372140 w 640556"/>
                  <a:gd name="connsiteY4" fmla="*/ 109103 h 301695"/>
                  <a:gd name="connsiteX5" fmla="*/ 640556 w 640556"/>
                  <a:gd name="connsiteY5" fmla="*/ 143547 h 301695"/>
                  <a:gd name="connsiteX0" fmla="*/ 0 w 616743"/>
                  <a:gd name="connsiteY0" fmla="*/ 151633 h 301702"/>
                  <a:gd name="connsiteX1" fmla="*/ 138224 w 616743"/>
                  <a:gd name="connsiteY1" fmla="*/ 151633 h 301702"/>
                  <a:gd name="connsiteX2" fmla="*/ 212652 w 616743"/>
                  <a:gd name="connsiteY2" fmla="*/ 2777 h 301702"/>
                  <a:gd name="connsiteX3" fmla="*/ 265814 w 616743"/>
                  <a:gd name="connsiteY3" fmla="*/ 300489 h 301702"/>
                  <a:gd name="connsiteX4" fmla="*/ 372140 w 616743"/>
                  <a:gd name="connsiteY4" fmla="*/ 109103 h 301702"/>
                  <a:gd name="connsiteX5" fmla="*/ 616743 w 616743"/>
                  <a:gd name="connsiteY5" fmla="*/ 136404 h 301702"/>
                  <a:gd name="connsiteX0" fmla="*/ 0 w 647700"/>
                  <a:gd name="connsiteY0" fmla="*/ 151633 h 301695"/>
                  <a:gd name="connsiteX1" fmla="*/ 138224 w 647700"/>
                  <a:gd name="connsiteY1" fmla="*/ 151633 h 301695"/>
                  <a:gd name="connsiteX2" fmla="*/ 212652 w 647700"/>
                  <a:gd name="connsiteY2" fmla="*/ 2777 h 301695"/>
                  <a:gd name="connsiteX3" fmla="*/ 265814 w 647700"/>
                  <a:gd name="connsiteY3" fmla="*/ 300489 h 301695"/>
                  <a:gd name="connsiteX4" fmla="*/ 372140 w 647700"/>
                  <a:gd name="connsiteY4" fmla="*/ 109103 h 301695"/>
                  <a:gd name="connsiteX5" fmla="*/ 647700 w 647700"/>
                  <a:gd name="connsiteY5" fmla="*/ 143547 h 301695"/>
                  <a:gd name="connsiteX0" fmla="*/ 0 w 647700"/>
                  <a:gd name="connsiteY0" fmla="*/ 153425 h 353281"/>
                  <a:gd name="connsiteX1" fmla="*/ 138224 w 647700"/>
                  <a:gd name="connsiteY1" fmla="*/ 153425 h 353281"/>
                  <a:gd name="connsiteX2" fmla="*/ 212652 w 647700"/>
                  <a:gd name="connsiteY2" fmla="*/ 4569 h 353281"/>
                  <a:gd name="connsiteX3" fmla="*/ 308677 w 647700"/>
                  <a:gd name="connsiteY3" fmla="*/ 352287 h 353281"/>
                  <a:gd name="connsiteX4" fmla="*/ 372140 w 647700"/>
                  <a:gd name="connsiteY4" fmla="*/ 110895 h 353281"/>
                  <a:gd name="connsiteX5" fmla="*/ 647700 w 647700"/>
                  <a:gd name="connsiteY5" fmla="*/ 145339 h 353281"/>
                  <a:gd name="connsiteX0" fmla="*/ 0 w 647700"/>
                  <a:gd name="connsiteY0" fmla="*/ 216672 h 417911"/>
                  <a:gd name="connsiteX1" fmla="*/ 138224 w 647700"/>
                  <a:gd name="connsiteY1" fmla="*/ 216672 h 417911"/>
                  <a:gd name="connsiteX2" fmla="*/ 243609 w 647700"/>
                  <a:gd name="connsiteY2" fmla="*/ 3522 h 417911"/>
                  <a:gd name="connsiteX3" fmla="*/ 308677 w 647700"/>
                  <a:gd name="connsiteY3" fmla="*/ 415534 h 417911"/>
                  <a:gd name="connsiteX4" fmla="*/ 372140 w 647700"/>
                  <a:gd name="connsiteY4" fmla="*/ 174142 h 417911"/>
                  <a:gd name="connsiteX5" fmla="*/ 647700 w 647700"/>
                  <a:gd name="connsiteY5" fmla="*/ 208586 h 417911"/>
                  <a:gd name="connsiteX0" fmla="*/ 0 w 647700"/>
                  <a:gd name="connsiteY0" fmla="*/ 216458 h 417697"/>
                  <a:gd name="connsiteX1" fmla="*/ 178706 w 647700"/>
                  <a:gd name="connsiteY1" fmla="*/ 221221 h 417697"/>
                  <a:gd name="connsiteX2" fmla="*/ 243609 w 647700"/>
                  <a:gd name="connsiteY2" fmla="*/ 3308 h 417697"/>
                  <a:gd name="connsiteX3" fmla="*/ 308677 w 647700"/>
                  <a:gd name="connsiteY3" fmla="*/ 415320 h 417697"/>
                  <a:gd name="connsiteX4" fmla="*/ 372140 w 647700"/>
                  <a:gd name="connsiteY4" fmla="*/ 173928 h 417697"/>
                  <a:gd name="connsiteX5" fmla="*/ 647700 w 647700"/>
                  <a:gd name="connsiteY5" fmla="*/ 208372 h 417697"/>
                  <a:gd name="connsiteX0" fmla="*/ 0 w 647700"/>
                  <a:gd name="connsiteY0" fmla="*/ 216458 h 417697"/>
                  <a:gd name="connsiteX1" fmla="*/ 178706 w 647700"/>
                  <a:gd name="connsiteY1" fmla="*/ 221221 h 417697"/>
                  <a:gd name="connsiteX2" fmla="*/ 243609 w 647700"/>
                  <a:gd name="connsiteY2" fmla="*/ 3308 h 417697"/>
                  <a:gd name="connsiteX3" fmla="*/ 308677 w 647700"/>
                  <a:gd name="connsiteY3" fmla="*/ 415320 h 417697"/>
                  <a:gd name="connsiteX4" fmla="*/ 372140 w 647700"/>
                  <a:gd name="connsiteY4" fmla="*/ 173928 h 417697"/>
                  <a:gd name="connsiteX5" fmla="*/ 647700 w 647700"/>
                  <a:gd name="connsiteY5" fmla="*/ 208372 h 417697"/>
                  <a:gd name="connsiteX0" fmla="*/ 0 w 647700"/>
                  <a:gd name="connsiteY0" fmla="*/ 216458 h 417697"/>
                  <a:gd name="connsiteX1" fmla="*/ 178706 w 647700"/>
                  <a:gd name="connsiteY1" fmla="*/ 221221 h 417697"/>
                  <a:gd name="connsiteX2" fmla="*/ 243609 w 647700"/>
                  <a:gd name="connsiteY2" fmla="*/ 3308 h 417697"/>
                  <a:gd name="connsiteX3" fmla="*/ 308677 w 647700"/>
                  <a:gd name="connsiteY3" fmla="*/ 415320 h 417697"/>
                  <a:gd name="connsiteX4" fmla="*/ 372140 w 647700"/>
                  <a:gd name="connsiteY4" fmla="*/ 173928 h 417697"/>
                  <a:gd name="connsiteX5" fmla="*/ 647700 w 647700"/>
                  <a:gd name="connsiteY5" fmla="*/ 208372 h 417697"/>
                  <a:gd name="connsiteX0" fmla="*/ 0 w 647700"/>
                  <a:gd name="connsiteY0" fmla="*/ 216458 h 418842"/>
                  <a:gd name="connsiteX1" fmla="*/ 178706 w 647700"/>
                  <a:gd name="connsiteY1" fmla="*/ 221221 h 418842"/>
                  <a:gd name="connsiteX2" fmla="*/ 243609 w 647700"/>
                  <a:gd name="connsiteY2" fmla="*/ 3308 h 418842"/>
                  <a:gd name="connsiteX3" fmla="*/ 308677 w 647700"/>
                  <a:gd name="connsiteY3" fmla="*/ 415320 h 418842"/>
                  <a:gd name="connsiteX4" fmla="*/ 419765 w 647700"/>
                  <a:gd name="connsiteY4" fmla="*/ 202503 h 418842"/>
                  <a:gd name="connsiteX5" fmla="*/ 647700 w 647700"/>
                  <a:gd name="connsiteY5" fmla="*/ 208372 h 418842"/>
                  <a:gd name="connsiteX0" fmla="*/ 0 w 647700"/>
                  <a:gd name="connsiteY0" fmla="*/ 216458 h 419183"/>
                  <a:gd name="connsiteX1" fmla="*/ 178706 w 647700"/>
                  <a:gd name="connsiteY1" fmla="*/ 221221 h 419183"/>
                  <a:gd name="connsiteX2" fmla="*/ 243609 w 647700"/>
                  <a:gd name="connsiteY2" fmla="*/ 3308 h 419183"/>
                  <a:gd name="connsiteX3" fmla="*/ 308677 w 647700"/>
                  <a:gd name="connsiteY3" fmla="*/ 415320 h 419183"/>
                  <a:gd name="connsiteX4" fmla="*/ 417384 w 647700"/>
                  <a:gd name="connsiteY4" fmla="*/ 209647 h 419183"/>
                  <a:gd name="connsiteX5" fmla="*/ 647700 w 647700"/>
                  <a:gd name="connsiteY5" fmla="*/ 208372 h 419183"/>
                  <a:gd name="connsiteX0" fmla="*/ 0 w 647700"/>
                  <a:gd name="connsiteY0" fmla="*/ 216672 h 419397"/>
                  <a:gd name="connsiteX1" fmla="*/ 185850 w 647700"/>
                  <a:gd name="connsiteY1" fmla="*/ 216672 h 419397"/>
                  <a:gd name="connsiteX2" fmla="*/ 243609 w 647700"/>
                  <a:gd name="connsiteY2" fmla="*/ 3522 h 419397"/>
                  <a:gd name="connsiteX3" fmla="*/ 308677 w 647700"/>
                  <a:gd name="connsiteY3" fmla="*/ 415534 h 419397"/>
                  <a:gd name="connsiteX4" fmla="*/ 417384 w 647700"/>
                  <a:gd name="connsiteY4" fmla="*/ 209861 h 419397"/>
                  <a:gd name="connsiteX5" fmla="*/ 647700 w 647700"/>
                  <a:gd name="connsiteY5" fmla="*/ 208586 h 419397"/>
                  <a:gd name="connsiteX0" fmla="*/ 0 w 647700"/>
                  <a:gd name="connsiteY0" fmla="*/ 216672 h 419397"/>
                  <a:gd name="connsiteX1" fmla="*/ 185850 w 647700"/>
                  <a:gd name="connsiteY1" fmla="*/ 216672 h 419397"/>
                  <a:gd name="connsiteX2" fmla="*/ 255515 w 647700"/>
                  <a:gd name="connsiteY2" fmla="*/ 3522 h 419397"/>
                  <a:gd name="connsiteX3" fmla="*/ 308677 w 647700"/>
                  <a:gd name="connsiteY3" fmla="*/ 415534 h 419397"/>
                  <a:gd name="connsiteX4" fmla="*/ 417384 w 647700"/>
                  <a:gd name="connsiteY4" fmla="*/ 209861 h 419397"/>
                  <a:gd name="connsiteX5" fmla="*/ 647700 w 647700"/>
                  <a:gd name="connsiteY5" fmla="*/ 208586 h 419397"/>
                  <a:gd name="connsiteX0" fmla="*/ 0 w 647700"/>
                  <a:gd name="connsiteY0" fmla="*/ 216453 h 412137"/>
                  <a:gd name="connsiteX1" fmla="*/ 185850 w 647700"/>
                  <a:gd name="connsiteY1" fmla="*/ 216453 h 412137"/>
                  <a:gd name="connsiteX2" fmla="*/ 255515 w 647700"/>
                  <a:gd name="connsiteY2" fmla="*/ 3303 h 412137"/>
                  <a:gd name="connsiteX3" fmla="*/ 334870 w 647700"/>
                  <a:gd name="connsiteY3" fmla="*/ 408171 h 412137"/>
                  <a:gd name="connsiteX4" fmla="*/ 417384 w 647700"/>
                  <a:gd name="connsiteY4" fmla="*/ 209642 h 412137"/>
                  <a:gd name="connsiteX5" fmla="*/ 647700 w 647700"/>
                  <a:gd name="connsiteY5" fmla="*/ 208367 h 412137"/>
                  <a:gd name="connsiteX0" fmla="*/ 0 w 647700"/>
                  <a:gd name="connsiteY0" fmla="*/ 216453 h 412137"/>
                  <a:gd name="connsiteX1" fmla="*/ 185850 w 647700"/>
                  <a:gd name="connsiteY1" fmla="*/ 216453 h 412137"/>
                  <a:gd name="connsiteX2" fmla="*/ 255515 w 647700"/>
                  <a:gd name="connsiteY2" fmla="*/ 3303 h 412137"/>
                  <a:gd name="connsiteX3" fmla="*/ 334870 w 647700"/>
                  <a:gd name="connsiteY3" fmla="*/ 408171 h 412137"/>
                  <a:gd name="connsiteX4" fmla="*/ 417384 w 647700"/>
                  <a:gd name="connsiteY4" fmla="*/ 209642 h 412137"/>
                  <a:gd name="connsiteX5" fmla="*/ 647700 w 647700"/>
                  <a:gd name="connsiteY5" fmla="*/ 208367 h 412137"/>
                  <a:gd name="connsiteX0" fmla="*/ 0 w 647700"/>
                  <a:gd name="connsiteY0" fmla="*/ 216453 h 412137"/>
                  <a:gd name="connsiteX1" fmla="*/ 185850 w 647700"/>
                  <a:gd name="connsiteY1" fmla="*/ 216453 h 412137"/>
                  <a:gd name="connsiteX2" fmla="*/ 255515 w 647700"/>
                  <a:gd name="connsiteY2" fmla="*/ 3303 h 412137"/>
                  <a:gd name="connsiteX3" fmla="*/ 334870 w 647700"/>
                  <a:gd name="connsiteY3" fmla="*/ 408171 h 412137"/>
                  <a:gd name="connsiteX4" fmla="*/ 417384 w 647700"/>
                  <a:gd name="connsiteY4" fmla="*/ 209642 h 412137"/>
                  <a:gd name="connsiteX5" fmla="*/ 647700 w 647700"/>
                  <a:gd name="connsiteY5" fmla="*/ 208367 h 412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7700" h="412137">
                    <a:moveTo>
                      <a:pt x="0" y="216453"/>
                    </a:moveTo>
                    <a:lnTo>
                      <a:pt x="185850" y="216453"/>
                    </a:lnTo>
                    <a:cubicBezTo>
                      <a:pt x="228436" y="180928"/>
                      <a:pt x="230678" y="-28650"/>
                      <a:pt x="255515" y="3303"/>
                    </a:cubicBezTo>
                    <a:cubicBezTo>
                      <a:pt x="280352" y="35256"/>
                      <a:pt x="307892" y="373781"/>
                      <a:pt x="334870" y="408171"/>
                    </a:cubicBezTo>
                    <a:cubicBezTo>
                      <a:pt x="361848" y="442561"/>
                      <a:pt x="365246" y="242943"/>
                      <a:pt x="417384" y="209642"/>
                    </a:cubicBezTo>
                    <a:lnTo>
                      <a:pt x="647700" y="208367"/>
                    </a:lnTo>
                  </a:path>
                </a:pathLst>
              </a:custGeom>
              <a:noFill/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1" name="Group 370"/>
            <p:cNvGrpSpPr>
              <a:grpSpLocks noChangeAspect="1"/>
            </p:cNvGrpSpPr>
            <p:nvPr/>
          </p:nvGrpSpPr>
          <p:grpSpPr>
            <a:xfrm>
              <a:off x="2502182" y="4250874"/>
              <a:ext cx="433521" cy="433521"/>
              <a:chOff x="5880928" y="1095310"/>
              <a:chExt cx="876209" cy="876209"/>
            </a:xfrm>
          </p:grpSpPr>
          <p:sp>
            <p:nvSpPr>
              <p:cNvPr id="372" name="Rounded Rectangle 371"/>
              <p:cNvSpPr/>
              <p:nvPr/>
            </p:nvSpPr>
            <p:spPr>
              <a:xfrm>
                <a:off x="5880928" y="1095310"/>
                <a:ext cx="876209" cy="876209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3" name="Snip Same Side Corner Rectangle 183"/>
              <p:cNvSpPr/>
              <p:nvPr/>
            </p:nvSpPr>
            <p:spPr>
              <a:xfrm>
                <a:off x="6014289" y="1428381"/>
                <a:ext cx="591503" cy="194765"/>
              </a:xfrm>
              <a:custGeom>
                <a:avLst/>
                <a:gdLst>
                  <a:gd name="connsiteX0" fmla="*/ 106973 w 1638300"/>
                  <a:gd name="connsiteY0" fmla="*/ 0 h 641823"/>
                  <a:gd name="connsiteX1" fmla="*/ 1531327 w 1638300"/>
                  <a:gd name="connsiteY1" fmla="*/ 0 h 641823"/>
                  <a:gd name="connsiteX2" fmla="*/ 1638300 w 1638300"/>
                  <a:gd name="connsiteY2" fmla="*/ 106973 h 641823"/>
                  <a:gd name="connsiteX3" fmla="*/ 1638300 w 1638300"/>
                  <a:gd name="connsiteY3" fmla="*/ 641823 h 641823"/>
                  <a:gd name="connsiteX4" fmla="*/ 1638300 w 1638300"/>
                  <a:gd name="connsiteY4" fmla="*/ 641823 h 641823"/>
                  <a:gd name="connsiteX5" fmla="*/ 0 w 1638300"/>
                  <a:gd name="connsiteY5" fmla="*/ 641823 h 641823"/>
                  <a:gd name="connsiteX6" fmla="*/ 0 w 1638300"/>
                  <a:gd name="connsiteY6" fmla="*/ 641823 h 641823"/>
                  <a:gd name="connsiteX7" fmla="*/ 0 w 1638300"/>
                  <a:gd name="connsiteY7" fmla="*/ 106973 h 641823"/>
                  <a:gd name="connsiteX8" fmla="*/ 106973 w 1638300"/>
                  <a:gd name="connsiteY8" fmla="*/ 0 h 641823"/>
                  <a:gd name="connsiteX0" fmla="*/ 237942 w 1769269"/>
                  <a:gd name="connsiteY0" fmla="*/ 0 h 641823"/>
                  <a:gd name="connsiteX1" fmla="*/ 1662296 w 1769269"/>
                  <a:gd name="connsiteY1" fmla="*/ 0 h 641823"/>
                  <a:gd name="connsiteX2" fmla="*/ 1769269 w 1769269"/>
                  <a:gd name="connsiteY2" fmla="*/ 106973 h 641823"/>
                  <a:gd name="connsiteX3" fmla="*/ 1769269 w 1769269"/>
                  <a:gd name="connsiteY3" fmla="*/ 641823 h 641823"/>
                  <a:gd name="connsiteX4" fmla="*/ 1769269 w 1769269"/>
                  <a:gd name="connsiteY4" fmla="*/ 641823 h 641823"/>
                  <a:gd name="connsiteX5" fmla="*/ 130969 w 1769269"/>
                  <a:gd name="connsiteY5" fmla="*/ 641823 h 641823"/>
                  <a:gd name="connsiteX6" fmla="*/ 130969 w 1769269"/>
                  <a:gd name="connsiteY6" fmla="*/ 641823 h 641823"/>
                  <a:gd name="connsiteX7" fmla="*/ 0 w 1769269"/>
                  <a:gd name="connsiteY7" fmla="*/ 126023 h 641823"/>
                  <a:gd name="connsiteX8" fmla="*/ 237942 w 1769269"/>
                  <a:gd name="connsiteY8" fmla="*/ 0 h 641823"/>
                  <a:gd name="connsiteX0" fmla="*/ 123642 w 1769269"/>
                  <a:gd name="connsiteY0" fmla="*/ 0 h 641823"/>
                  <a:gd name="connsiteX1" fmla="*/ 1662296 w 1769269"/>
                  <a:gd name="connsiteY1" fmla="*/ 0 h 641823"/>
                  <a:gd name="connsiteX2" fmla="*/ 1769269 w 1769269"/>
                  <a:gd name="connsiteY2" fmla="*/ 106973 h 641823"/>
                  <a:gd name="connsiteX3" fmla="*/ 1769269 w 1769269"/>
                  <a:gd name="connsiteY3" fmla="*/ 641823 h 641823"/>
                  <a:gd name="connsiteX4" fmla="*/ 1769269 w 1769269"/>
                  <a:gd name="connsiteY4" fmla="*/ 641823 h 641823"/>
                  <a:gd name="connsiteX5" fmla="*/ 130969 w 1769269"/>
                  <a:gd name="connsiteY5" fmla="*/ 641823 h 641823"/>
                  <a:gd name="connsiteX6" fmla="*/ 130969 w 1769269"/>
                  <a:gd name="connsiteY6" fmla="*/ 641823 h 641823"/>
                  <a:gd name="connsiteX7" fmla="*/ 0 w 1769269"/>
                  <a:gd name="connsiteY7" fmla="*/ 126023 h 641823"/>
                  <a:gd name="connsiteX8" fmla="*/ 123642 w 1769269"/>
                  <a:gd name="connsiteY8" fmla="*/ 0 h 641823"/>
                  <a:gd name="connsiteX0" fmla="*/ 123642 w 1781359"/>
                  <a:gd name="connsiteY0" fmla="*/ 2381 h 644204"/>
                  <a:gd name="connsiteX1" fmla="*/ 1781359 w 1781359"/>
                  <a:gd name="connsiteY1" fmla="*/ 0 h 644204"/>
                  <a:gd name="connsiteX2" fmla="*/ 1769269 w 1781359"/>
                  <a:gd name="connsiteY2" fmla="*/ 109354 h 644204"/>
                  <a:gd name="connsiteX3" fmla="*/ 1769269 w 1781359"/>
                  <a:gd name="connsiteY3" fmla="*/ 644204 h 644204"/>
                  <a:gd name="connsiteX4" fmla="*/ 1769269 w 1781359"/>
                  <a:gd name="connsiteY4" fmla="*/ 644204 h 644204"/>
                  <a:gd name="connsiteX5" fmla="*/ 130969 w 1781359"/>
                  <a:gd name="connsiteY5" fmla="*/ 644204 h 644204"/>
                  <a:gd name="connsiteX6" fmla="*/ 130969 w 1781359"/>
                  <a:gd name="connsiteY6" fmla="*/ 644204 h 644204"/>
                  <a:gd name="connsiteX7" fmla="*/ 0 w 1781359"/>
                  <a:gd name="connsiteY7" fmla="*/ 128404 h 644204"/>
                  <a:gd name="connsiteX8" fmla="*/ 123642 w 1781359"/>
                  <a:gd name="connsiteY8" fmla="*/ 2381 h 644204"/>
                  <a:gd name="connsiteX0" fmla="*/ 123642 w 1912144"/>
                  <a:gd name="connsiteY0" fmla="*/ 2381 h 644204"/>
                  <a:gd name="connsiteX1" fmla="*/ 1781359 w 1912144"/>
                  <a:gd name="connsiteY1" fmla="*/ 0 h 644204"/>
                  <a:gd name="connsiteX2" fmla="*/ 1912144 w 1912144"/>
                  <a:gd name="connsiteY2" fmla="*/ 116497 h 644204"/>
                  <a:gd name="connsiteX3" fmla="*/ 1769269 w 1912144"/>
                  <a:gd name="connsiteY3" fmla="*/ 644204 h 644204"/>
                  <a:gd name="connsiteX4" fmla="*/ 1769269 w 1912144"/>
                  <a:gd name="connsiteY4" fmla="*/ 644204 h 644204"/>
                  <a:gd name="connsiteX5" fmla="*/ 130969 w 1912144"/>
                  <a:gd name="connsiteY5" fmla="*/ 644204 h 644204"/>
                  <a:gd name="connsiteX6" fmla="*/ 130969 w 1912144"/>
                  <a:gd name="connsiteY6" fmla="*/ 644204 h 644204"/>
                  <a:gd name="connsiteX7" fmla="*/ 0 w 1912144"/>
                  <a:gd name="connsiteY7" fmla="*/ 128404 h 644204"/>
                  <a:gd name="connsiteX8" fmla="*/ 123642 w 1912144"/>
                  <a:gd name="connsiteY8" fmla="*/ 2381 h 644204"/>
                  <a:gd name="connsiteX0" fmla="*/ 123642 w 1912144"/>
                  <a:gd name="connsiteY0" fmla="*/ 2381 h 644204"/>
                  <a:gd name="connsiteX1" fmla="*/ 1793265 w 1912144"/>
                  <a:gd name="connsiteY1" fmla="*/ 0 h 644204"/>
                  <a:gd name="connsiteX2" fmla="*/ 1912144 w 1912144"/>
                  <a:gd name="connsiteY2" fmla="*/ 116497 h 644204"/>
                  <a:gd name="connsiteX3" fmla="*/ 1769269 w 1912144"/>
                  <a:gd name="connsiteY3" fmla="*/ 644204 h 644204"/>
                  <a:gd name="connsiteX4" fmla="*/ 1769269 w 1912144"/>
                  <a:gd name="connsiteY4" fmla="*/ 644204 h 644204"/>
                  <a:gd name="connsiteX5" fmla="*/ 130969 w 1912144"/>
                  <a:gd name="connsiteY5" fmla="*/ 644204 h 644204"/>
                  <a:gd name="connsiteX6" fmla="*/ 130969 w 1912144"/>
                  <a:gd name="connsiteY6" fmla="*/ 644204 h 644204"/>
                  <a:gd name="connsiteX7" fmla="*/ 0 w 1912144"/>
                  <a:gd name="connsiteY7" fmla="*/ 128404 h 644204"/>
                  <a:gd name="connsiteX8" fmla="*/ 123642 w 1912144"/>
                  <a:gd name="connsiteY8" fmla="*/ 2381 h 644204"/>
                  <a:gd name="connsiteX0" fmla="*/ 175108 w 1963610"/>
                  <a:gd name="connsiteY0" fmla="*/ 2381 h 644204"/>
                  <a:gd name="connsiteX1" fmla="*/ 1844731 w 1963610"/>
                  <a:gd name="connsiteY1" fmla="*/ 0 h 644204"/>
                  <a:gd name="connsiteX2" fmla="*/ 1963610 w 1963610"/>
                  <a:gd name="connsiteY2" fmla="*/ 116497 h 644204"/>
                  <a:gd name="connsiteX3" fmla="*/ 1820735 w 1963610"/>
                  <a:gd name="connsiteY3" fmla="*/ 644204 h 644204"/>
                  <a:gd name="connsiteX4" fmla="*/ 1820735 w 1963610"/>
                  <a:gd name="connsiteY4" fmla="*/ 644204 h 644204"/>
                  <a:gd name="connsiteX5" fmla="*/ 182435 w 1963610"/>
                  <a:gd name="connsiteY5" fmla="*/ 644204 h 644204"/>
                  <a:gd name="connsiteX6" fmla="*/ 182435 w 1963610"/>
                  <a:gd name="connsiteY6" fmla="*/ 644204 h 644204"/>
                  <a:gd name="connsiteX7" fmla="*/ 51466 w 1963610"/>
                  <a:gd name="connsiteY7" fmla="*/ 128404 h 644204"/>
                  <a:gd name="connsiteX8" fmla="*/ 175108 w 1963610"/>
                  <a:gd name="connsiteY8" fmla="*/ 2381 h 644204"/>
                  <a:gd name="connsiteX0" fmla="*/ 175108 w 1963610"/>
                  <a:gd name="connsiteY0" fmla="*/ 0 h 644205"/>
                  <a:gd name="connsiteX1" fmla="*/ 1844731 w 1963610"/>
                  <a:gd name="connsiteY1" fmla="*/ 1 h 644205"/>
                  <a:gd name="connsiteX2" fmla="*/ 1963610 w 1963610"/>
                  <a:gd name="connsiteY2" fmla="*/ 116498 h 644205"/>
                  <a:gd name="connsiteX3" fmla="*/ 1820735 w 1963610"/>
                  <a:gd name="connsiteY3" fmla="*/ 644205 h 644205"/>
                  <a:gd name="connsiteX4" fmla="*/ 1820735 w 1963610"/>
                  <a:gd name="connsiteY4" fmla="*/ 644205 h 644205"/>
                  <a:gd name="connsiteX5" fmla="*/ 182435 w 1963610"/>
                  <a:gd name="connsiteY5" fmla="*/ 644205 h 644205"/>
                  <a:gd name="connsiteX6" fmla="*/ 182435 w 1963610"/>
                  <a:gd name="connsiteY6" fmla="*/ 644205 h 644205"/>
                  <a:gd name="connsiteX7" fmla="*/ 51466 w 1963610"/>
                  <a:gd name="connsiteY7" fmla="*/ 128405 h 644205"/>
                  <a:gd name="connsiteX8" fmla="*/ 175108 w 1963610"/>
                  <a:gd name="connsiteY8" fmla="*/ 0 h 644205"/>
                  <a:gd name="connsiteX0" fmla="*/ 154884 w 1943386"/>
                  <a:gd name="connsiteY0" fmla="*/ 0 h 644205"/>
                  <a:gd name="connsiteX1" fmla="*/ 1824507 w 1943386"/>
                  <a:gd name="connsiteY1" fmla="*/ 1 h 644205"/>
                  <a:gd name="connsiteX2" fmla="*/ 1943386 w 1943386"/>
                  <a:gd name="connsiteY2" fmla="*/ 116498 h 644205"/>
                  <a:gd name="connsiteX3" fmla="*/ 1800511 w 1943386"/>
                  <a:gd name="connsiteY3" fmla="*/ 644205 h 644205"/>
                  <a:gd name="connsiteX4" fmla="*/ 1800511 w 1943386"/>
                  <a:gd name="connsiteY4" fmla="*/ 644205 h 644205"/>
                  <a:gd name="connsiteX5" fmla="*/ 162211 w 1943386"/>
                  <a:gd name="connsiteY5" fmla="*/ 644205 h 644205"/>
                  <a:gd name="connsiteX6" fmla="*/ 162211 w 1943386"/>
                  <a:gd name="connsiteY6" fmla="*/ 644205 h 644205"/>
                  <a:gd name="connsiteX7" fmla="*/ 31242 w 1943386"/>
                  <a:gd name="connsiteY7" fmla="*/ 128405 h 644205"/>
                  <a:gd name="connsiteX8" fmla="*/ 154884 w 1943386"/>
                  <a:gd name="connsiteY8" fmla="*/ 0 h 644205"/>
                  <a:gd name="connsiteX0" fmla="*/ 180533 w 1969035"/>
                  <a:gd name="connsiteY0" fmla="*/ 0 h 644205"/>
                  <a:gd name="connsiteX1" fmla="*/ 1850156 w 1969035"/>
                  <a:gd name="connsiteY1" fmla="*/ 1 h 644205"/>
                  <a:gd name="connsiteX2" fmla="*/ 1969035 w 1969035"/>
                  <a:gd name="connsiteY2" fmla="*/ 116498 h 644205"/>
                  <a:gd name="connsiteX3" fmla="*/ 1826160 w 1969035"/>
                  <a:gd name="connsiteY3" fmla="*/ 644205 h 644205"/>
                  <a:gd name="connsiteX4" fmla="*/ 1826160 w 1969035"/>
                  <a:gd name="connsiteY4" fmla="*/ 644205 h 644205"/>
                  <a:gd name="connsiteX5" fmla="*/ 187860 w 1969035"/>
                  <a:gd name="connsiteY5" fmla="*/ 644205 h 644205"/>
                  <a:gd name="connsiteX6" fmla="*/ 187860 w 1969035"/>
                  <a:gd name="connsiteY6" fmla="*/ 644205 h 644205"/>
                  <a:gd name="connsiteX7" fmla="*/ 56891 w 1969035"/>
                  <a:gd name="connsiteY7" fmla="*/ 128405 h 644205"/>
                  <a:gd name="connsiteX8" fmla="*/ 180533 w 1969035"/>
                  <a:gd name="connsiteY8" fmla="*/ 0 h 644205"/>
                  <a:gd name="connsiteX0" fmla="*/ 129756 w 1918258"/>
                  <a:gd name="connsiteY0" fmla="*/ 0 h 644205"/>
                  <a:gd name="connsiteX1" fmla="*/ 1799379 w 1918258"/>
                  <a:gd name="connsiteY1" fmla="*/ 1 h 644205"/>
                  <a:gd name="connsiteX2" fmla="*/ 1918258 w 1918258"/>
                  <a:gd name="connsiteY2" fmla="*/ 116498 h 644205"/>
                  <a:gd name="connsiteX3" fmla="*/ 1775383 w 1918258"/>
                  <a:gd name="connsiteY3" fmla="*/ 644205 h 644205"/>
                  <a:gd name="connsiteX4" fmla="*/ 1775383 w 1918258"/>
                  <a:gd name="connsiteY4" fmla="*/ 644205 h 644205"/>
                  <a:gd name="connsiteX5" fmla="*/ 137083 w 1918258"/>
                  <a:gd name="connsiteY5" fmla="*/ 644205 h 644205"/>
                  <a:gd name="connsiteX6" fmla="*/ 137083 w 1918258"/>
                  <a:gd name="connsiteY6" fmla="*/ 644205 h 644205"/>
                  <a:gd name="connsiteX7" fmla="*/ 6114 w 1918258"/>
                  <a:gd name="connsiteY7" fmla="*/ 128405 h 644205"/>
                  <a:gd name="connsiteX8" fmla="*/ 129756 w 1918258"/>
                  <a:gd name="connsiteY8" fmla="*/ 0 h 644205"/>
                  <a:gd name="connsiteX0" fmla="*/ 129756 w 1918258"/>
                  <a:gd name="connsiteY0" fmla="*/ 142 h 644347"/>
                  <a:gd name="connsiteX1" fmla="*/ 1799379 w 1918258"/>
                  <a:gd name="connsiteY1" fmla="*/ 143 h 644347"/>
                  <a:gd name="connsiteX2" fmla="*/ 1918258 w 1918258"/>
                  <a:gd name="connsiteY2" fmla="*/ 116640 h 644347"/>
                  <a:gd name="connsiteX3" fmla="*/ 1775383 w 1918258"/>
                  <a:gd name="connsiteY3" fmla="*/ 644347 h 644347"/>
                  <a:gd name="connsiteX4" fmla="*/ 1775383 w 1918258"/>
                  <a:gd name="connsiteY4" fmla="*/ 644347 h 644347"/>
                  <a:gd name="connsiteX5" fmla="*/ 137083 w 1918258"/>
                  <a:gd name="connsiteY5" fmla="*/ 644347 h 644347"/>
                  <a:gd name="connsiteX6" fmla="*/ 137083 w 1918258"/>
                  <a:gd name="connsiteY6" fmla="*/ 644347 h 644347"/>
                  <a:gd name="connsiteX7" fmla="*/ 6114 w 1918258"/>
                  <a:gd name="connsiteY7" fmla="*/ 128547 h 644347"/>
                  <a:gd name="connsiteX8" fmla="*/ 129756 w 1918258"/>
                  <a:gd name="connsiteY8" fmla="*/ 142 h 644347"/>
                  <a:gd name="connsiteX0" fmla="*/ 129756 w 1919923"/>
                  <a:gd name="connsiteY0" fmla="*/ 177 h 644382"/>
                  <a:gd name="connsiteX1" fmla="*/ 1799379 w 1919923"/>
                  <a:gd name="connsiteY1" fmla="*/ 178 h 644382"/>
                  <a:gd name="connsiteX2" fmla="*/ 1918258 w 1919923"/>
                  <a:gd name="connsiteY2" fmla="*/ 116675 h 644382"/>
                  <a:gd name="connsiteX3" fmla="*/ 1775383 w 1919923"/>
                  <a:gd name="connsiteY3" fmla="*/ 644382 h 644382"/>
                  <a:gd name="connsiteX4" fmla="*/ 1775383 w 1919923"/>
                  <a:gd name="connsiteY4" fmla="*/ 644382 h 644382"/>
                  <a:gd name="connsiteX5" fmla="*/ 137083 w 1919923"/>
                  <a:gd name="connsiteY5" fmla="*/ 644382 h 644382"/>
                  <a:gd name="connsiteX6" fmla="*/ 137083 w 1919923"/>
                  <a:gd name="connsiteY6" fmla="*/ 644382 h 644382"/>
                  <a:gd name="connsiteX7" fmla="*/ 6114 w 1919923"/>
                  <a:gd name="connsiteY7" fmla="*/ 128582 h 644382"/>
                  <a:gd name="connsiteX8" fmla="*/ 129756 w 1919923"/>
                  <a:gd name="connsiteY8" fmla="*/ 177 h 644382"/>
                  <a:gd name="connsiteX0" fmla="*/ 129756 w 1920176"/>
                  <a:gd name="connsiteY0" fmla="*/ 177 h 644382"/>
                  <a:gd name="connsiteX1" fmla="*/ 1799379 w 1920176"/>
                  <a:gd name="connsiteY1" fmla="*/ 178 h 644382"/>
                  <a:gd name="connsiteX2" fmla="*/ 1918258 w 1920176"/>
                  <a:gd name="connsiteY2" fmla="*/ 116675 h 644382"/>
                  <a:gd name="connsiteX3" fmla="*/ 1775383 w 1920176"/>
                  <a:gd name="connsiteY3" fmla="*/ 644382 h 644382"/>
                  <a:gd name="connsiteX4" fmla="*/ 1775383 w 1920176"/>
                  <a:gd name="connsiteY4" fmla="*/ 644382 h 644382"/>
                  <a:gd name="connsiteX5" fmla="*/ 137083 w 1920176"/>
                  <a:gd name="connsiteY5" fmla="*/ 644382 h 644382"/>
                  <a:gd name="connsiteX6" fmla="*/ 137083 w 1920176"/>
                  <a:gd name="connsiteY6" fmla="*/ 644382 h 644382"/>
                  <a:gd name="connsiteX7" fmla="*/ 6114 w 1920176"/>
                  <a:gd name="connsiteY7" fmla="*/ 128582 h 644382"/>
                  <a:gd name="connsiteX8" fmla="*/ 129756 w 1920176"/>
                  <a:gd name="connsiteY8" fmla="*/ 177 h 644382"/>
                  <a:gd name="connsiteX0" fmla="*/ 129756 w 1920176"/>
                  <a:gd name="connsiteY0" fmla="*/ 177 h 644382"/>
                  <a:gd name="connsiteX1" fmla="*/ 1799379 w 1920176"/>
                  <a:gd name="connsiteY1" fmla="*/ 178 h 644382"/>
                  <a:gd name="connsiteX2" fmla="*/ 1918258 w 1920176"/>
                  <a:gd name="connsiteY2" fmla="*/ 116675 h 644382"/>
                  <a:gd name="connsiteX3" fmla="*/ 1775383 w 1920176"/>
                  <a:gd name="connsiteY3" fmla="*/ 644382 h 644382"/>
                  <a:gd name="connsiteX4" fmla="*/ 1775383 w 1920176"/>
                  <a:gd name="connsiteY4" fmla="*/ 644382 h 644382"/>
                  <a:gd name="connsiteX5" fmla="*/ 137083 w 1920176"/>
                  <a:gd name="connsiteY5" fmla="*/ 644382 h 644382"/>
                  <a:gd name="connsiteX6" fmla="*/ 125176 w 1920176"/>
                  <a:gd name="connsiteY6" fmla="*/ 572944 h 644382"/>
                  <a:gd name="connsiteX7" fmla="*/ 6114 w 1920176"/>
                  <a:gd name="connsiteY7" fmla="*/ 128582 h 644382"/>
                  <a:gd name="connsiteX8" fmla="*/ 129756 w 1920176"/>
                  <a:gd name="connsiteY8" fmla="*/ 177 h 644382"/>
                  <a:gd name="connsiteX0" fmla="*/ 129756 w 1920176"/>
                  <a:gd name="connsiteY0" fmla="*/ 177 h 649145"/>
                  <a:gd name="connsiteX1" fmla="*/ 1799379 w 1920176"/>
                  <a:gd name="connsiteY1" fmla="*/ 178 h 649145"/>
                  <a:gd name="connsiteX2" fmla="*/ 1918258 w 1920176"/>
                  <a:gd name="connsiteY2" fmla="*/ 116675 h 649145"/>
                  <a:gd name="connsiteX3" fmla="*/ 1775383 w 1920176"/>
                  <a:gd name="connsiteY3" fmla="*/ 644382 h 649145"/>
                  <a:gd name="connsiteX4" fmla="*/ 1775383 w 1920176"/>
                  <a:gd name="connsiteY4" fmla="*/ 644382 h 649145"/>
                  <a:gd name="connsiteX5" fmla="*/ 182327 w 1920176"/>
                  <a:gd name="connsiteY5" fmla="*/ 649145 h 649145"/>
                  <a:gd name="connsiteX6" fmla="*/ 125176 w 1920176"/>
                  <a:gd name="connsiteY6" fmla="*/ 572944 h 649145"/>
                  <a:gd name="connsiteX7" fmla="*/ 6114 w 1920176"/>
                  <a:gd name="connsiteY7" fmla="*/ 128582 h 649145"/>
                  <a:gd name="connsiteX8" fmla="*/ 129756 w 1920176"/>
                  <a:gd name="connsiteY8" fmla="*/ 177 h 649145"/>
                  <a:gd name="connsiteX0" fmla="*/ 129756 w 1920176"/>
                  <a:gd name="connsiteY0" fmla="*/ 177 h 649145"/>
                  <a:gd name="connsiteX1" fmla="*/ 1799379 w 1920176"/>
                  <a:gd name="connsiteY1" fmla="*/ 178 h 649145"/>
                  <a:gd name="connsiteX2" fmla="*/ 1918258 w 1920176"/>
                  <a:gd name="connsiteY2" fmla="*/ 116675 h 649145"/>
                  <a:gd name="connsiteX3" fmla="*/ 1775383 w 1920176"/>
                  <a:gd name="connsiteY3" fmla="*/ 644382 h 649145"/>
                  <a:gd name="connsiteX4" fmla="*/ 1775383 w 1920176"/>
                  <a:gd name="connsiteY4" fmla="*/ 644382 h 649145"/>
                  <a:gd name="connsiteX5" fmla="*/ 182327 w 1920176"/>
                  <a:gd name="connsiteY5" fmla="*/ 649145 h 649145"/>
                  <a:gd name="connsiteX6" fmla="*/ 125176 w 1920176"/>
                  <a:gd name="connsiteY6" fmla="*/ 572944 h 649145"/>
                  <a:gd name="connsiteX7" fmla="*/ 6114 w 1920176"/>
                  <a:gd name="connsiteY7" fmla="*/ 128582 h 649145"/>
                  <a:gd name="connsiteX8" fmla="*/ 129756 w 1920176"/>
                  <a:gd name="connsiteY8" fmla="*/ 177 h 649145"/>
                  <a:gd name="connsiteX0" fmla="*/ 129756 w 1920176"/>
                  <a:gd name="connsiteY0" fmla="*/ 177 h 649145"/>
                  <a:gd name="connsiteX1" fmla="*/ 1799379 w 1920176"/>
                  <a:gd name="connsiteY1" fmla="*/ 178 h 649145"/>
                  <a:gd name="connsiteX2" fmla="*/ 1918258 w 1920176"/>
                  <a:gd name="connsiteY2" fmla="*/ 116675 h 649145"/>
                  <a:gd name="connsiteX3" fmla="*/ 1775383 w 1920176"/>
                  <a:gd name="connsiteY3" fmla="*/ 644382 h 649145"/>
                  <a:gd name="connsiteX4" fmla="*/ 1775383 w 1920176"/>
                  <a:gd name="connsiteY4" fmla="*/ 644382 h 649145"/>
                  <a:gd name="connsiteX5" fmla="*/ 172802 w 1920176"/>
                  <a:gd name="connsiteY5" fmla="*/ 649145 h 649145"/>
                  <a:gd name="connsiteX6" fmla="*/ 125176 w 1920176"/>
                  <a:gd name="connsiteY6" fmla="*/ 572944 h 649145"/>
                  <a:gd name="connsiteX7" fmla="*/ 6114 w 1920176"/>
                  <a:gd name="connsiteY7" fmla="*/ 128582 h 649145"/>
                  <a:gd name="connsiteX8" fmla="*/ 129756 w 1920176"/>
                  <a:gd name="connsiteY8" fmla="*/ 177 h 649145"/>
                  <a:gd name="connsiteX0" fmla="*/ 129756 w 1920176"/>
                  <a:gd name="connsiteY0" fmla="*/ 177 h 649145"/>
                  <a:gd name="connsiteX1" fmla="*/ 1799379 w 1920176"/>
                  <a:gd name="connsiteY1" fmla="*/ 178 h 649145"/>
                  <a:gd name="connsiteX2" fmla="*/ 1918258 w 1920176"/>
                  <a:gd name="connsiteY2" fmla="*/ 116675 h 649145"/>
                  <a:gd name="connsiteX3" fmla="*/ 1775383 w 1920176"/>
                  <a:gd name="connsiteY3" fmla="*/ 644382 h 649145"/>
                  <a:gd name="connsiteX4" fmla="*/ 1775383 w 1920176"/>
                  <a:gd name="connsiteY4" fmla="*/ 644382 h 649145"/>
                  <a:gd name="connsiteX5" fmla="*/ 172802 w 1920176"/>
                  <a:gd name="connsiteY5" fmla="*/ 649145 h 649145"/>
                  <a:gd name="connsiteX6" fmla="*/ 125176 w 1920176"/>
                  <a:gd name="connsiteY6" fmla="*/ 572944 h 649145"/>
                  <a:gd name="connsiteX7" fmla="*/ 6114 w 1920176"/>
                  <a:gd name="connsiteY7" fmla="*/ 128582 h 649145"/>
                  <a:gd name="connsiteX8" fmla="*/ 129756 w 1920176"/>
                  <a:gd name="connsiteY8" fmla="*/ 177 h 649145"/>
                  <a:gd name="connsiteX0" fmla="*/ 129756 w 1920176"/>
                  <a:gd name="connsiteY0" fmla="*/ 177 h 649145"/>
                  <a:gd name="connsiteX1" fmla="*/ 1799379 w 1920176"/>
                  <a:gd name="connsiteY1" fmla="*/ 178 h 649145"/>
                  <a:gd name="connsiteX2" fmla="*/ 1918258 w 1920176"/>
                  <a:gd name="connsiteY2" fmla="*/ 116675 h 649145"/>
                  <a:gd name="connsiteX3" fmla="*/ 1775383 w 1920176"/>
                  <a:gd name="connsiteY3" fmla="*/ 644382 h 649145"/>
                  <a:gd name="connsiteX4" fmla="*/ 1794433 w 1920176"/>
                  <a:gd name="connsiteY4" fmla="*/ 603901 h 649145"/>
                  <a:gd name="connsiteX5" fmla="*/ 172802 w 1920176"/>
                  <a:gd name="connsiteY5" fmla="*/ 649145 h 649145"/>
                  <a:gd name="connsiteX6" fmla="*/ 125176 w 1920176"/>
                  <a:gd name="connsiteY6" fmla="*/ 572944 h 649145"/>
                  <a:gd name="connsiteX7" fmla="*/ 6114 w 1920176"/>
                  <a:gd name="connsiteY7" fmla="*/ 128582 h 649145"/>
                  <a:gd name="connsiteX8" fmla="*/ 129756 w 1920176"/>
                  <a:gd name="connsiteY8" fmla="*/ 177 h 649145"/>
                  <a:gd name="connsiteX0" fmla="*/ 129756 w 1920176"/>
                  <a:gd name="connsiteY0" fmla="*/ 177 h 649145"/>
                  <a:gd name="connsiteX1" fmla="*/ 1799379 w 1920176"/>
                  <a:gd name="connsiteY1" fmla="*/ 178 h 649145"/>
                  <a:gd name="connsiteX2" fmla="*/ 1918258 w 1920176"/>
                  <a:gd name="connsiteY2" fmla="*/ 116675 h 649145"/>
                  <a:gd name="connsiteX3" fmla="*/ 1775383 w 1920176"/>
                  <a:gd name="connsiteY3" fmla="*/ 644382 h 649145"/>
                  <a:gd name="connsiteX4" fmla="*/ 1765858 w 1920176"/>
                  <a:gd name="connsiteY4" fmla="*/ 649145 h 649145"/>
                  <a:gd name="connsiteX5" fmla="*/ 172802 w 1920176"/>
                  <a:gd name="connsiteY5" fmla="*/ 649145 h 649145"/>
                  <a:gd name="connsiteX6" fmla="*/ 125176 w 1920176"/>
                  <a:gd name="connsiteY6" fmla="*/ 572944 h 649145"/>
                  <a:gd name="connsiteX7" fmla="*/ 6114 w 1920176"/>
                  <a:gd name="connsiteY7" fmla="*/ 128582 h 649145"/>
                  <a:gd name="connsiteX8" fmla="*/ 129756 w 1920176"/>
                  <a:gd name="connsiteY8" fmla="*/ 177 h 649145"/>
                  <a:gd name="connsiteX0" fmla="*/ 129756 w 1920176"/>
                  <a:gd name="connsiteY0" fmla="*/ 177 h 649145"/>
                  <a:gd name="connsiteX1" fmla="*/ 1799379 w 1920176"/>
                  <a:gd name="connsiteY1" fmla="*/ 178 h 649145"/>
                  <a:gd name="connsiteX2" fmla="*/ 1918258 w 1920176"/>
                  <a:gd name="connsiteY2" fmla="*/ 116675 h 649145"/>
                  <a:gd name="connsiteX3" fmla="*/ 1792052 w 1920176"/>
                  <a:gd name="connsiteY3" fmla="*/ 625332 h 649145"/>
                  <a:gd name="connsiteX4" fmla="*/ 1765858 w 1920176"/>
                  <a:gd name="connsiteY4" fmla="*/ 649145 h 649145"/>
                  <a:gd name="connsiteX5" fmla="*/ 172802 w 1920176"/>
                  <a:gd name="connsiteY5" fmla="*/ 649145 h 649145"/>
                  <a:gd name="connsiteX6" fmla="*/ 125176 w 1920176"/>
                  <a:gd name="connsiteY6" fmla="*/ 572944 h 649145"/>
                  <a:gd name="connsiteX7" fmla="*/ 6114 w 1920176"/>
                  <a:gd name="connsiteY7" fmla="*/ 128582 h 649145"/>
                  <a:gd name="connsiteX8" fmla="*/ 129756 w 1920176"/>
                  <a:gd name="connsiteY8" fmla="*/ 177 h 649145"/>
                  <a:gd name="connsiteX0" fmla="*/ 129756 w 1920176"/>
                  <a:gd name="connsiteY0" fmla="*/ 177 h 649145"/>
                  <a:gd name="connsiteX1" fmla="*/ 1799379 w 1920176"/>
                  <a:gd name="connsiteY1" fmla="*/ 178 h 649145"/>
                  <a:gd name="connsiteX2" fmla="*/ 1918258 w 1920176"/>
                  <a:gd name="connsiteY2" fmla="*/ 116675 h 649145"/>
                  <a:gd name="connsiteX3" fmla="*/ 1803959 w 1920176"/>
                  <a:gd name="connsiteY3" fmla="*/ 589614 h 649145"/>
                  <a:gd name="connsiteX4" fmla="*/ 1765858 w 1920176"/>
                  <a:gd name="connsiteY4" fmla="*/ 649145 h 649145"/>
                  <a:gd name="connsiteX5" fmla="*/ 172802 w 1920176"/>
                  <a:gd name="connsiteY5" fmla="*/ 649145 h 649145"/>
                  <a:gd name="connsiteX6" fmla="*/ 125176 w 1920176"/>
                  <a:gd name="connsiteY6" fmla="*/ 572944 h 649145"/>
                  <a:gd name="connsiteX7" fmla="*/ 6114 w 1920176"/>
                  <a:gd name="connsiteY7" fmla="*/ 128582 h 649145"/>
                  <a:gd name="connsiteX8" fmla="*/ 129756 w 1920176"/>
                  <a:gd name="connsiteY8" fmla="*/ 177 h 649145"/>
                  <a:gd name="connsiteX0" fmla="*/ 129756 w 1920176"/>
                  <a:gd name="connsiteY0" fmla="*/ 177 h 649145"/>
                  <a:gd name="connsiteX1" fmla="*/ 1799379 w 1920176"/>
                  <a:gd name="connsiteY1" fmla="*/ 178 h 649145"/>
                  <a:gd name="connsiteX2" fmla="*/ 1918258 w 1920176"/>
                  <a:gd name="connsiteY2" fmla="*/ 116675 h 649145"/>
                  <a:gd name="connsiteX3" fmla="*/ 1803959 w 1920176"/>
                  <a:gd name="connsiteY3" fmla="*/ 589614 h 649145"/>
                  <a:gd name="connsiteX4" fmla="*/ 1765858 w 1920176"/>
                  <a:gd name="connsiteY4" fmla="*/ 649145 h 649145"/>
                  <a:gd name="connsiteX5" fmla="*/ 172802 w 1920176"/>
                  <a:gd name="connsiteY5" fmla="*/ 649145 h 649145"/>
                  <a:gd name="connsiteX6" fmla="*/ 125176 w 1920176"/>
                  <a:gd name="connsiteY6" fmla="*/ 572944 h 649145"/>
                  <a:gd name="connsiteX7" fmla="*/ 6114 w 1920176"/>
                  <a:gd name="connsiteY7" fmla="*/ 128582 h 649145"/>
                  <a:gd name="connsiteX8" fmla="*/ 129756 w 1920176"/>
                  <a:gd name="connsiteY8" fmla="*/ 177 h 649145"/>
                  <a:gd name="connsiteX0" fmla="*/ 129756 w 1920176"/>
                  <a:gd name="connsiteY0" fmla="*/ 177 h 649217"/>
                  <a:gd name="connsiteX1" fmla="*/ 1799379 w 1920176"/>
                  <a:gd name="connsiteY1" fmla="*/ 178 h 649217"/>
                  <a:gd name="connsiteX2" fmla="*/ 1918258 w 1920176"/>
                  <a:gd name="connsiteY2" fmla="*/ 116675 h 649217"/>
                  <a:gd name="connsiteX3" fmla="*/ 1803959 w 1920176"/>
                  <a:gd name="connsiteY3" fmla="*/ 589614 h 649217"/>
                  <a:gd name="connsiteX4" fmla="*/ 1765858 w 1920176"/>
                  <a:gd name="connsiteY4" fmla="*/ 649145 h 649217"/>
                  <a:gd name="connsiteX5" fmla="*/ 172802 w 1920176"/>
                  <a:gd name="connsiteY5" fmla="*/ 649145 h 649217"/>
                  <a:gd name="connsiteX6" fmla="*/ 125176 w 1920176"/>
                  <a:gd name="connsiteY6" fmla="*/ 572944 h 649217"/>
                  <a:gd name="connsiteX7" fmla="*/ 6114 w 1920176"/>
                  <a:gd name="connsiteY7" fmla="*/ 128582 h 649217"/>
                  <a:gd name="connsiteX8" fmla="*/ 129756 w 1920176"/>
                  <a:gd name="connsiteY8" fmla="*/ 177 h 649217"/>
                  <a:gd name="connsiteX0" fmla="*/ 129756 w 1920176"/>
                  <a:gd name="connsiteY0" fmla="*/ 177 h 649217"/>
                  <a:gd name="connsiteX1" fmla="*/ 1799379 w 1920176"/>
                  <a:gd name="connsiteY1" fmla="*/ 178 h 649217"/>
                  <a:gd name="connsiteX2" fmla="*/ 1918258 w 1920176"/>
                  <a:gd name="connsiteY2" fmla="*/ 116675 h 649217"/>
                  <a:gd name="connsiteX3" fmla="*/ 1803959 w 1920176"/>
                  <a:gd name="connsiteY3" fmla="*/ 589614 h 649217"/>
                  <a:gd name="connsiteX4" fmla="*/ 1765858 w 1920176"/>
                  <a:gd name="connsiteY4" fmla="*/ 649145 h 649217"/>
                  <a:gd name="connsiteX5" fmla="*/ 172802 w 1920176"/>
                  <a:gd name="connsiteY5" fmla="*/ 649145 h 649217"/>
                  <a:gd name="connsiteX6" fmla="*/ 125176 w 1920176"/>
                  <a:gd name="connsiteY6" fmla="*/ 572944 h 649217"/>
                  <a:gd name="connsiteX7" fmla="*/ 6114 w 1920176"/>
                  <a:gd name="connsiteY7" fmla="*/ 128582 h 649217"/>
                  <a:gd name="connsiteX8" fmla="*/ 129756 w 1920176"/>
                  <a:gd name="connsiteY8" fmla="*/ 177 h 649217"/>
                  <a:gd name="connsiteX0" fmla="*/ 129756 w 1920176"/>
                  <a:gd name="connsiteY0" fmla="*/ 177 h 649217"/>
                  <a:gd name="connsiteX1" fmla="*/ 1799379 w 1920176"/>
                  <a:gd name="connsiteY1" fmla="*/ 178 h 649217"/>
                  <a:gd name="connsiteX2" fmla="*/ 1918258 w 1920176"/>
                  <a:gd name="connsiteY2" fmla="*/ 116675 h 649217"/>
                  <a:gd name="connsiteX3" fmla="*/ 1803959 w 1920176"/>
                  <a:gd name="connsiteY3" fmla="*/ 589614 h 649217"/>
                  <a:gd name="connsiteX4" fmla="*/ 1765858 w 1920176"/>
                  <a:gd name="connsiteY4" fmla="*/ 649145 h 649217"/>
                  <a:gd name="connsiteX5" fmla="*/ 172802 w 1920176"/>
                  <a:gd name="connsiteY5" fmla="*/ 649145 h 649217"/>
                  <a:gd name="connsiteX6" fmla="*/ 125176 w 1920176"/>
                  <a:gd name="connsiteY6" fmla="*/ 572944 h 649217"/>
                  <a:gd name="connsiteX7" fmla="*/ 6114 w 1920176"/>
                  <a:gd name="connsiteY7" fmla="*/ 128582 h 649217"/>
                  <a:gd name="connsiteX8" fmla="*/ 129756 w 1920176"/>
                  <a:gd name="connsiteY8" fmla="*/ 177 h 649217"/>
                  <a:gd name="connsiteX0" fmla="*/ 129756 w 1920176"/>
                  <a:gd name="connsiteY0" fmla="*/ 177 h 649217"/>
                  <a:gd name="connsiteX1" fmla="*/ 1799379 w 1920176"/>
                  <a:gd name="connsiteY1" fmla="*/ 178 h 649217"/>
                  <a:gd name="connsiteX2" fmla="*/ 1918258 w 1920176"/>
                  <a:gd name="connsiteY2" fmla="*/ 116675 h 649217"/>
                  <a:gd name="connsiteX3" fmla="*/ 1803959 w 1920176"/>
                  <a:gd name="connsiteY3" fmla="*/ 589614 h 649217"/>
                  <a:gd name="connsiteX4" fmla="*/ 1765858 w 1920176"/>
                  <a:gd name="connsiteY4" fmla="*/ 649145 h 649217"/>
                  <a:gd name="connsiteX5" fmla="*/ 172802 w 1920176"/>
                  <a:gd name="connsiteY5" fmla="*/ 649145 h 649217"/>
                  <a:gd name="connsiteX6" fmla="*/ 125176 w 1920176"/>
                  <a:gd name="connsiteY6" fmla="*/ 572944 h 649217"/>
                  <a:gd name="connsiteX7" fmla="*/ 6114 w 1920176"/>
                  <a:gd name="connsiteY7" fmla="*/ 128582 h 649217"/>
                  <a:gd name="connsiteX8" fmla="*/ 129756 w 1920176"/>
                  <a:gd name="connsiteY8" fmla="*/ 177 h 649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20176" h="649217">
                    <a:moveTo>
                      <a:pt x="129756" y="177"/>
                    </a:moveTo>
                    <a:lnTo>
                      <a:pt x="1799379" y="178"/>
                    </a:lnTo>
                    <a:cubicBezTo>
                      <a:pt x="1855673" y="-3852"/>
                      <a:pt x="1933401" y="61174"/>
                      <a:pt x="1918258" y="116675"/>
                    </a:cubicBezTo>
                    <a:lnTo>
                      <a:pt x="1803959" y="589614"/>
                    </a:lnTo>
                    <a:cubicBezTo>
                      <a:pt x="1798402" y="626127"/>
                      <a:pt x="1783321" y="650732"/>
                      <a:pt x="1765858" y="649145"/>
                    </a:cubicBezTo>
                    <a:lnTo>
                      <a:pt x="172802" y="649145"/>
                    </a:lnTo>
                    <a:cubicBezTo>
                      <a:pt x="146608" y="642796"/>
                      <a:pt x="141845" y="622155"/>
                      <a:pt x="125176" y="572944"/>
                    </a:cubicBezTo>
                    <a:lnTo>
                      <a:pt x="6114" y="128582"/>
                    </a:lnTo>
                    <a:cubicBezTo>
                      <a:pt x="-10647" y="85810"/>
                      <a:pt x="-52" y="147"/>
                      <a:pt x="129756" y="177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74" name="Group 373"/>
              <p:cNvGrpSpPr/>
              <p:nvPr/>
            </p:nvGrpSpPr>
            <p:grpSpPr>
              <a:xfrm>
                <a:off x="6095611" y="1452610"/>
                <a:ext cx="435832" cy="142295"/>
                <a:chOff x="6817519" y="1485899"/>
                <a:chExt cx="1637726" cy="534705"/>
              </a:xfrm>
            </p:grpSpPr>
            <p:sp>
              <p:nvSpPr>
                <p:cNvPr id="375" name="Rectangle 374"/>
                <p:cNvSpPr/>
                <p:nvPr/>
              </p:nvSpPr>
              <p:spPr>
                <a:xfrm>
                  <a:off x="6817519" y="1485899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6" name="Rectangle 375"/>
                <p:cNvSpPr/>
                <p:nvPr/>
              </p:nvSpPr>
              <p:spPr>
                <a:xfrm>
                  <a:off x="6817519" y="1868689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7" name="Rectangle 376"/>
                <p:cNvSpPr/>
                <p:nvPr/>
              </p:nvSpPr>
              <p:spPr>
                <a:xfrm>
                  <a:off x="6817519" y="1679302"/>
                  <a:ext cx="130577" cy="15191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8" name="Rectangle 377"/>
                <p:cNvSpPr/>
                <p:nvPr/>
              </p:nvSpPr>
              <p:spPr>
                <a:xfrm>
                  <a:off x="6855620" y="1637499"/>
                  <a:ext cx="64293" cy="45719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9" name="Rectangle 378"/>
                <p:cNvSpPr/>
                <p:nvPr/>
              </p:nvSpPr>
              <p:spPr>
                <a:xfrm>
                  <a:off x="6855619" y="1826293"/>
                  <a:ext cx="64293" cy="45719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0" name="Rectangle 379"/>
                <p:cNvSpPr/>
                <p:nvPr/>
              </p:nvSpPr>
              <p:spPr>
                <a:xfrm>
                  <a:off x="6948096" y="1701967"/>
                  <a:ext cx="1376572" cy="104069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81" name="Group 380"/>
                <p:cNvGrpSpPr/>
                <p:nvPr/>
              </p:nvGrpSpPr>
              <p:grpSpPr>
                <a:xfrm>
                  <a:off x="7037588" y="1485899"/>
                  <a:ext cx="130577" cy="534705"/>
                  <a:chOff x="6817519" y="1485899"/>
                  <a:chExt cx="130577" cy="534705"/>
                </a:xfrm>
              </p:grpSpPr>
              <p:sp>
                <p:nvSpPr>
                  <p:cNvPr id="418" name="Rectangle 417"/>
                  <p:cNvSpPr/>
                  <p:nvPr/>
                </p:nvSpPr>
                <p:spPr>
                  <a:xfrm>
                    <a:off x="6817519" y="1485899"/>
                    <a:ext cx="130577" cy="15191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9" name="Rectangle 418"/>
                  <p:cNvSpPr/>
                  <p:nvPr/>
                </p:nvSpPr>
                <p:spPr>
                  <a:xfrm>
                    <a:off x="6817519" y="1868689"/>
                    <a:ext cx="130577" cy="15191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20" name="Rectangle 419"/>
                  <p:cNvSpPr/>
                  <p:nvPr/>
                </p:nvSpPr>
                <p:spPr>
                  <a:xfrm>
                    <a:off x="6817519" y="1679302"/>
                    <a:ext cx="130577" cy="15191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21" name="Rectangle 420"/>
                  <p:cNvSpPr/>
                  <p:nvPr/>
                </p:nvSpPr>
                <p:spPr>
                  <a:xfrm>
                    <a:off x="6855620" y="1637499"/>
                    <a:ext cx="64293" cy="45719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22" name="Rectangle 421"/>
                  <p:cNvSpPr/>
                  <p:nvPr/>
                </p:nvSpPr>
                <p:spPr>
                  <a:xfrm>
                    <a:off x="6855619" y="1826293"/>
                    <a:ext cx="64293" cy="45719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2" name="Group 381"/>
                <p:cNvGrpSpPr/>
                <p:nvPr/>
              </p:nvGrpSpPr>
              <p:grpSpPr>
                <a:xfrm>
                  <a:off x="7257657" y="1485899"/>
                  <a:ext cx="130577" cy="534705"/>
                  <a:chOff x="6817519" y="1485899"/>
                  <a:chExt cx="130577" cy="534705"/>
                </a:xfrm>
              </p:grpSpPr>
              <p:sp>
                <p:nvSpPr>
                  <p:cNvPr id="413" name="Rectangle 412"/>
                  <p:cNvSpPr/>
                  <p:nvPr/>
                </p:nvSpPr>
                <p:spPr>
                  <a:xfrm>
                    <a:off x="6817519" y="1485899"/>
                    <a:ext cx="130577" cy="15191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4" name="Rectangle 413"/>
                  <p:cNvSpPr/>
                  <p:nvPr/>
                </p:nvSpPr>
                <p:spPr>
                  <a:xfrm>
                    <a:off x="6817519" y="1868689"/>
                    <a:ext cx="130577" cy="15191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5" name="Rectangle 414"/>
                  <p:cNvSpPr/>
                  <p:nvPr/>
                </p:nvSpPr>
                <p:spPr>
                  <a:xfrm>
                    <a:off x="6817519" y="1679302"/>
                    <a:ext cx="130577" cy="15191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6" name="Rectangle 415"/>
                  <p:cNvSpPr/>
                  <p:nvPr/>
                </p:nvSpPr>
                <p:spPr>
                  <a:xfrm>
                    <a:off x="6855620" y="1637499"/>
                    <a:ext cx="64293" cy="45719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7" name="Rectangle 416"/>
                  <p:cNvSpPr/>
                  <p:nvPr/>
                </p:nvSpPr>
                <p:spPr>
                  <a:xfrm>
                    <a:off x="6855619" y="1826293"/>
                    <a:ext cx="64293" cy="45719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3" name="Group 382"/>
                <p:cNvGrpSpPr/>
                <p:nvPr/>
              </p:nvGrpSpPr>
              <p:grpSpPr>
                <a:xfrm>
                  <a:off x="7468202" y="1485899"/>
                  <a:ext cx="130577" cy="534705"/>
                  <a:chOff x="6817519" y="1485899"/>
                  <a:chExt cx="130577" cy="534705"/>
                </a:xfrm>
              </p:grpSpPr>
              <p:sp>
                <p:nvSpPr>
                  <p:cNvPr id="408" name="Rectangle 407"/>
                  <p:cNvSpPr/>
                  <p:nvPr/>
                </p:nvSpPr>
                <p:spPr>
                  <a:xfrm>
                    <a:off x="6817519" y="1485899"/>
                    <a:ext cx="130577" cy="15191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9" name="Rectangle 408"/>
                  <p:cNvSpPr/>
                  <p:nvPr/>
                </p:nvSpPr>
                <p:spPr>
                  <a:xfrm>
                    <a:off x="6817519" y="1868689"/>
                    <a:ext cx="130577" cy="15191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0" name="Rectangle 409"/>
                  <p:cNvSpPr/>
                  <p:nvPr/>
                </p:nvSpPr>
                <p:spPr>
                  <a:xfrm>
                    <a:off x="6817519" y="1679302"/>
                    <a:ext cx="130577" cy="15191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1" name="Rectangle 410"/>
                  <p:cNvSpPr/>
                  <p:nvPr/>
                </p:nvSpPr>
                <p:spPr>
                  <a:xfrm>
                    <a:off x="6855620" y="1637499"/>
                    <a:ext cx="64293" cy="45719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2" name="Rectangle 411"/>
                  <p:cNvSpPr/>
                  <p:nvPr/>
                </p:nvSpPr>
                <p:spPr>
                  <a:xfrm>
                    <a:off x="6855619" y="1826293"/>
                    <a:ext cx="64293" cy="45719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4" name="Group 383"/>
                <p:cNvGrpSpPr/>
                <p:nvPr/>
              </p:nvGrpSpPr>
              <p:grpSpPr>
                <a:xfrm>
                  <a:off x="7683509" y="1485899"/>
                  <a:ext cx="130577" cy="534705"/>
                  <a:chOff x="6817519" y="1485899"/>
                  <a:chExt cx="130577" cy="534705"/>
                </a:xfrm>
              </p:grpSpPr>
              <p:sp>
                <p:nvSpPr>
                  <p:cNvPr id="403" name="Rectangle 402"/>
                  <p:cNvSpPr/>
                  <p:nvPr/>
                </p:nvSpPr>
                <p:spPr>
                  <a:xfrm>
                    <a:off x="6817519" y="1485899"/>
                    <a:ext cx="130577" cy="15191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4" name="Rectangle 403"/>
                  <p:cNvSpPr/>
                  <p:nvPr/>
                </p:nvSpPr>
                <p:spPr>
                  <a:xfrm>
                    <a:off x="6817519" y="1868689"/>
                    <a:ext cx="130577" cy="15191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5" name="Rectangle 404"/>
                  <p:cNvSpPr/>
                  <p:nvPr/>
                </p:nvSpPr>
                <p:spPr>
                  <a:xfrm>
                    <a:off x="6817519" y="1679302"/>
                    <a:ext cx="130577" cy="15191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6" name="Rectangle 405"/>
                  <p:cNvSpPr/>
                  <p:nvPr/>
                </p:nvSpPr>
                <p:spPr>
                  <a:xfrm>
                    <a:off x="6855620" y="1637499"/>
                    <a:ext cx="64293" cy="45719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7" name="Rectangle 406"/>
                  <p:cNvSpPr/>
                  <p:nvPr/>
                </p:nvSpPr>
                <p:spPr>
                  <a:xfrm>
                    <a:off x="6855619" y="1826293"/>
                    <a:ext cx="64293" cy="45719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5" name="Group 384"/>
                <p:cNvGrpSpPr/>
                <p:nvPr/>
              </p:nvGrpSpPr>
              <p:grpSpPr>
                <a:xfrm>
                  <a:off x="7896435" y="1485899"/>
                  <a:ext cx="130577" cy="534705"/>
                  <a:chOff x="6817519" y="1485899"/>
                  <a:chExt cx="130577" cy="534705"/>
                </a:xfrm>
              </p:grpSpPr>
              <p:sp>
                <p:nvSpPr>
                  <p:cNvPr id="398" name="Rectangle 397"/>
                  <p:cNvSpPr/>
                  <p:nvPr/>
                </p:nvSpPr>
                <p:spPr>
                  <a:xfrm>
                    <a:off x="6817519" y="1485899"/>
                    <a:ext cx="130577" cy="15191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9" name="Rectangle 398"/>
                  <p:cNvSpPr/>
                  <p:nvPr/>
                </p:nvSpPr>
                <p:spPr>
                  <a:xfrm>
                    <a:off x="6817519" y="1868689"/>
                    <a:ext cx="130577" cy="15191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0" name="Rectangle 399"/>
                  <p:cNvSpPr/>
                  <p:nvPr/>
                </p:nvSpPr>
                <p:spPr>
                  <a:xfrm>
                    <a:off x="6817519" y="1679302"/>
                    <a:ext cx="130577" cy="15191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1" name="Rectangle 400"/>
                  <p:cNvSpPr/>
                  <p:nvPr/>
                </p:nvSpPr>
                <p:spPr>
                  <a:xfrm>
                    <a:off x="6855620" y="1637499"/>
                    <a:ext cx="64293" cy="45719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2" name="Rectangle 401"/>
                  <p:cNvSpPr/>
                  <p:nvPr/>
                </p:nvSpPr>
                <p:spPr>
                  <a:xfrm>
                    <a:off x="6855619" y="1826293"/>
                    <a:ext cx="64293" cy="45719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6" name="Group 385"/>
                <p:cNvGrpSpPr/>
                <p:nvPr/>
              </p:nvGrpSpPr>
              <p:grpSpPr>
                <a:xfrm>
                  <a:off x="8114123" y="1485899"/>
                  <a:ext cx="130577" cy="534705"/>
                  <a:chOff x="6817519" y="1485899"/>
                  <a:chExt cx="130577" cy="534705"/>
                </a:xfrm>
              </p:grpSpPr>
              <p:sp>
                <p:nvSpPr>
                  <p:cNvPr id="393" name="Rectangle 392"/>
                  <p:cNvSpPr/>
                  <p:nvPr/>
                </p:nvSpPr>
                <p:spPr>
                  <a:xfrm>
                    <a:off x="6817519" y="1485899"/>
                    <a:ext cx="130577" cy="15191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4" name="Rectangle 393"/>
                  <p:cNvSpPr/>
                  <p:nvPr/>
                </p:nvSpPr>
                <p:spPr>
                  <a:xfrm>
                    <a:off x="6817519" y="1868689"/>
                    <a:ext cx="130577" cy="15191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5" name="Rectangle 394"/>
                  <p:cNvSpPr/>
                  <p:nvPr/>
                </p:nvSpPr>
                <p:spPr>
                  <a:xfrm>
                    <a:off x="6817519" y="1679302"/>
                    <a:ext cx="130577" cy="15191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6" name="Rectangle 395"/>
                  <p:cNvSpPr/>
                  <p:nvPr/>
                </p:nvSpPr>
                <p:spPr>
                  <a:xfrm>
                    <a:off x="6855620" y="1637499"/>
                    <a:ext cx="64293" cy="45719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7" name="Rectangle 396"/>
                  <p:cNvSpPr/>
                  <p:nvPr/>
                </p:nvSpPr>
                <p:spPr>
                  <a:xfrm>
                    <a:off x="6855619" y="1826293"/>
                    <a:ext cx="64293" cy="45719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7" name="Group 386"/>
                <p:cNvGrpSpPr/>
                <p:nvPr/>
              </p:nvGrpSpPr>
              <p:grpSpPr>
                <a:xfrm>
                  <a:off x="8324668" y="1485899"/>
                  <a:ext cx="130577" cy="534705"/>
                  <a:chOff x="6817519" y="1485899"/>
                  <a:chExt cx="130577" cy="534705"/>
                </a:xfrm>
              </p:grpSpPr>
              <p:sp>
                <p:nvSpPr>
                  <p:cNvPr id="388" name="Rectangle 387"/>
                  <p:cNvSpPr/>
                  <p:nvPr/>
                </p:nvSpPr>
                <p:spPr>
                  <a:xfrm>
                    <a:off x="6817519" y="1485899"/>
                    <a:ext cx="130577" cy="15191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9" name="Rectangle 388"/>
                  <p:cNvSpPr/>
                  <p:nvPr/>
                </p:nvSpPr>
                <p:spPr>
                  <a:xfrm>
                    <a:off x="6817519" y="1868689"/>
                    <a:ext cx="130577" cy="15191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0" name="Rectangle 389"/>
                  <p:cNvSpPr/>
                  <p:nvPr/>
                </p:nvSpPr>
                <p:spPr>
                  <a:xfrm>
                    <a:off x="6817519" y="1679302"/>
                    <a:ext cx="130577" cy="15191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1" name="Rectangle 390"/>
                  <p:cNvSpPr/>
                  <p:nvPr/>
                </p:nvSpPr>
                <p:spPr>
                  <a:xfrm>
                    <a:off x="6855620" y="1637499"/>
                    <a:ext cx="64293" cy="45719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2" name="Rectangle 391"/>
                  <p:cNvSpPr/>
                  <p:nvPr/>
                </p:nvSpPr>
                <p:spPr>
                  <a:xfrm>
                    <a:off x="6855619" y="1826293"/>
                    <a:ext cx="64293" cy="45719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cxnSp>
          <p:nvCxnSpPr>
            <p:cNvPr id="423" name="Elbow Connector 422"/>
            <p:cNvCxnSpPr>
              <a:cxnSpLocks noChangeAspect="1"/>
              <a:stCxn id="439" idx="1"/>
              <a:endCxn id="448" idx="3"/>
            </p:cNvCxnSpPr>
            <p:nvPr/>
          </p:nvCxnSpPr>
          <p:spPr>
            <a:xfrm rot="10800000" flipV="1">
              <a:off x="6625145" y="1905267"/>
              <a:ext cx="1303794" cy="589133"/>
            </a:xfrm>
            <a:prstGeom prst="bentConnector3">
              <a:avLst>
                <a:gd name="adj1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24" name="Elbow Connector 423"/>
            <p:cNvCxnSpPr>
              <a:cxnSpLocks noChangeAspect="1"/>
              <a:stCxn id="442" idx="1"/>
              <a:endCxn id="448" idx="3"/>
            </p:cNvCxnSpPr>
            <p:nvPr/>
          </p:nvCxnSpPr>
          <p:spPr>
            <a:xfrm rot="10800000">
              <a:off x="6625146" y="2494401"/>
              <a:ext cx="1297541" cy="602392"/>
            </a:xfrm>
            <a:prstGeom prst="bentConnector3">
              <a:avLst>
                <a:gd name="adj1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25" name="Straight Connector 424"/>
            <p:cNvCxnSpPr>
              <a:stCxn id="448" idx="3"/>
              <a:endCxn id="427" idx="1"/>
            </p:cNvCxnSpPr>
            <p:nvPr/>
          </p:nvCxnSpPr>
          <p:spPr>
            <a:xfrm>
              <a:off x="6625145" y="2494401"/>
              <a:ext cx="1303794" cy="969"/>
            </a:xfrm>
            <a:prstGeom prst="lin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426" name="Group 425"/>
            <p:cNvGrpSpPr/>
            <p:nvPr/>
          </p:nvGrpSpPr>
          <p:grpSpPr>
            <a:xfrm>
              <a:off x="7928939" y="2278609"/>
              <a:ext cx="433521" cy="433521"/>
              <a:chOff x="2785046" y="1685282"/>
              <a:chExt cx="542975" cy="542975"/>
            </a:xfrm>
          </p:grpSpPr>
          <p:sp>
            <p:nvSpPr>
              <p:cNvPr id="427" name="Rounded Rectangle 426"/>
              <p:cNvSpPr>
                <a:spLocks noChangeAspect="1"/>
              </p:cNvSpPr>
              <p:nvPr/>
            </p:nvSpPr>
            <p:spPr>
              <a:xfrm>
                <a:off x="2785046" y="1685282"/>
                <a:ext cx="542975" cy="542975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8" name="Oval 427"/>
              <p:cNvSpPr>
                <a:spLocks noChangeAspect="1"/>
              </p:cNvSpPr>
              <p:nvPr/>
            </p:nvSpPr>
            <p:spPr>
              <a:xfrm>
                <a:off x="2873380" y="1775257"/>
                <a:ext cx="366306" cy="366306"/>
              </a:xfrm>
              <a:prstGeom prst="ellipse">
                <a:avLst/>
              </a:pr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9" name="Oval 428"/>
              <p:cNvSpPr>
                <a:spLocks noChangeAspect="1"/>
              </p:cNvSpPr>
              <p:nvPr/>
            </p:nvSpPr>
            <p:spPr>
              <a:xfrm>
                <a:off x="2995768" y="1895186"/>
                <a:ext cx="123166" cy="123166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0" name="Oval 429"/>
              <p:cNvSpPr>
                <a:spLocks noChangeAspect="1"/>
              </p:cNvSpPr>
              <p:nvPr/>
            </p:nvSpPr>
            <p:spPr>
              <a:xfrm>
                <a:off x="3040076" y="1940313"/>
                <a:ext cx="32913" cy="32913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1" name="Arc 430"/>
              <p:cNvSpPr>
                <a:spLocks noChangeAspect="1"/>
              </p:cNvSpPr>
              <p:nvPr/>
            </p:nvSpPr>
            <p:spPr>
              <a:xfrm>
                <a:off x="2999729" y="1846588"/>
                <a:ext cx="169957" cy="169957"/>
              </a:xfrm>
              <a:prstGeom prst="arc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2" name="Arc 431"/>
              <p:cNvSpPr>
                <a:spLocks noChangeAspect="1"/>
              </p:cNvSpPr>
              <p:nvPr/>
            </p:nvSpPr>
            <p:spPr>
              <a:xfrm rot="10800000">
                <a:off x="2948978" y="1888387"/>
                <a:ext cx="169957" cy="169957"/>
              </a:xfrm>
              <a:prstGeom prst="arc">
                <a:avLst>
                  <a:gd name="adj1" fmla="val 16200000"/>
                  <a:gd name="adj2" fmla="val 21540317"/>
                </a:avLst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3" name="Arc 432"/>
              <p:cNvSpPr>
                <a:spLocks noChangeAspect="1"/>
              </p:cNvSpPr>
              <p:nvPr/>
            </p:nvSpPr>
            <p:spPr>
              <a:xfrm rot="10800000">
                <a:off x="2973395" y="1910087"/>
                <a:ext cx="126277" cy="126277"/>
              </a:xfrm>
              <a:prstGeom prst="arc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4" name="Arc 433"/>
              <p:cNvSpPr>
                <a:spLocks noChangeAspect="1"/>
              </p:cNvSpPr>
              <p:nvPr/>
            </p:nvSpPr>
            <p:spPr>
              <a:xfrm>
                <a:off x="3008210" y="1871199"/>
                <a:ext cx="138227" cy="138227"/>
              </a:xfrm>
              <a:prstGeom prst="arc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grpSp>
            <p:nvGrpSpPr>
              <p:cNvPr id="435" name="Group 434"/>
              <p:cNvGrpSpPr>
                <a:grpSpLocks noChangeAspect="1"/>
              </p:cNvGrpSpPr>
              <p:nvPr/>
            </p:nvGrpSpPr>
            <p:grpSpPr>
              <a:xfrm>
                <a:off x="2924766" y="1820343"/>
                <a:ext cx="271788" cy="260767"/>
                <a:chOff x="2776981" y="1414442"/>
                <a:chExt cx="356159" cy="341715"/>
              </a:xfrm>
            </p:grpSpPr>
            <p:sp>
              <p:nvSpPr>
                <p:cNvPr id="436" name="Arc 435"/>
                <p:cNvSpPr/>
                <p:nvPr/>
              </p:nvSpPr>
              <p:spPr>
                <a:xfrm>
                  <a:off x="2858878" y="1414442"/>
                  <a:ext cx="274262" cy="274262"/>
                </a:xfrm>
                <a:prstGeom prst="arc">
                  <a:avLst/>
                </a:pr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37" name="Arc 436"/>
                <p:cNvSpPr/>
                <p:nvPr/>
              </p:nvSpPr>
              <p:spPr>
                <a:xfrm rot="10800000">
                  <a:off x="2776981" y="1481895"/>
                  <a:ext cx="274262" cy="274262"/>
                </a:xfrm>
                <a:prstGeom prst="arc">
                  <a:avLst/>
                </a:pr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lt1"/>
                    </a:solidFill>
                  </a:endParaRPr>
                </a:p>
              </p:txBody>
            </p:sp>
          </p:grpSp>
        </p:grpSp>
        <p:grpSp>
          <p:nvGrpSpPr>
            <p:cNvPr id="438" name="Group 437"/>
            <p:cNvGrpSpPr/>
            <p:nvPr/>
          </p:nvGrpSpPr>
          <p:grpSpPr>
            <a:xfrm>
              <a:off x="7928939" y="1688507"/>
              <a:ext cx="433521" cy="433521"/>
              <a:chOff x="3829903" y="1987166"/>
              <a:chExt cx="542975" cy="542975"/>
            </a:xfrm>
          </p:grpSpPr>
          <p:sp>
            <p:nvSpPr>
              <p:cNvPr id="439" name="Rounded Rectangle 438"/>
              <p:cNvSpPr>
                <a:spLocks noChangeAspect="1"/>
              </p:cNvSpPr>
              <p:nvPr/>
            </p:nvSpPr>
            <p:spPr>
              <a:xfrm>
                <a:off x="3829903" y="1987166"/>
                <a:ext cx="542975" cy="542975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0" name="Rounded Rectangle 439"/>
              <p:cNvSpPr>
                <a:spLocks noChangeAspect="1"/>
              </p:cNvSpPr>
              <p:nvPr/>
            </p:nvSpPr>
            <p:spPr>
              <a:xfrm>
                <a:off x="4029077" y="2056296"/>
                <a:ext cx="151112" cy="299625"/>
              </a:xfrm>
              <a:prstGeom prst="roundRect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1" name="Rectangle 440"/>
              <p:cNvSpPr>
                <a:spLocks noChangeAspect="1"/>
              </p:cNvSpPr>
              <p:nvPr/>
            </p:nvSpPr>
            <p:spPr>
              <a:xfrm>
                <a:off x="4063941" y="2356923"/>
                <a:ext cx="83067" cy="76290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2" name="Rounded Rectangle 441"/>
            <p:cNvSpPr>
              <a:spLocks noChangeAspect="1"/>
            </p:cNvSpPr>
            <p:nvPr/>
          </p:nvSpPr>
          <p:spPr>
            <a:xfrm>
              <a:off x="7922686" y="2880032"/>
              <a:ext cx="433521" cy="43352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grpSp>
          <p:nvGrpSpPr>
            <p:cNvPr id="443" name="Group 442"/>
            <p:cNvGrpSpPr/>
            <p:nvPr/>
          </p:nvGrpSpPr>
          <p:grpSpPr>
            <a:xfrm>
              <a:off x="8126574" y="2954184"/>
              <a:ext cx="150633" cy="298672"/>
              <a:chOff x="8327813" y="3924240"/>
              <a:chExt cx="215848" cy="427980"/>
            </a:xfrm>
          </p:grpSpPr>
          <p:sp>
            <p:nvSpPr>
              <p:cNvPr id="444" name="Rounded Rectangle 443"/>
              <p:cNvSpPr>
                <a:spLocks noChangeAspect="1"/>
              </p:cNvSpPr>
              <p:nvPr/>
            </p:nvSpPr>
            <p:spPr>
              <a:xfrm>
                <a:off x="8327814" y="3924240"/>
                <a:ext cx="215847" cy="427980"/>
              </a:xfrm>
              <a:prstGeom prst="roundRect">
                <a:avLst/>
              </a:pr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5" name="Rectangle 444"/>
              <p:cNvSpPr>
                <a:spLocks noChangeAspect="1"/>
              </p:cNvSpPr>
              <p:nvPr/>
            </p:nvSpPr>
            <p:spPr>
              <a:xfrm>
                <a:off x="8327813" y="3970954"/>
                <a:ext cx="215847" cy="32957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6" name="Oval 445"/>
              <p:cNvSpPr>
                <a:spLocks noChangeAspect="1"/>
              </p:cNvSpPr>
              <p:nvPr/>
            </p:nvSpPr>
            <p:spPr>
              <a:xfrm>
                <a:off x="8424693" y="4312068"/>
                <a:ext cx="28332" cy="28332"/>
              </a:xfrm>
              <a:prstGeom prst="ellipse">
                <a:avLst/>
              </a:pr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6" name="TextBox 485"/>
            <p:cNvSpPr txBox="1">
              <a:spLocks noChangeAspect="1"/>
            </p:cNvSpPr>
            <p:nvPr/>
          </p:nvSpPr>
          <p:spPr>
            <a:xfrm>
              <a:off x="6018595" y="2731406"/>
              <a:ext cx="773295" cy="196587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 algn="ctr"/>
              <a:r>
                <a:rPr lang="de-DE" sz="1000" dirty="0" smtClean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Infotainment</a:t>
              </a:r>
              <a:endParaRPr lang="en-US" sz="1000" dirty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87" name="Group 486"/>
            <p:cNvGrpSpPr/>
            <p:nvPr/>
          </p:nvGrpSpPr>
          <p:grpSpPr>
            <a:xfrm>
              <a:off x="5612222" y="3134655"/>
              <a:ext cx="449829" cy="460407"/>
              <a:chOff x="5572798" y="3892176"/>
              <a:chExt cx="563401" cy="576650"/>
            </a:xfrm>
          </p:grpSpPr>
          <p:sp>
            <p:nvSpPr>
              <p:cNvPr id="488" name="Rounded Rectangle 487"/>
              <p:cNvSpPr>
                <a:spLocks noChangeAspect="1"/>
              </p:cNvSpPr>
              <p:nvPr/>
            </p:nvSpPr>
            <p:spPr>
              <a:xfrm>
                <a:off x="5572798" y="3892176"/>
                <a:ext cx="563401" cy="576650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89" name="Group 488"/>
              <p:cNvGrpSpPr>
                <a:grpSpLocks noChangeAspect="1"/>
              </p:cNvGrpSpPr>
              <p:nvPr/>
            </p:nvGrpSpPr>
            <p:grpSpPr>
              <a:xfrm>
                <a:off x="5622311" y="3950732"/>
                <a:ext cx="461530" cy="458273"/>
                <a:chOff x="6730403" y="470099"/>
                <a:chExt cx="572919" cy="568873"/>
              </a:xfrm>
            </p:grpSpPr>
            <p:sp>
              <p:nvSpPr>
                <p:cNvPr id="490" name="Rectangle 489"/>
                <p:cNvSpPr/>
                <p:nvPr/>
              </p:nvSpPr>
              <p:spPr>
                <a:xfrm>
                  <a:off x="6810623" y="544468"/>
                  <a:ext cx="420566" cy="420566"/>
                </a:xfrm>
                <a:prstGeom prst="rect">
                  <a:avLst/>
                </a:prstGeom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de-DE" sz="700" b="1" dirty="0" smtClean="0"/>
                    <a:t>Black</a:t>
                  </a:r>
                  <a:br>
                    <a:rPr lang="de-DE" sz="700" b="1" dirty="0" smtClean="0"/>
                  </a:br>
                  <a:r>
                    <a:rPr lang="de-DE" sz="700" b="1" dirty="0" smtClean="0"/>
                    <a:t>Box</a:t>
                  </a:r>
                  <a:endParaRPr lang="en-US" sz="700" b="1" dirty="0"/>
                </a:p>
              </p:txBody>
            </p:sp>
            <p:cxnSp>
              <p:nvCxnSpPr>
                <p:cNvPr id="491" name="Straight Connector 490"/>
                <p:cNvCxnSpPr/>
                <p:nvPr/>
              </p:nvCxnSpPr>
              <p:spPr>
                <a:xfrm>
                  <a:off x="6891050" y="471448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2" name="Straight Connector 491"/>
                <p:cNvCxnSpPr/>
                <p:nvPr/>
              </p:nvCxnSpPr>
              <p:spPr>
                <a:xfrm>
                  <a:off x="6977349" y="470099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3" name="Straight Connector 492"/>
                <p:cNvCxnSpPr/>
                <p:nvPr/>
              </p:nvCxnSpPr>
              <p:spPr>
                <a:xfrm>
                  <a:off x="7063648" y="471504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4" name="Straight Connector 493"/>
                <p:cNvCxnSpPr/>
                <p:nvPr/>
              </p:nvCxnSpPr>
              <p:spPr>
                <a:xfrm>
                  <a:off x="7149947" y="470155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5" name="Straight Connector 494"/>
                <p:cNvCxnSpPr/>
                <p:nvPr/>
              </p:nvCxnSpPr>
              <p:spPr>
                <a:xfrm>
                  <a:off x="6891050" y="985483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6" name="Straight Connector 495"/>
                <p:cNvCxnSpPr/>
                <p:nvPr/>
              </p:nvCxnSpPr>
              <p:spPr>
                <a:xfrm>
                  <a:off x="6977349" y="986888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7" name="Straight Connector 496"/>
                <p:cNvCxnSpPr/>
                <p:nvPr/>
              </p:nvCxnSpPr>
              <p:spPr>
                <a:xfrm>
                  <a:off x="7063648" y="985539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8" name="Straight Connector 497"/>
                <p:cNvCxnSpPr/>
                <p:nvPr/>
              </p:nvCxnSpPr>
              <p:spPr>
                <a:xfrm>
                  <a:off x="7149947" y="986944"/>
                  <a:ext cx="0" cy="52028"/>
                </a:xfrm>
                <a:prstGeom prst="line">
                  <a:avLst/>
                </a:prstGeom>
                <a:ln w="28575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99" name="Group 498"/>
                <p:cNvGrpSpPr/>
                <p:nvPr/>
              </p:nvGrpSpPr>
              <p:grpSpPr>
                <a:xfrm rot="16200000">
                  <a:off x="6887414" y="467285"/>
                  <a:ext cx="258897" cy="572919"/>
                  <a:chOff x="7043450" y="621151"/>
                  <a:chExt cx="258897" cy="572919"/>
                </a:xfrm>
              </p:grpSpPr>
              <p:cxnSp>
                <p:nvCxnSpPr>
                  <p:cNvPr id="500" name="Straight Connector 499"/>
                  <p:cNvCxnSpPr/>
                  <p:nvPr/>
                </p:nvCxnSpPr>
                <p:spPr>
                  <a:xfrm>
                    <a:off x="7043450" y="623850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1" name="Straight Connector 500"/>
                  <p:cNvCxnSpPr/>
                  <p:nvPr/>
                </p:nvCxnSpPr>
                <p:spPr>
                  <a:xfrm>
                    <a:off x="7129749" y="622501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2" name="Straight Connector 501"/>
                  <p:cNvCxnSpPr/>
                  <p:nvPr/>
                </p:nvCxnSpPr>
                <p:spPr>
                  <a:xfrm>
                    <a:off x="7216048" y="621151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3" name="Straight Connector 502"/>
                  <p:cNvCxnSpPr/>
                  <p:nvPr/>
                </p:nvCxnSpPr>
                <p:spPr>
                  <a:xfrm>
                    <a:off x="7302347" y="625311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4" name="Straight Connector 503"/>
                  <p:cNvCxnSpPr/>
                  <p:nvPr/>
                </p:nvCxnSpPr>
                <p:spPr>
                  <a:xfrm>
                    <a:off x="7043450" y="1140637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5" name="Straight Connector 504"/>
                  <p:cNvCxnSpPr/>
                  <p:nvPr/>
                </p:nvCxnSpPr>
                <p:spPr>
                  <a:xfrm>
                    <a:off x="7129749" y="1142042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6" name="Straight Connector 505"/>
                  <p:cNvCxnSpPr/>
                  <p:nvPr/>
                </p:nvCxnSpPr>
                <p:spPr>
                  <a:xfrm>
                    <a:off x="7216048" y="1140693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7" name="Straight Connector 506"/>
                  <p:cNvCxnSpPr/>
                  <p:nvPr/>
                </p:nvCxnSpPr>
                <p:spPr>
                  <a:xfrm>
                    <a:off x="7302347" y="1139344"/>
                    <a:ext cx="0" cy="52028"/>
                  </a:xfrm>
                  <a:prstGeom prst="line">
                    <a:avLst/>
                  </a:prstGeom>
                  <a:ln w="28575" cap="rnd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509" name="Straight Connector 508"/>
            <p:cNvCxnSpPr>
              <a:stCxn id="537" idx="2"/>
              <a:endCxn id="511" idx="0"/>
            </p:cNvCxnSpPr>
            <p:nvPr/>
          </p:nvCxnSpPr>
          <p:spPr>
            <a:xfrm flipH="1">
              <a:off x="2715924" y="1532932"/>
              <a:ext cx="2790" cy="563218"/>
            </a:xfrm>
            <a:prstGeom prst="lin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510" name="Group 509"/>
            <p:cNvGrpSpPr/>
            <p:nvPr/>
          </p:nvGrpSpPr>
          <p:grpSpPr>
            <a:xfrm>
              <a:off x="2499163" y="2096150"/>
              <a:ext cx="433521" cy="433521"/>
              <a:chOff x="2235015" y="678715"/>
              <a:chExt cx="542975" cy="542975"/>
            </a:xfrm>
          </p:grpSpPr>
          <p:sp>
            <p:nvSpPr>
              <p:cNvPr id="511" name="Rounded Rectangle 510"/>
              <p:cNvSpPr>
                <a:spLocks noChangeAspect="1"/>
              </p:cNvSpPr>
              <p:nvPr/>
            </p:nvSpPr>
            <p:spPr>
              <a:xfrm>
                <a:off x="2235015" y="678715"/>
                <a:ext cx="542975" cy="542975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12" name="Group 511"/>
              <p:cNvGrpSpPr/>
              <p:nvPr/>
            </p:nvGrpSpPr>
            <p:grpSpPr>
              <a:xfrm>
                <a:off x="2304159" y="748478"/>
                <a:ext cx="409937" cy="365348"/>
                <a:chOff x="6975727" y="2454779"/>
                <a:chExt cx="291559" cy="259846"/>
              </a:xfrm>
            </p:grpSpPr>
            <p:cxnSp>
              <p:nvCxnSpPr>
                <p:cNvPr id="513" name="Straight Connector 512"/>
                <p:cNvCxnSpPr/>
                <p:nvPr/>
              </p:nvCxnSpPr>
              <p:spPr>
                <a:xfrm>
                  <a:off x="7121710" y="2602848"/>
                  <a:ext cx="0" cy="111777"/>
                </a:xfrm>
                <a:prstGeom prst="line">
                  <a:avLst/>
                </a:prstGeom>
                <a:ln w="28575" cap="rnd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4" name="Oval 513"/>
                <p:cNvSpPr/>
                <p:nvPr/>
              </p:nvSpPr>
              <p:spPr>
                <a:xfrm>
                  <a:off x="7098851" y="2547939"/>
                  <a:ext cx="45719" cy="45719"/>
                </a:xfrm>
                <a:prstGeom prst="ellips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515" name="Group 514"/>
                <p:cNvGrpSpPr/>
                <p:nvPr/>
              </p:nvGrpSpPr>
              <p:grpSpPr>
                <a:xfrm rot="2671509">
                  <a:off x="7042038" y="2455675"/>
                  <a:ext cx="225248" cy="225246"/>
                  <a:chOff x="2422128" y="408669"/>
                  <a:chExt cx="956044" cy="956044"/>
                </a:xfrm>
              </p:grpSpPr>
              <p:sp>
                <p:nvSpPr>
                  <p:cNvPr id="520" name="Arc 519"/>
                  <p:cNvSpPr/>
                  <p:nvPr/>
                </p:nvSpPr>
                <p:spPr>
                  <a:xfrm>
                    <a:off x="2422128" y="408669"/>
                    <a:ext cx="956044" cy="956044"/>
                  </a:xfrm>
                  <a:prstGeom prst="arc">
                    <a:avLst>
                      <a:gd name="adj1" fmla="val 16200000"/>
                      <a:gd name="adj2" fmla="val 21467216"/>
                    </a:avLst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1" name="Arc 520"/>
                  <p:cNvSpPr/>
                  <p:nvPr/>
                </p:nvSpPr>
                <p:spPr>
                  <a:xfrm>
                    <a:off x="2617190" y="601450"/>
                    <a:ext cx="570482" cy="570482"/>
                  </a:xfrm>
                  <a:prstGeom prst="arc">
                    <a:avLst>
                      <a:gd name="adj1" fmla="val 16200000"/>
                      <a:gd name="adj2" fmla="val 21467216"/>
                    </a:avLst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2" name="Arc 521"/>
                  <p:cNvSpPr/>
                  <p:nvPr/>
                </p:nvSpPr>
                <p:spPr>
                  <a:xfrm>
                    <a:off x="2798482" y="779319"/>
                    <a:ext cx="203336" cy="203336"/>
                  </a:xfrm>
                  <a:prstGeom prst="arc">
                    <a:avLst>
                      <a:gd name="adj1" fmla="val 16200000"/>
                      <a:gd name="adj2" fmla="val 21481060"/>
                    </a:avLst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16" name="Group 515"/>
                <p:cNvGrpSpPr/>
                <p:nvPr/>
              </p:nvGrpSpPr>
              <p:grpSpPr>
                <a:xfrm rot="13254063">
                  <a:off x="6975727" y="2454779"/>
                  <a:ext cx="225248" cy="225246"/>
                  <a:chOff x="2422128" y="408669"/>
                  <a:chExt cx="956044" cy="956044"/>
                </a:xfrm>
              </p:grpSpPr>
              <p:sp>
                <p:nvSpPr>
                  <p:cNvPr id="517" name="Arc 516"/>
                  <p:cNvSpPr/>
                  <p:nvPr/>
                </p:nvSpPr>
                <p:spPr>
                  <a:xfrm>
                    <a:off x="2422128" y="408669"/>
                    <a:ext cx="956044" cy="956044"/>
                  </a:xfrm>
                  <a:prstGeom prst="arc">
                    <a:avLst>
                      <a:gd name="adj1" fmla="val 16200000"/>
                      <a:gd name="adj2" fmla="val 21467216"/>
                    </a:avLst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8" name="Arc 517"/>
                  <p:cNvSpPr/>
                  <p:nvPr/>
                </p:nvSpPr>
                <p:spPr>
                  <a:xfrm>
                    <a:off x="2617190" y="601450"/>
                    <a:ext cx="570482" cy="570482"/>
                  </a:xfrm>
                  <a:prstGeom prst="arc">
                    <a:avLst>
                      <a:gd name="adj1" fmla="val 16200000"/>
                      <a:gd name="adj2" fmla="val 21467216"/>
                    </a:avLst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9" name="Arc 518"/>
                  <p:cNvSpPr/>
                  <p:nvPr/>
                </p:nvSpPr>
                <p:spPr>
                  <a:xfrm>
                    <a:off x="2798482" y="779319"/>
                    <a:ext cx="203336" cy="203336"/>
                  </a:xfrm>
                  <a:prstGeom prst="arc">
                    <a:avLst>
                      <a:gd name="adj1" fmla="val 16200000"/>
                      <a:gd name="adj2" fmla="val 21481060"/>
                    </a:avLst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sp>
          <p:nvSpPr>
            <p:cNvPr id="537" name="Rounded Rectangle 536"/>
            <p:cNvSpPr>
              <a:spLocks noChangeAspect="1"/>
            </p:cNvSpPr>
            <p:nvPr/>
          </p:nvSpPr>
          <p:spPr>
            <a:xfrm>
              <a:off x="2501953" y="1099411"/>
              <a:ext cx="433521" cy="43352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grpSp>
          <p:nvGrpSpPr>
            <p:cNvPr id="601" name="Gruppieren 600"/>
            <p:cNvGrpSpPr/>
            <p:nvPr/>
          </p:nvGrpSpPr>
          <p:grpSpPr>
            <a:xfrm>
              <a:off x="2560713" y="1125140"/>
              <a:ext cx="308049" cy="379439"/>
              <a:chOff x="2551382" y="835879"/>
              <a:chExt cx="308049" cy="379439"/>
            </a:xfrm>
          </p:grpSpPr>
          <p:grpSp>
            <p:nvGrpSpPr>
              <p:cNvPr id="540" name="Group 539"/>
              <p:cNvGrpSpPr/>
              <p:nvPr/>
            </p:nvGrpSpPr>
            <p:grpSpPr>
              <a:xfrm rot="2957957">
                <a:off x="2685065" y="867848"/>
                <a:ext cx="174366" cy="174367"/>
                <a:chOff x="2244436" y="230896"/>
                <a:chExt cx="1311590" cy="1311590"/>
              </a:xfrm>
            </p:grpSpPr>
            <p:sp>
              <p:nvSpPr>
                <p:cNvPr id="563" name="Arc 562"/>
                <p:cNvSpPr/>
                <p:nvPr/>
              </p:nvSpPr>
              <p:spPr>
                <a:xfrm>
                  <a:off x="2422128" y="408669"/>
                  <a:ext cx="956044" cy="956044"/>
                </a:xfrm>
                <a:prstGeom prst="arc">
                  <a:avLst>
                    <a:gd name="adj1" fmla="val 16200000"/>
                    <a:gd name="adj2" fmla="val 21467216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4" name="Arc 563"/>
                <p:cNvSpPr/>
                <p:nvPr/>
              </p:nvSpPr>
              <p:spPr>
                <a:xfrm>
                  <a:off x="2244436" y="230896"/>
                  <a:ext cx="1311590" cy="1311590"/>
                </a:xfrm>
                <a:prstGeom prst="arc">
                  <a:avLst>
                    <a:gd name="adj1" fmla="val 16200000"/>
                    <a:gd name="adj2" fmla="val 21467216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5" name="Arc 564"/>
                <p:cNvSpPr/>
                <p:nvPr/>
              </p:nvSpPr>
              <p:spPr>
                <a:xfrm>
                  <a:off x="2617190" y="601450"/>
                  <a:ext cx="570482" cy="570482"/>
                </a:xfrm>
                <a:prstGeom prst="arc">
                  <a:avLst>
                    <a:gd name="adj1" fmla="val 16200000"/>
                    <a:gd name="adj2" fmla="val 21467216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6" name="Arc 565"/>
                <p:cNvSpPr/>
                <p:nvPr/>
              </p:nvSpPr>
              <p:spPr>
                <a:xfrm>
                  <a:off x="2798482" y="779319"/>
                  <a:ext cx="203336" cy="203336"/>
                </a:xfrm>
                <a:prstGeom prst="arc">
                  <a:avLst>
                    <a:gd name="adj1" fmla="val 16200000"/>
                    <a:gd name="adj2" fmla="val 21481060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41" name="Group 540"/>
              <p:cNvGrpSpPr/>
              <p:nvPr/>
            </p:nvGrpSpPr>
            <p:grpSpPr>
              <a:xfrm rot="18642043" flipH="1">
                <a:off x="2551383" y="867345"/>
                <a:ext cx="174366" cy="174367"/>
                <a:chOff x="2244436" y="230896"/>
                <a:chExt cx="1311590" cy="1311590"/>
              </a:xfrm>
            </p:grpSpPr>
            <p:sp>
              <p:nvSpPr>
                <p:cNvPr id="559" name="Arc 558"/>
                <p:cNvSpPr/>
                <p:nvPr/>
              </p:nvSpPr>
              <p:spPr>
                <a:xfrm>
                  <a:off x="2422128" y="408669"/>
                  <a:ext cx="956044" cy="956044"/>
                </a:xfrm>
                <a:prstGeom prst="arc">
                  <a:avLst>
                    <a:gd name="adj1" fmla="val 16200000"/>
                    <a:gd name="adj2" fmla="val 21467216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0" name="Arc 559"/>
                <p:cNvSpPr/>
                <p:nvPr/>
              </p:nvSpPr>
              <p:spPr>
                <a:xfrm>
                  <a:off x="2244436" y="230896"/>
                  <a:ext cx="1311590" cy="1311590"/>
                </a:xfrm>
                <a:prstGeom prst="arc">
                  <a:avLst>
                    <a:gd name="adj1" fmla="val 16200000"/>
                    <a:gd name="adj2" fmla="val 21467216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1" name="Arc 560"/>
                <p:cNvSpPr/>
                <p:nvPr/>
              </p:nvSpPr>
              <p:spPr>
                <a:xfrm>
                  <a:off x="2617190" y="601450"/>
                  <a:ext cx="570482" cy="570482"/>
                </a:xfrm>
                <a:prstGeom prst="arc">
                  <a:avLst>
                    <a:gd name="adj1" fmla="val 16200000"/>
                    <a:gd name="adj2" fmla="val 21467216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2" name="Arc 561"/>
                <p:cNvSpPr/>
                <p:nvPr/>
              </p:nvSpPr>
              <p:spPr>
                <a:xfrm>
                  <a:off x="2798482" y="779319"/>
                  <a:ext cx="203336" cy="203336"/>
                </a:xfrm>
                <a:prstGeom prst="arc">
                  <a:avLst>
                    <a:gd name="adj1" fmla="val 16200000"/>
                    <a:gd name="adj2" fmla="val 21481060"/>
                  </a:avLst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38" name="Pie 537"/>
              <p:cNvSpPr/>
              <p:nvPr/>
            </p:nvSpPr>
            <p:spPr>
              <a:xfrm>
                <a:off x="2731434" y="900311"/>
                <a:ext cx="73768" cy="91793"/>
              </a:xfrm>
              <a:prstGeom prst="pie">
                <a:avLst>
                  <a:gd name="adj1" fmla="val 5369845"/>
                  <a:gd name="adj2" fmla="val 16200000"/>
                </a:avLst>
              </a:pr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9" name="Pie 538"/>
              <p:cNvSpPr/>
              <p:nvPr/>
            </p:nvSpPr>
            <p:spPr>
              <a:xfrm rot="10800000">
                <a:off x="2603980" y="900311"/>
                <a:ext cx="73768" cy="91793"/>
              </a:xfrm>
              <a:prstGeom prst="pie">
                <a:avLst>
                  <a:gd name="adj1" fmla="val 5369845"/>
                  <a:gd name="adj2" fmla="val 16200000"/>
                </a:avLst>
              </a:pr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42" name="Group 541"/>
              <p:cNvGrpSpPr/>
              <p:nvPr/>
            </p:nvGrpSpPr>
            <p:grpSpPr>
              <a:xfrm>
                <a:off x="2660462" y="923757"/>
                <a:ext cx="87615" cy="291561"/>
                <a:chOff x="1229390" y="4054893"/>
                <a:chExt cx="885302" cy="2039815"/>
              </a:xfrm>
            </p:grpSpPr>
            <p:sp>
              <p:nvSpPr>
                <p:cNvPr id="547" name="Trapezoid 546"/>
                <p:cNvSpPr/>
                <p:nvPr/>
              </p:nvSpPr>
              <p:spPr>
                <a:xfrm>
                  <a:off x="1229390" y="4060636"/>
                  <a:ext cx="885302" cy="2034072"/>
                </a:xfrm>
                <a:prstGeom prst="trapezoid">
                  <a:avLst>
                    <a:gd name="adj" fmla="val 42518"/>
                  </a:avLst>
                </a:pr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48" name="Straight Connector 547"/>
                <p:cNvCxnSpPr/>
                <p:nvPr/>
              </p:nvCxnSpPr>
              <p:spPr>
                <a:xfrm>
                  <a:off x="1334022" y="5568287"/>
                  <a:ext cx="670142" cy="0"/>
                </a:xfrm>
                <a:prstGeom prst="line">
                  <a:avLst/>
                </a:pr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49" name="Straight Connector 548"/>
                <p:cNvCxnSpPr>
                  <a:stCxn id="547" idx="1"/>
                  <a:endCxn id="547" idx="3"/>
                </p:cNvCxnSpPr>
                <p:nvPr/>
              </p:nvCxnSpPr>
              <p:spPr>
                <a:xfrm>
                  <a:off x="1417596" y="5077672"/>
                  <a:ext cx="508890" cy="0"/>
                </a:xfrm>
                <a:prstGeom prst="line">
                  <a:avLst/>
                </a:pr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50" name="Straight Connector 549"/>
                <p:cNvCxnSpPr/>
                <p:nvPr/>
              </p:nvCxnSpPr>
              <p:spPr>
                <a:xfrm>
                  <a:off x="1521903" y="4578719"/>
                  <a:ext cx="303765" cy="0"/>
                </a:xfrm>
                <a:prstGeom prst="line">
                  <a:avLst/>
                </a:pr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51" name="Straight Connector 550"/>
                <p:cNvCxnSpPr/>
                <p:nvPr/>
              </p:nvCxnSpPr>
              <p:spPr>
                <a:xfrm>
                  <a:off x="1334022" y="5568287"/>
                  <a:ext cx="780670" cy="526421"/>
                </a:xfrm>
                <a:prstGeom prst="line">
                  <a:avLst/>
                </a:pr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52" name="Straight Connector 551"/>
                <p:cNvCxnSpPr/>
                <p:nvPr/>
              </p:nvCxnSpPr>
              <p:spPr>
                <a:xfrm flipH="1">
                  <a:off x="1229390" y="5568287"/>
                  <a:ext cx="774774" cy="526421"/>
                </a:xfrm>
                <a:prstGeom prst="line">
                  <a:avLst/>
                </a:pr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53" name="Straight Connector 552"/>
                <p:cNvCxnSpPr>
                  <a:stCxn id="547" idx="1"/>
                </p:cNvCxnSpPr>
                <p:nvPr/>
              </p:nvCxnSpPr>
              <p:spPr>
                <a:xfrm>
                  <a:off x="1417596" y="5077672"/>
                  <a:ext cx="586568" cy="490615"/>
                </a:xfrm>
                <a:prstGeom prst="line">
                  <a:avLst/>
                </a:pr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54" name="Straight Connector 553"/>
                <p:cNvCxnSpPr>
                  <a:stCxn id="547" idx="3"/>
                </p:cNvCxnSpPr>
                <p:nvPr/>
              </p:nvCxnSpPr>
              <p:spPr>
                <a:xfrm flipH="1">
                  <a:off x="1334022" y="5077672"/>
                  <a:ext cx="592464" cy="490615"/>
                </a:xfrm>
                <a:prstGeom prst="line">
                  <a:avLst/>
                </a:pr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55" name="Straight Connector 554"/>
                <p:cNvCxnSpPr>
                  <a:endCxn id="547" idx="3"/>
                </p:cNvCxnSpPr>
                <p:nvPr/>
              </p:nvCxnSpPr>
              <p:spPr>
                <a:xfrm>
                  <a:off x="1521903" y="4578719"/>
                  <a:ext cx="404583" cy="498953"/>
                </a:xfrm>
                <a:prstGeom prst="line">
                  <a:avLst/>
                </a:pr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56" name="Straight Connector 555"/>
                <p:cNvCxnSpPr>
                  <a:endCxn id="547" idx="1"/>
                </p:cNvCxnSpPr>
                <p:nvPr/>
              </p:nvCxnSpPr>
              <p:spPr>
                <a:xfrm flipH="1">
                  <a:off x="1417596" y="4578719"/>
                  <a:ext cx="408072" cy="498953"/>
                </a:xfrm>
                <a:prstGeom prst="line">
                  <a:avLst/>
                </a:pr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57" name="Straight Connector 556"/>
                <p:cNvCxnSpPr/>
                <p:nvPr/>
              </p:nvCxnSpPr>
              <p:spPr>
                <a:xfrm>
                  <a:off x="1606908" y="4060636"/>
                  <a:ext cx="226311" cy="519573"/>
                </a:xfrm>
                <a:prstGeom prst="line">
                  <a:avLst/>
                </a:pr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58" name="Straight Connector 557"/>
                <p:cNvCxnSpPr/>
                <p:nvPr/>
              </p:nvCxnSpPr>
              <p:spPr>
                <a:xfrm flipH="1">
                  <a:off x="1521903" y="4054893"/>
                  <a:ext cx="212659" cy="521928"/>
                </a:xfrm>
                <a:prstGeom prst="line">
                  <a:avLst/>
                </a:pr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543" name="Group 542"/>
              <p:cNvGrpSpPr/>
              <p:nvPr/>
            </p:nvGrpSpPr>
            <p:grpSpPr>
              <a:xfrm>
                <a:off x="2676385" y="835879"/>
                <a:ext cx="55767" cy="66337"/>
                <a:chOff x="1500338" y="3687320"/>
                <a:chExt cx="444889" cy="529218"/>
              </a:xfrm>
            </p:grpSpPr>
            <p:sp>
              <p:nvSpPr>
                <p:cNvPr id="544" name="Rounded Rectangle 543"/>
                <p:cNvSpPr/>
                <p:nvPr/>
              </p:nvSpPr>
              <p:spPr>
                <a:xfrm>
                  <a:off x="1500338" y="3687320"/>
                  <a:ext cx="99727" cy="529218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5" name="Rounded Rectangle 544"/>
                <p:cNvSpPr/>
                <p:nvPr/>
              </p:nvSpPr>
              <p:spPr>
                <a:xfrm>
                  <a:off x="1672569" y="3687320"/>
                  <a:ext cx="99727" cy="529218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6" name="Rounded Rectangle 545"/>
                <p:cNvSpPr/>
                <p:nvPr/>
              </p:nvSpPr>
              <p:spPr>
                <a:xfrm>
                  <a:off x="1845500" y="3687320"/>
                  <a:ext cx="99727" cy="529218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69" name="Group 568"/>
            <p:cNvGrpSpPr/>
            <p:nvPr/>
          </p:nvGrpSpPr>
          <p:grpSpPr>
            <a:xfrm>
              <a:off x="7447269" y="4105397"/>
              <a:ext cx="433521" cy="433521"/>
              <a:chOff x="6702673" y="2808280"/>
              <a:chExt cx="542975" cy="542975"/>
            </a:xfrm>
          </p:grpSpPr>
          <p:sp>
            <p:nvSpPr>
              <p:cNvPr id="570" name="Rounded Rectangle 569"/>
              <p:cNvSpPr>
                <a:spLocks noChangeAspect="1"/>
              </p:cNvSpPr>
              <p:nvPr/>
            </p:nvSpPr>
            <p:spPr>
              <a:xfrm>
                <a:off x="6702673" y="2808280"/>
                <a:ext cx="542975" cy="542975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71" name="Group 570"/>
              <p:cNvGrpSpPr>
                <a:grpSpLocks noChangeAspect="1"/>
              </p:cNvGrpSpPr>
              <p:nvPr/>
            </p:nvGrpSpPr>
            <p:grpSpPr>
              <a:xfrm>
                <a:off x="6780607" y="3002232"/>
                <a:ext cx="417475" cy="158867"/>
                <a:chOff x="8153402" y="2769536"/>
                <a:chExt cx="673687" cy="256366"/>
              </a:xfrm>
            </p:grpSpPr>
            <p:grpSp>
              <p:nvGrpSpPr>
                <p:cNvPr id="572" name="Group 571"/>
                <p:cNvGrpSpPr/>
                <p:nvPr/>
              </p:nvGrpSpPr>
              <p:grpSpPr>
                <a:xfrm>
                  <a:off x="8453356" y="2769536"/>
                  <a:ext cx="373733" cy="256366"/>
                  <a:chOff x="8312419" y="2723603"/>
                  <a:chExt cx="495784" cy="340088"/>
                </a:xfrm>
              </p:grpSpPr>
              <p:sp>
                <p:nvSpPr>
                  <p:cNvPr id="574" name="Chord 573"/>
                  <p:cNvSpPr/>
                  <p:nvPr/>
                </p:nvSpPr>
                <p:spPr>
                  <a:xfrm>
                    <a:off x="8312419" y="2723603"/>
                    <a:ext cx="479044" cy="340088"/>
                  </a:xfrm>
                  <a:prstGeom prst="chord">
                    <a:avLst>
                      <a:gd name="adj1" fmla="val 2815951"/>
                      <a:gd name="adj2" fmla="val 18664637"/>
                    </a:avLst>
                  </a:prstGeom>
                  <a:ln w="1905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5" name="Rounded Rectangle 574"/>
                  <p:cNvSpPr/>
                  <p:nvPr/>
                </p:nvSpPr>
                <p:spPr>
                  <a:xfrm>
                    <a:off x="8680591" y="2809330"/>
                    <a:ext cx="124453" cy="45719"/>
                  </a:xfrm>
                  <a:prstGeom prst="roundRect">
                    <a:avLst/>
                  </a:prstGeom>
                  <a:ln w="1905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6" name="Rounded Rectangle 575"/>
                  <p:cNvSpPr/>
                  <p:nvPr/>
                </p:nvSpPr>
                <p:spPr>
                  <a:xfrm>
                    <a:off x="8683749" y="2938870"/>
                    <a:ext cx="124454" cy="45719"/>
                  </a:xfrm>
                  <a:prstGeom prst="roundRect">
                    <a:avLst/>
                  </a:prstGeom>
                  <a:ln w="1905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573" name="Straight Connector 572"/>
                <p:cNvCxnSpPr/>
                <p:nvPr/>
              </p:nvCxnSpPr>
              <p:spPr>
                <a:xfrm flipH="1">
                  <a:off x="8153402" y="2896399"/>
                  <a:ext cx="299960" cy="0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grpSp>
          <p:nvGrpSpPr>
            <p:cNvPr id="577" name="Group 576"/>
            <p:cNvGrpSpPr>
              <a:grpSpLocks noChangeAspect="1"/>
            </p:cNvGrpSpPr>
            <p:nvPr/>
          </p:nvGrpSpPr>
          <p:grpSpPr>
            <a:xfrm rot="13485559">
              <a:off x="7968018" y="2957317"/>
              <a:ext cx="300324" cy="300324"/>
              <a:chOff x="2244436" y="230896"/>
              <a:chExt cx="1311590" cy="1311590"/>
            </a:xfrm>
          </p:grpSpPr>
          <p:sp>
            <p:nvSpPr>
              <p:cNvPr id="578" name="Arc 577"/>
              <p:cNvSpPr/>
              <p:nvPr/>
            </p:nvSpPr>
            <p:spPr>
              <a:xfrm>
                <a:off x="2422128" y="408669"/>
                <a:ext cx="956044" cy="956044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90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9" name="Arc 578"/>
              <p:cNvSpPr/>
              <p:nvPr/>
            </p:nvSpPr>
            <p:spPr>
              <a:xfrm>
                <a:off x="2244436" y="230896"/>
                <a:ext cx="1311590" cy="1311590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90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0" name="Arc 579"/>
              <p:cNvSpPr/>
              <p:nvPr/>
            </p:nvSpPr>
            <p:spPr>
              <a:xfrm>
                <a:off x="2617190" y="601450"/>
                <a:ext cx="570482" cy="570482"/>
              </a:xfrm>
              <a:prstGeom prst="arc">
                <a:avLst>
                  <a:gd name="adj1" fmla="val 16200000"/>
                  <a:gd name="adj2" fmla="val 21467216"/>
                </a:avLst>
              </a:prstGeom>
              <a:ln w="190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1" name="Arc 580"/>
              <p:cNvSpPr/>
              <p:nvPr/>
            </p:nvSpPr>
            <p:spPr>
              <a:xfrm>
                <a:off x="2798482" y="779319"/>
                <a:ext cx="203336" cy="203336"/>
              </a:xfrm>
              <a:prstGeom prst="arc">
                <a:avLst>
                  <a:gd name="adj1" fmla="val 16200000"/>
                  <a:gd name="adj2" fmla="val 21481060"/>
                </a:avLst>
              </a:prstGeom>
              <a:ln w="190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582" name="Elbow Connector 581"/>
            <p:cNvCxnSpPr>
              <a:cxnSpLocks noChangeAspect="1"/>
              <a:stCxn id="584" idx="1"/>
              <a:endCxn id="448" idx="3"/>
            </p:cNvCxnSpPr>
            <p:nvPr/>
          </p:nvCxnSpPr>
          <p:spPr>
            <a:xfrm rot="10800000" flipV="1">
              <a:off x="6625145" y="1288237"/>
              <a:ext cx="1307054" cy="1206163"/>
            </a:xfrm>
            <a:prstGeom prst="bentConnector3">
              <a:avLst>
                <a:gd name="adj1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583" name="Group 582"/>
            <p:cNvGrpSpPr/>
            <p:nvPr/>
          </p:nvGrpSpPr>
          <p:grpSpPr>
            <a:xfrm>
              <a:off x="7932199" y="1071477"/>
              <a:ext cx="433521" cy="433521"/>
              <a:chOff x="8343895" y="906103"/>
              <a:chExt cx="542975" cy="542975"/>
            </a:xfrm>
          </p:grpSpPr>
          <p:sp>
            <p:nvSpPr>
              <p:cNvPr id="584" name="Rounded Rectangle 583"/>
              <p:cNvSpPr>
                <a:spLocks noChangeAspect="1"/>
              </p:cNvSpPr>
              <p:nvPr/>
            </p:nvSpPr>
            <p:spPr>
              <a:xfrm>
                <a:off x="8343895" y="906103"/>
                <a:ext cx="542975" cy="542975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5" name="Rounded Rectangle 8"/>
              <p:cNvSpPr/>
              <p:nvPr/>
            </p:nvSpPr>
            <p:spPr>
              <a:xfrm flipH="1">
                <a:off x="8471457" y="975291"/>
                <a:ext cx="304796" cy="416008"/>
              </a:xfrm>
              <a:custGeom>
                <a:avLst/>
                <a:gdLst>
                  <a:gd name="connsiteX0" fmla="*/ 0 w 690362"/>
                  <a:gd name="connsiteY0" fmla="*/ 15050 h 943337"/>
                  <a:gd name="connsiteX1" fmla="*/ 15050 w 690362"/>
                  <a:gd name="connsiteY1" fmla="*/ 0 h 943337"/>
                  <a:gd name="connsiteX2" fmla="*/ 675312 w 690362"/>
                  <a:gd name="connsiteY2" fmla="*/ 0 h 943337"/>
                  <a:gd name="connsiteX3" fmla="*/ 690362 w 690362"/>
                  <a:gd name="connsiteY3" fmla="*/ 15050 h 943337"/>
                  <a:gd name="connsiteX4" fmla="*/ 690362 w 690362"/>
                  <a:gd name="connsiteY4" fmla="*/ 928287 h 943337"/>
                  <a:gd name="connsiteX5" fmla="*/ 675312 w 690362"/>
                  <a:gd name="connsiteY5" fmla="*/ 943337 h 943337"/>
                  <a:gd name="connsiteX6" fmla="*/ 15050 w 690362"/>
                  <a:gd name="connsiteY6" fmla="*/ 943337 h 943337"/>
                  <a:gd name="connsiteX7" fmla="*/ 0 w 690362"/>
                  <a:gd name="connsiteY7" fmla="*/ 928287 h 943337"/>
                  <a:gd name="connsiteX8" fmla="*/ 0 w 690362"/>
                  <a:gd name="connsiteY8" fmla="*/ 15050 h 943337"/>
                  <a:gd name="connsiteX0" fmla="*/ 0 w 690362"/>
                  <a:gd name="connsiteY0" fmla="*/ 15050 h 943337"/>
                  <a:gd name="connsiteX1" fmla="*/ 131731 w 690362"/>
                  <a:gd name="connsiteY1" fmla="*/ 0 h 943337"/>
                  <a:gd name="connsiteX2" fmla="*/ 675312 w 690362"/>
                  <a:gd name="connsiteY2" fmla="*/ 0 h 943337"/>
                  <a:gd name="connsiteX3" fmla="*/ 690362 w 690362"/>
                  <a:gd name="connsiteY3" fmla="*/ 15050 h 943337"/>
                  <a:gd name="connsiteX4" fmla="*/ 690362 w 690362"/>
                  <a:gd name="connsiteY4" fmla="*/ 928287 h 943337"/>
                  <a:gd name="connsiteX5" fmla="*/ 675312 w 690362"/>
                  <a:gd name="connsiteY5" fmla="*/ 943337 h 943337"/>
                  <a:gd name="connsiteX6" fmla="*/ 15050 w 690362"/>
                  <a:gd name="connsiteY6" fmla="*/ 943337 h 943337"/>
                  <a:gd name="connsiteX7" fmla="*/ 0 w 690362"/>
                  <a:gd name="connsiteY7" fmla="*/ 928287 h 943337"/>
                  <a:gd name="connsiteX8" fmla="*/ 0 w 690362"/>
                  <a:gd name="connsiteY8" fmla="*/ 15050 h 943337"/>
                  <a:gd name="connsiteX0" fmla="*/ 0 w 707031"/>
                  <a:gd name="connsiteY0" fmla="*/ 134112 h 943337"/>
                  <a:gd name="connsiteX1" fmla="*/ 148400 w 707031"/>
                  <a:gd name="connsiteY1" fmla="*/ 0 h 943337"/>
                  <a:gd name="connsiteX2" fmla="*/ 691981 w 707031"/>
                  <a:gd name="connsiteY2" fmla="*/ 0 h 943337"/>
                  <a:gd name="connsiteX3" fmla="*/ 707031 w 707031"/>
                  <a:gd name="connsiteY3" fmla="*/ 15050 h 943337"/>
                  <a:gd name="connsiteX4" fmla="*/ 707031 w 707031"/>
                  <a:gd name="connsiteY4" fmla="*/ 928287 h 943337"/>
                  <a:gd name="connsiteX5" fmla="*/ 691981 w 707031"/>
                  <a:gd name="connsiteY5" fmla="*/ 943337 h 943337"/>
                  <a:gd name="connsiteX6" fmla="*/ 31719 w 707031"/>
                  <a:gd name="connsiteY6" fmla="*/ 943337 h 943337"/>
                  <a:gd name="connsiteX7" fmla="*/ 16669 w 707031"/>
                  <a:gd name="connsiteY7" fmla="*/ 928287 h 943337"/>
                  <a:gd name="connsiteX8" fmla="*/ 0 w 707031"/>
                  <a:gd name="connsiteY8" fmla="*/ 134112 h 943337"/>
                  <a:gd name="connsiteX0" fmla="*/ 21431 w 690362"/>
                  <a:gd name="connsiteY0" fmla="*/ 162687 h 943337"/>
                  <a:gd name="connsiteX1" fmla="*/ 131731 w 690362"/>
                  <a:gd name="connsiteY1" fmla="*/ 0 h 943337"/>
                  <a:gd name="connsiteX2" fmla="*/ 675312 w 690362"/>
                  <a:gd name="connsiteY2" fmla="*/ 0 h 943337"/>
                  <a:gd name="connsiteX3" fmla="*/ 690362 w 690362"/>
                  <a:gd name="connsiteY3" fmla="*/ 15050 h 943337"/>
                  <a:gd name="connsiteX4" fmla="*/ 690362 w 690362"/>
                  <a:gd name="connsiteY4" fmla="*/ 928287 h 943337"/>
                  <a:gd name="connsiteX5" fmla="*/ 675312 w 690362"/>
                  <a:gd name="connsiteY5" fmla="*/ 943337 h 943337"/>
                  <a:gd name="connsiteX6" fmla="*/ 15050 w 690362"/>
                  <a:gd name="connsiteY6" fmla="*/ 943337 h 943337"/>
                  <a:gd name="connsiteX7" fmla="*/ 0 w 690362"/>
                  <a:gd name="connsiteY7" fmla="*/ 928287 h 943337"/>
                  <a:gd name="connsiteX8" fmla="*/ 21431 w 690362"/>
                  <a:gd name="connsiteY8" fmla="*/ 162687 h 943337"/>
                  <a:gd name="connsiteX0" fmla="*/ 0 w 692743"/>
                  <a:gd name="connsiteY0" fmla="*/ 131731 h 943337"/>
                  <a:gd name="connsiteX1" fmla="*/ 134112 w 692743"/>
                  <a:gd name="connsiteY1" fmla="*/ 0 h 943337"/>
                  <a:gd name="connsiteX2" fmla="*/ 677693 w 692743"/>
                  <a:gd name="connsiteY2" fmla="*/ 0 h 943337"/>
                  <a:gd name="connsiteX3" fmla="*/ 692743 w 692743"/>
                  <a:gd name="connsiteY3" fmla="*/ 15050 h 943337"/>
                  <a:gd name="connsiteX4" fmla="*/ 692743 w 692743"/>
                  <a:gd name="connsiteY4" fmla="*/ 928287 h 943337"/>
                  <a:gd name="connsiteX5" fmla="*/ 677693 w 692743"/>
                  <a:gd name="connsiteY5" fmla="*/ 943337 h 943337"/>
                  <a:gd name="connsiteX6" fmla="*/ 17431 w 692743"/>
                  <a:gd name="connsiteY6" fmla="*/ 943337 h 943337"/>
                  <a:gd name="connsiteX7" fmla="*/ 2381 w 692743"/>
                  <a:gd name="connsiteY7" fmla="*/ 928287 h 943337"/>
                  <a:gd name="connsiteX8" fmla="*/ 0 w 692743"/>
                  <a:gd name="connsiteY8" fmla="*/ 131731 h 943337"/>
                  <a:gd name="connsiteX0" fmla="*/ 2488 w 690468"/>
                  <a:gd name="connsiteY0" fmla="*/ 141256 h 943337"/>
                  <a:gd name="connsiteX1" fmla="*/ 131837 w 690468"/>
                  <a:gd name="connsiteY1" fmla="*/ 0 h 943337"/>
                  <a:gd name="connsiteX2" fmla="*/ 675418 w 690468"/>
                  <a:gd name="connsiteY2" fmla="*/ 0 h 943337"/>
                  <a:gd name="connsiteX3" fmla="*/ 690468 w 690468"/>
                  <a:gd name="connsiteY3" fmla="*/ 15050 h 943337"/>
                  <a:gd name="connsiteX4" fmla="*/ 690468 w 690468"/>
                  <a:gd name="connsiteY4" fmla="*/ 928287 h 943337"/>
                  <a:gd name="connsiteX5" fmla="*/ 675418 w 690468"/>
                  <a:gd name="connsiteY5" fmla="*/ 943337 h 943337"/>
                  <a:gd name="connsiteX6" fmla="*/ 15156 w 690468"/>
                  <a:gd name="connsiteY6" fmla="*/ 943337 h 943337"/>
                  <a:gd name="connsiteX7" fmla="*/ 106 w 690468"/>
                  <a:gd name="connsiteY7" fmla="*/ 928287 h 943337"/>
                  <a:gd name="connsiteX8" fmla="*/ 2488 w 690468"/>
                  <a:gd name="connsiteY8" fmla="*/ 141256 h 943337"/>
                  <a:gd name="connsiteX0" fmla="*/ 2488 w 690468"/>
                  <a:gd name="connsiteY0" fmla="*/ 141256 h 943337"/>
                  <a:gd name="connsiteX1" fmla="*/ 231849 w 690468"/>
                  <a:gd name="connsiteY1" fmla="*/ 40481 h 943337"/>
                  <a:gd name="connsiteX2" fmla="*/ 675418 w 690468"/>
                  <a:gd name="connsiteY2" fmla="*/ 0 h 943337"/>
                  <a:gd name="connsiteX3" fmla="*/ 690468 w 690468"/>
                  <a:gd name="connsiteY3" fmla="*/ 15050 h 943337"/>
                  <a:gd name="connsiteX4" fmla="*/ 690468 w 690468"/>
                  <a:gd name="connsiteY4" fmla="*/ 928287 h 943337"/>
                  <a:gd name="connsiteX5" fmla="*/ 675418 w 690468"/>
                  <a:gd name="connsiteY5" fmla="*/ 943337 h 943337"/>
                  <a:gd name="connsiteX6" fmla="*/ 15156 w 690468"/>
                  <a:gd name="connsiteY6" fmla="*/ 943337 h 943337"/>
                  <a:gd name="connsiteX7" fmla="*/ 106 w 690468"/>
                  <a:gd name="connsiteY7" fmla="*/ 928287 h 943337"/>
                  <a:gd name="connsiteX8" fmla="*/ 2488 w 690468"/>
                  <a:gd name="connsiteY8" fmla="*/ 141256 h 943337"/>
                  <a:gd name="connsiteX0" fmla="*/ 2488 w 690468"/>
                  <a:gd name="connsiteY0" fmla="*/ 141256 h 943337"/>
                  <a:gd name="connsiteX1" fmla="*/ 143743 w 690468"/>
                  <a:gd name="connsiteY1" fmla="*/ 7143 h 943337"/>
                  <a:gd name="connsiteX2" fmla="*/ 675418 w 690468"/>
                  <a:gd name="connsiteY2" fmla="*/ 0 h 943337"/>
                  <a:gd name="connsiteX3" fmla="*/ 690468 w 690468"/>
                  <a:gd name="connsiteY3" fmla="*/ 15050 h 943337"/>
                  <a:gd name="connsiteX4" fmla="*/ 690468 w 690468"/>
                  <a:gd name="connsiteY4" fmla="*/ 928287 h 943337"/>
                  <a:gd name="connsiteX5" fmla="*/ 675418 w 690468"/>
                  <a:gd name="connsiteY5" fmla="*/ 943337 h 943337"/>
                  <a:gd name="connsiteX6" fmla="*/ 15156 w 690468"/>
                  <a:gd name="connsiteY6" fmla="*/ 943337 h 943337"/>
                  <a:gd name="connsiteX7" fmla="*/ 106 w 690468"/>
                  <a:gd name="connsiteY7" fmla="*/ 928287 h 943337"/>
                  <a:gd name="connsiteX8" fmla="*/ 2488 w 690468"/>
                  <a:gd name="connsiteY8" fmla="*/ 141256 h 943337"/>
                  <a:gd name="connsiteX0" fmla="*/ 2488 w 690468"/>
                  <a:gd name="connsiteY0" fmla="*/ 143638 h 945719"/>
                  <a:gd name="connsiteX1" fmla="*/ 143743 w 690468"/>
                  <a:gd name="connsiteY1" fmla="*/ 0 h 945719"/>
                  <a:gd name="connsiteX2" fmla="*/ 675418 w 690468"/>
                  <a:gd name="connsiteY2" fmla="*/ 2382 h 945719"/>
                  <a:gd name="connsiteX3" fmla="*/ 690468 w 690468"/>
                  <a:gd name="connsiteY3" fmla="*/ 17432 h 945719"/>
                  <a:gd name="connsiteX4" fmla="*/ 690468 w 690468"/>
                  <a:gd name="connsiteY4" fmla="*/ 930669 h 945719"/>
                  <a:gd name="connsiteX5" fmla="*/ 675418 w 690468"/>
                  <a:gd name="connsiteY5" fmla="*/ 945719 h 945719"/>
                  <a:gd name="connsiteX6" fmla="*/ 15156 w 690468"/>
                  <a:gd name="connsiteY6" fmla="*/ 945719 h 945719"/>
                  <a:gd name="connsiteX7" fmla="*/ 106 w 690468"/>
                  <a:gd name="connsiteY7" fmla="*/ 930669 h 945719"/>
                  <a:gd name="connsiteX8" fmla="*/ 2488 w 690468"/>
                  <a:gd name="connsiteY8" fmla="*/ 143638 h 945719"/>
                  <a:gd name="connsiteX0" fmla="*/ 2488 w 690468"/>
                  <a:gd name="connsiteY0" fmla="*/ 141256 h 943337"/>
                  <a:gd name="connsiteX1" fmla="*/ 143743 w 690468"/>
                  <a:gd name="connsiteY1" fmla="*/ 4762 h 943337"/>
                  <a:gd name="connsiteX2" fmla="*/ 675418 w 690468"/>
                  <a:gd name="connsiteY2" fmla="*/ 0 h 943337"/>
                  <a:gd name="connsiteX3" fmla="*/ 690468 w 690468"/>
                  <a:gd name="connsiteY3" fmla="*/ 15050 h 943337"/>
                  <a:gd name="connsiteX4" fmla="*/ 690468 w 690468"/>
                  <a:gd name="connsiteY4" fmla="*/ 928287 h 943337"/>
                  <a:gd name="connsiteX5" fmla="*/ 675418 w 690468"/>
                  <a:gd name="connsiteY5" fmla="*/ 943337 h 943337"/>
                  <a:gd name="connsiteX6" fmla="*/ 15156 w 690468"/>
                  <a:gd name="connsiteY6" fmla="*/ 943337 h 943337"/>
                  <a:gd name="connsiteX7" fmla="*/ 106 w 690468"/>
                  <a:gd name="connsiteY7" fmla="*/ 928287 h 943337"/>
                  <a:gd name="connsiteX8" fmla="*/ 2488 w 690468"/>
                  <a:gd name="connsiteY8" fmla="*/ 141256 h 943337"/>
                  <a:gd name="connsiteX0" fmla="*/ 2488 w 690468"/>
                  <a:gd name="connsiteY0" fmla="*/ 143638 h 945719"/>
                  <a:gd name="connsiteX1" fmla="*/ 143743 w 690468"/>
                  <a:gd name="connsiteY1" fmla="*/ 0 h 945719"/>
                  <a:gd name="connsiteX2" fmla="*/ 675418 w 690468"/>
                  <a:gd name="connsiteY2" fmla="*/ 2382 h 945719"/>
                  <a:gd name="connsiteX3" fmla="*/ 690468 w 690468"/>
                  <a:gd name="connsiteY3" fmla="*/ 17432 h 945719"/>
                  <a:gd name="connsiteX4" fmla="*/ 690468 w 690468"/>
                  <a:gd name="connsiteY4" fmla="*/ 930669 h 945719"/>
                  <a:gd name="connsiteX5" fmla="*/ 675418 w 690468"/>
                  <a:gd name="connsiteY5" fmla="*/ 945719 h 945719"/>
                  <a:gd name="connsiteX6" fmla="*/ 15156 w 690468"/>
                  <a:gd name="connsiteY6" fmla="*/ 945719 h 945719"/>
                  <a:gd name="connsiteX7" fmla="*/ 106 w 690468"/>
                  <a:gd name="connsiteY7" fmla="*/ 930669 h 945719"/>
                  <a:gd name="connsiteX8" fmla="*/ 2488 w 690468"/>
                  <a:gd name="connsiteY8" fmla="*/ 143638 h 945719"/>
                  <a:gd name="connsiteX0" fmla="*/ 2488 w 690468"/>
                  <a:gd name="connsiteY0" fmla="*/ 143638 h 945719"/>
                  <a:gd name="connsiteX1" fmla="*/ 143743 w 690468"/>
                  <a:gd name="connsiteY1" fmla="*/ 0 h 945719"/>
                  <a:gd name="connsiteX2" fmla="*/ 675418 w 690468"/>
                  <a:gd name="connsiteY2" fmla="*/ 2382 h 945719"/>
                  <a:gd name="connsiteX3" fmla="*/ 690468 w 690468"/>
                  <a:gd name="connsiteY3" fmla="*/ 17432 h 945719"/>
                  <a:gd name="connsiteX4" fmla="*/ 690468 w 690468"/>
                  <a:gd name="connsiteY4" fmla="*/ 930669 h 945719"/>
                  <a:gd name="connsiteX5" fmla="*/ 675418 w 690468"/>
                  <a:gd name="connsiteY5" fmla="*/ 945719 h 945719"/>
                  <a:gd name="connsiteX6" fmla="*/ 15156 w 690468"/>
                  <a:gd name="connsiteY6" fmla="*/ 945719 h 945719"/>
                  <a:gd name="connsiteX7" fmla="*/ 106 w 690468"/>
                  <a:gd name="connsiteY7" fmla="*/ 930669 h 945719"/>
                  <a:gd name="connsiteX8" fmla="*/ 2488 w 690468"/>
                  <a:gd name="connsiteY8" fmla="*/ 143638 h 945719"/>
                  <a:gd name="connsiteX0" fmla="*/ 2488 w 690640"/>
                  <a:gd name="connsiteY0" fmla="*/ 143638 h 945719"/>
                  <a:gd name="connsiteX1" fmla="*/ 143743 w 690640"/>
                  <a:gd name="connsiteY1" fmla="*/ 0 h 945719"/>
                  <a:gd name="connsiteX2" fmla="*/ 675418 w 690640"/>
                  <a:gd name="connsiteY2" fmla="*/ 2382 h 945719"/>
                  <a:gd name="connsiteX3" fmla="*/ 690468 w 690640"/>
                  <a:gd name="connsiteY3" fmla="*/ 17432 h 945719"/>
                  <a:gd name="connsiteX4" fmla="*/ 690640 w 690640"/>
                  <a:gd name="connsiteY4" fmla="*/ 253714 h 945719"/>
                  <a:gd name="connsiteX5" fmla="*/ 690468 w 690640"/>
                  <a:gd name="connsiteY5" fmla="*/ 930669 h 945719"/>
                  <a:gd name="connsiteX6" fmla="*/ 675418 w 690640"/>
                  <a:gd name="connsiteY6" fmla="*/ 945719 h 945719"/>
                  <a:gd name="connsiteX7" fmla="*/ 15156 w 690640"/>
                  <a:gd name="connsiteY7" fmla="*/ 945719 h 945719"/>
                  <a:gd name="connsiteX8" fmla="*/ 106 w 690640"/>
                  <a:gd name="connsiteY8" fmla="*/ 930669 h 945719"/>
                  <a:gd name="connsiteX9" fmla="*/ 2488 w 690640"/>
                  <a:gd name="connsiteY9" fmla="*/ 143638 h 945719"/>
                  <a:gd name="connsiteX0" fmla="*/ 2488 w 691635"/>
                  <a:gd name="connsiteY0" fmla="*/ 143638 h 945719"/>
                  <a:gd name="connsiteX1" fmla="*/ 143743 w 691635"/>
                  <a:gd name="connsiteY1" fmla="*/ 0 h 945719"/>
                  <a:gd name="connsiteX2" fmla="*/ 675418 w 691635"/>
                  <a:gd name="connsiteY2" fmla="*/ 2382 h 945719"/>
                  <a:gd name="connsiteX3" fmla="*/ 690468 w 691635"/>
                  <a:gd name="connsiteY3" fmla="*/ 17432 h 945719"/>
                  <a:gd name="connsiteX4" fmla="*/ 690640 w 691635"/>
                  <a:gd name="connsiteY4" fmla="*/ 253714 h 945719"/>
                  <a:gd name="connsiteX5" fmla="*/ 690640 w 691635"/>
                  <a:gd name="connsiteY5" fmla="*/ 463264 h 945719"/>
                  <a:gd name="connsiteX6" fmla="*/ 690468 w 691635"/>
                  <a:gd name="connsiteY6" fmla="*/ 930669 h 945719"/>
                  <a:gd name="connsiteX7" fmla="*/ 675418 w 691635"/>
                  <a:gd name="connsiteY7" fmla="*/ 945719 h 945719"/>
                  <a:gd name="connsiteX8" fmla="*/ 15156 w 691635"/>
                  <a:gd name="connsiteY8" fmla="*/ 945719 h 945719"/>
                  <a:gd name="connsiteX9" fmla="*/ 106 w 691635"/>
                  <a:gd name="connsiteY9" fmla="*/ 930669 h 945719"/>
                  <a:gd name="connsiteX10" fmla="*/ 2488 w 691635"/>
                  <a:gd name="connsiteY10" fmla="*/ 143638 h 945719"/>
                  <a:gd name="connsiteX0" fmla="*/ 2488 w 693021"/>
                  <a:gd name="connsiteY0" fmla="*/ 143638 h 945719"/>
                  <a:gd name="connsiteX1" fmla="*/ 143743 w 693021"/>
                  <a:gd name="connsiteY1" fmla="*/ 0 h 945719"/>
                  <a:gd name="connsiteX2" fmla="*/ 675418 w 693021"/>
                  <a:gd name="connsiteY2" fmla="*/ 2382 h 945719"/>
                  <a:gd name="connsiteX3" fmla="*/ 690468 w 693021"/>
                  <a:gd name="connsiteY3" fmla="*/ 17432 h 945719"/>
                  <a:gd name="connsiteX4" fmla="*/ 690640 w 693021"/>
                  <a:gd name="connsiteY4" fmla="*/ 253714 h 945719"/>
                  <a:gd name="connsiteX5" fmla="*/ 693021 w 693021"/>
                  <a:gd name="connsiteY5" fmla="*/ 298958 h 945719"/>
                  <a:gd name="connsiteX6" fmla="*/ 690640 w 693021"/>
                  <a:gd name="connsiteY6" fmla="*/ 463264 h 945719"/>
                  <a:gd name="connsiteX7" fmla="*/ 690468 w 693021"/>
                  <a:gd name="connsiteY7" fmla="*/ 930669 h 945719"/>
                  <a:gd name="connsiteX8" fmla="*/ 675418 w 693021"/>
                  <a:gd name="connsiteY8" fmla="*/ 945719 h 945719"/>
                  <a:gd name="connsiteX9" fmla="*/ 15156 w 693021"/>
                  <a:gd name="connsiteY9" fmla="*/ 945719 h 945719"/>
                  <a:gd name="connsiteX10" fmla="*/ 106 w 693021"/>
                  <a:gd name="connsiteY10" fmla="*/ 930669 h 945719"/>
                  <a:gd name="connsiteX11" fmla="*/ 2488 w 693021"/>
                  <a:gd name="connsiteY11" fmla="*/ 143638 h 945719"/>
                  <a:gd name="connsiteX0" fmla="*/ 2488 w 691546"/>
                  <a:gd name="connsiteY0" fmla="*/ 143638 h 945719"/>
                  <a:gd name="connsiteX1" fmla="*/ 143743 w 691546"/>
                  <a:gd name="connsiteY1" fmla="*/ 0 h 945719"/>
                  <a:gd name="connsiteX2" fmla="*/ 675418 w 691546"/>
                  <a:gd name="connsiteY2" fmla="*/ 2382 h 945719"/>
                  <a:gd name="connsiteX3" fmla="*/ 690468 w 691546"/>
                  <a:gd name="connsiteY3" fmla="*/ 17432 h 945719"/>
                  <a:gd name="connsiteX4" fmla="*/ 690640 w 691546"/>
                  <a:gd name="connsiteY4" fmla="*/ 253714 h 945719"/>
                  <a:gd name="connsiteX5" fmla="*/ 654921 w 691546"/>
                  <a:gd name="connsiteY5" fmla="*/ 258477 h 945719"/>
                  <a:gd name="connsiteX6" fmla="*/ 690640 w 691546"/>
                  <a:gd name="connsiteY6" fmla="*/ 463264 h 945719"/>
                  <a:gd name="connsiteX7" fmla="*/ 690468 w 691546"/>
                  <a:gd name="connsiteY7" fmla="*/ 930669 h 945719"/>
                  <a:gd name="connsiteX8" fmla="*/ 675418 w 691546"/>
                  <a:gd name="connsiteY8" fmla="*/ 945719 h 945719"/>
                  <a:gd name="connsiteX9" fmla="*/ 15156 w 691546"/>
                  <a:gd name="connsiteY9" fmla="*/ 945719 h 945719"/>
                  <a:gd name="connsiteX10" fmla="*/ 106 w 691546"/>
                  <a:gd name="connsiteY10" fmla="*/ 930669 h 945719"/>
                  <a:gd name="connsiteX11" fmla="*/ 2488 w 691546"/>
                  <a:gd name="connsiteY11" fmla="*/ 143638 h 945719"/>
                  <a:gd name="connsiteX0" fmla="*/ 2488 w 691546"/>
                  <a:gd name="connsiteY0" fmla="*/ 143638 h 945719"/>
                  <a:gd name="connsiteX1" fmla="*/ 143743 w 691546"/>
                  <a:gd name="connsiteY1" fmla="*/ 0 h 945719"/>
                  <a:gd name="connsiteX2" fmla="*/ 675418 w 691546"/>
                  <a:gd name="connsiteY2" fmla="*/ 2382 h 945719"/>
                  <a:gd name="connsiteX3" fmla="*/ 690468 w 691546"/>
                  <a:gd name="connsiteY3" fmla="*/ 17432 h 945719"/>
                  <a:gd name="connsiteX4" fmla="*/ 690640 w 691546"/>
                  <a:gd name="connsiteY4" fmla="*/ 253714 h 945719"/>
                  <a:gd name="connsiteX5" fmla="*/ 654921 w 691546"/>
                  <a:gd name="connsiteY5" fmla="*/ 258477 h 945719"/>
                  <a:gd name="connsiteX6" fmla="*/ 690640 w 691546"/>
                  <a:gd name="connsiteY6" fmla="*/ 463264 h 945719"/>
                  <a:gd name="connsiteX7" fmla="*/ 690468 w 691546"/>
                  <a:gd name="connsiteY7" fmla="*/ 930669 h 945719"/>
                  <a:gd name="connsiteX8" fmla="*/ 675418 w 691546"/>
                  <a:gd name="connsiteY8" fmla="*/ 945719 h 945719"/>
                  <a:gd name="connsiteX9" fmla="*/ 15156 w 691546"/>
                  <a:gd name="connsiteY9" fmla="*/ 945719 h 945719"/>
                  <a:gd name="connsiteX10" fmla="*/ 106 w 691546"/>
                  <a:gd name="connsiteY10" fmla="*/ 930669 h 945719"/>
                  <a:gd name="connsiteX11" fmla="*/ 2488 w 691546"/>
                  <a:gd name="connsiteY11" fmla="*/ 143638 h 945719"/>
                  <a:gd name="connsiteX0" fmla="*/ 2488 w 691546"/>
                  <a:gd name="connsiteY0" fmla="*/ 143638 h 945719"/>
                  <a:gd name="connsiteX1" fmla="*/ 143743 w 691546"/>
                  <a:gd name="connsiteY1" fmla="*/ 0 h 945719"/>
                  <a:gd name="connsiteX2" fmla="*/ 675418 w 691546"/>
                  <a:gd name="connsiteY2" fmla="*/ 2382 h 945719"/>
                  <a:gd name="connsiteX3" fmla="*/ 690468 w 691546"/>
                  <a:gd name="connsiteY3" fmla="*/ 17432 h 945719"/>
                  <a:gd name="connsiteX4" fmla="*/ 690640 w 691546"/>
                  <a:gd name="connsiteY4" fmla="*/ 253714 h 945719"/>
                  <a:gd name="connsiteX5" fmla="*/ 664446 w 691546"/>
                  <a:gd name="connsiteY5" fmla="*/ 256096 h 945719"/>
                  <a:gd name="connsiteX6" fmla="*/ 690640 w 691546"/>
                  <a:gd name="connsiteY6" fmla="*/ 463264 h 945719"/>
                  <a:gd name="connsiteX7" fmla="*/ 690468 w 691546"/>
                  <a:gd name="connsiteY7" fmla="*/ 930669 h 945719"/>
                  <a:gd name="connsiteX8" fmla="*/ 675418 w 691546"/>
                  <a:gd name="connsiteY8" fmla="*/ 945719 h 945719"/>
                  <a:gd name="connsiteX9" fmla="*/ 15156 w 691546"/>
                  <a:gd name="connsiteY9" fmla="*/ 945719 h 945719"/>
                  <a:gd name="connsiteX10" fmla="*/ 106 w 691546"/>
                  <a:gd name="connsiteY10" fmla="*/ 930669 h 945719"/>
                  <a:gd name="connsiteX11" fmla="*/ 2488 w 691546"/>
                  <a:gd name="connsiteY11" fmla="*/ 143638 h 945719"/>
                  <a:gd name="connsiteX0" fmla="*/ 2488 w 692240"/>
                  <a:gd name="connsiteY0" fmla="*/ 143638 h 945719"/>
                  <a:gd name="connsiteX1" fmla="*/ 143743 w 692240"/>
                  <a:gd name="connsiteY1" fmla="*/ 0 h 945719"/>
                  <a:gd name="connsiteX2" fmla="*/ 675418 w 692240"/>
                  <a:gd name="connsiteY2" fmla="*/ 2382 h 945719"/>
                  <a:gd name="connsiteX3" fmla="*/ 690468 w 692240"/>
                  <a:gd name="connsiteY3" fmla="*/ 17432 h 945719"/>
                  <a:gd name="connsiteX4" fmla="*/ 690640 w 692240"/>
                  <a:gd name="connsiteY4" fmla="*/ 253714 h 945719"/>
                  <a:gd name="connsiteX5" fmla="*/ 664446 w 692240"/>
                  <a:gd name="connsiteY5" fmla="*/ 256096 h 945719"/>
                  <a:gd name="connsiteX6" fmla="*/ 678734 w 692240"/>
                  <a:gd name="connsiteY6" fmla="*/ 344202 h 945719"/>
                  <a:gd name="connsiteX7" fmla="*/ 690640 w 692240"/>
                  <a:gd name="connsiteY7" fmla="*/ 463264 h 945719"/>
                  <a:gd name="connsiteX8" fmla="*/ 690468 w 692240"/>
                  <a:gd name="connsiteY8" fmla="*/ 930669 h 945719"/>
                  <a:gd name="connsiteX9" fmla="*/ 675418 w 692240"/>
                  <a:gd name="connsiteY9" fmla="*/ 945719 h 945719"/>
                  <a:gd name="connsiteX10" fmla="*/ 15156 w 692240"/>
                  <a:gd name="connsiteY10" fmla="*/ 945719 h 945719"/>
                  <a:gd name="connsiteX11" fmla="*/ 106 w 692240"/>
                  <a:gd name="connsiteY11" fmla="*/ 930669 h 945719"/>
                  <a:gd name="connsiteX12" fmla="*/ 2488 w 692240"/>
                  <a:gd name="connsiteY12" fmla="*/ 143638 h 945719"/>
                  <a:gd name="connsiteX0" fmla="*/ 2488 w 692240"/>
                  <a:gd name="connsiteY0" fmla="*/ 143638 h 945719"/>
                  <a:gd name="connsiteX1" fmla="*/ 143743 w 692240"/>
                  <a:gd name="connsiteY1" fmla="*/ 0 h 945719"/>
                  <a:gd name="connsiteX2" fmla="*/ 675418 w 692240"/>
                  <a:gd name="connsiteY2" fmla="*/ 2382 h 945719"/>
                  <a:gd name="connsiteX3" fmla="*/ 690468 w 692240"/>
                  <a:gd name="connsiteY3" fmla="*/ 17432 h 945719"/>
                  <a:gd name="connsiteX4" fmla="*/ 690640 w 692240"/>
                  <a:gd name="connsiteY4" fmla="*/ 253714 h 945719"/>
                  <a:gd name="connsiteX5" fmla="*/ 664446 w 692240"/>
                  <a:gd name="connsiteY5" fmla="*/ 256096 h 945719"/>
                  <a:gd name="connsiteX6" fmla="*/ 616822 w 692240"/>
                  <a:gd name="connsiteY6" fmla="*/ 458502 h 945719"/>
                  <a:gd name="connsiteX7" fmla="*/ 690640 w 692240"/>
                  <a:gd name="connsiteY7" fmla="*/ 463264 h 945719"/>
                  <a:gd name="connsiteX8" fmla="*/ 690468 w 692240"/>
                  <a:gd name="connsiteY8" fmla="*/ 930669 h 945719"/>
                  <a:gd name="connsiteX9" fmla="*/ 675418 w 692240"/>
                  <a:gd name="connsiteY9" fmla="*/ 945719 h 945719"/>
                  <a:gd name="connsiteX10" fmla="*/ 15156 w 692240"/>
                  <a:gd name="connsiteY10" fmla="*/ 945719 h 945719"/>
                  <a:gd name="connsiteX11" fmla="*/ 106 w 692240"/>
                  <a:gd name="connsiteY11" fmla="*/ 930669 h 945719"/>
                  <a:gd name="connsiteX12" fmla="*/ 2488 w 692240"/>
                  <a:gd name="connsiteY12" fmla="*/ 143638 h 945719"/>
                  <a:gd name="connsiteX0" fmla="*/ 2488 w 692240"/>
                  <a:gd name="connsiteY0" fmla="*/ 143638 h 945719"/>
                  <a:gd name="connsiteX1" fmla="*/ 143743 w 692240"/>
                  <a:gd name="connsiteY1" fmla="*/ 0 h 945719"/>
                  <a:gd name="connsiteX2" fmla="*/ 675418 w 692240"/>
                  <a:gd name="connsiteY2" fmla="*/ 2382 h 945719"/>
                  <a:gd name="connsiteX3" fmla="*/ 690468 w 692240"/>
                  <a:gd name="connsiteY3" fmla="*/ 17432 h 945719"/>
                  <a:gd name="connsiteX4" fmla="*/ 690640 w 692240"/>
                  <a:gd name="connsiteY4" fmla="*/ 253714 h 945719"/>
                  <a:gd name="connsiteX5" fmla="*/ 664446 w 692240"/>
                  <a:gd name="connsiteY5" fmla="*/ 256096 h 945719"/>
                  <a:gd name="connsiteX6" fmla="*/ 616822 w 692240"/>
                  <a:gd name="connsiteY6" fmla="*/ 458502 h 945719"/>
                  <a:gd name="connsiteX7" fmla="*/ 690640 w 692240"/>
                  <a:gd name="connsiteY7" fmla="*/ 463264 h 945719"/>
                  <a:gd name="connsiteX8" fmla="*/ 690468 w 692240"/>
                  <a:gd name="connsiteY8" fmla="*/ 930669 h 945719"/>
                  <a:gd name="connsiteX9" fmla="*/ 675418 w 692240"/>
                  <a:gd name="connsiteY9" fmla="*/ 945719 h 945719"/>
                  <a:gd name="connsiteX10" fmla="*/ 15156 w 692240"/>
                  <a:gd name="connsiteY10" fmla="*/ 945719 h 945719"/>
                  <a:gd name="connsiteX11" fmla="*/ 106 w 692240"/>
                  <a:gd name="connsiteY11" fmla="*/ 930669 h 945719"/>
                  <a:gd name="connsiteX12" fmla="*/ 2488 w 692240"/>
                  <a:gd name="connsiteY12" fmla="*/ 143638 h 945719"/>
                  <a:gd name="connsiteX0" fmla="*/ 2488 w 692240"/>
                  <a:gd name="connsiteY0" fmla="*/ 143638 h 945719"/>
                  <a:gd name="connsiteX1" fmla="*/ 143743 w 692240"/>
                  <a:gd name="connsiteY1" fmla="*/ 0 h 945719"/>
                  <a:gd name="connsiteX2" fmla="*/ 675418 w 692240"/>
                  <a:gd name="connsiteY2" fmla="*/ 2382 h 945719"/>
                  <a:gd name="connsiteX3" fmla="*/ 690468 w 692240"/>
                  <a:gd name="connsiteY3" fmla="*/ 17432 h 945719"/>
                  <a:gd name="connsiteX4" fmla="*/ 690640 w 692240"/>
                  <a:gd name="connsiteY4" fmla="*/ 253714 h 945719"/>
                  <a:gd name="connsiteX5" fmla="*/ 664446 w 692240"/>
                  <a:gd name="connsiteY5" fmla="*/ 256096 h 945719"/>
                  <a:gd name="connsiteX6" fmla="*/ 616822 w 692240"/>
                  <a:gd name="connsiteY6" fmla="*/ 458502 h 945719"/>
                  <a:gd name="connsiteX7" fmla="*/ 690640 w 692240"/>
                  <a:gd name="connsiteY7" fmla="*/ 432308 h 945719"/>
                  <a:gd name="connsiteX8" fmla="*/ 690468 w 692240"/>
                  <a:gd name="connsiteY8" fmla="*/ 930669 h 945719"/>
                  <a:gd name="connsiteX9" fmla="*/ 675418 w 692240"/>
                  <a:gd name="connsiteY9" fmla="*/ 945719 h 945719"/>
                  <a:gd name="connsiteX10" fmla="*/ 15156 w 692240"/>
                  <a:gd name="connsiteY10" fmla="*/ 945719 h 945719"/>
                  <a:gd name="connsiteX11" fmla="*/ 106 w 692240"/>
                  <a:gd name="connsiteY11" fmla="*/ 930669 h 945719"/>
                  <a:gd name="connsiteX12" fmla="*/ 2488 w 692240"/>
                  <a:gd name="connsiteY12" fmla="*/ 143638 h 945719"/>
                  <a:gd name="connsiteX0" fmla="*/ 2488 w 692240"/>
                  <a:gd name="connsiteY0" fmla="*/ 143638 h 945719"/>
                  <a:gd name="connsiteX1" fmla="*/ 143743 w 692240"/>
                  <a:gd name="connsiteY1" fmla="*/ 0 h 945719"/>
                  <a:gd name="connsiteX2" fmla="*/ 675418 w 692240"/>
                  <a:gd name="connsiteY2" fmla="*/ 2382 h 945719"/>
                  <a:gd name="connsiteX3" fmla="*/ 690468 w 692240"/>
                  <a:gd name="connsiteY3" fmla="*/ 17432 h 945719"/>
                  <a:gd name="connsiteX4" fmla="*/ 690640 w 692240"/>
                  <a:gd name="connsiteY4" fmla="*/ 253714 h 945719"/>
                  <a:gd name="connsiteX5" fmla="*/ 664446 w 692240"/>
                  <a:gd name="connsiteY5" fmla="*/ 256096 h 945719"/>
                  <a:gd name="connsiteX6" fmla="*/ 664447 w 692240"/>
                  <a:gd name="connsiteY6" fmla="*/ 432308 h 945719"/>
                  <a:gd name="connsiteX7" fmla="*/ 690640 w 692240"/>
                  <a:gd name="connsiteY7" fmla="*/ 432308 h 945719"/>
                  <a:gd name="connsiteX8" fmla="*/ 690468 w 692240"/>
                  <a:gd name="connsiteY8" fmla="*/ 930669 h 945719"/>
                  <a:gd name="connsiteX9" fmla="*/ 675418 w 692240"/>
                  <a:gd name="connsiteY9" fmla="*/ 945719 h 945719"/>
                  <a:gd name="connsiteX10" fmla="*/ 15156 w 692240"/>
                  <a:gd name="connsiteY10" fmla="*/ 945719 h 945719"/>
                  <a:gd name="connsiteX11" fmla="*/ 106 w 692240"/>
                  <a:gd name="connsiteY11" fmla="*/ 930669 h 945719"/>
                  <a:gd name="connsiteX12" fmla="*/ 2488 w 692240"/>
                  <a:gd name="connsiteY12" fmla="*/ 143638 h 945719"/>
                  <a:gd name="connsiteX0" fmla="*/ 2488 w 692240"/>
                  <a:gd name="connsiteY0" fmla="*/ 143638 h 945719"/>
                  <a:gd name="connsiteX1" fmla="*/ 143743 w 692240"/>
                  <a:gd name="connsiteY1" fmla="*/ 0 h 945719"/>
                  <a:gd name="connsiteX2" fmla="*/ 675418 w 692240"/>
                  <a:gd name="connsiteY2" fmla="*/ 2382 h 945719"/>
                  <a:gd name="connsiteX3" fmla="*/ 690468 w 692240"/>
                  <a:gd name="connsiteY3" fmla="*/ 17432 h 945719"/>
                  <a:gd name="connsiteX4" fmla="*/ 690640 w 692240"/>
                  <a:gd name="connsiteY4" fmla="*/ 253714 h 945719"/>
                  <a:gd name="connsiteX5" fmla="*/ 664446 w 692240"/>
                  <a:gd name="connsiteY5" fmla="*/ 256096 h 945719"/>
                  <a:gd name="connsiteX6" fmla="*/ 664447 w 692240"/>
                  <a:gd name="connsiteY6" fmla="*/ 432308 h 945719"/>
                  <a:gd name="connsiteX7" fmla="*/ 690640 w 692240"/>
                  <a:gd name="connsiteY7" fmla="*/ 432308 h 945719"/>
                  <a:gd name="connsiteX8" fmla="*/ 690468 w 692240"/>
                  <a:gd name="connsiteY8" fmla="*/ 930669 h 945719"/>
                  <a:gd name="connsiteX9" fmla="*/ 675418 w 692240"/>
                  <a:gd name="connsiteY9" fmla="*/ 945719 h 945719"/>
                  <a:gd name="connsiteX10" fmla="*/ 15156 w 692240"/>
                  <a:gd name="connsiteY10" fmla="*/ 945719 h 945719"/>
                  <a:gd name="connsiteX11" fmla="*/ 106 w 692240"/>
                  <a:gd name="connsiteY11" fmla="*/ 930669 h 945719"/>
                  <a:gd name="connsiteX12" fmla="*/ 2488 w 692240"/>
                  <a:gd name="connsiteY12" fmla="*/ 143638 h 945719"/>
                  <a:gd name="connsiteX0" fmla="*/ 2488 w 692240"/>
                  <a:gd name="connsiteY0" fmla="*/ 143638 h 945719"/>
                  <a:gd name="connsiteX1" fmla="*/ 143743 w 692240"/>
                  <a:gd name="connsiteY1" fmla="*/ 0 h 945719"/>
                  <a:gd name="connsiteX2" fmla="*/ 675418 w 692240"/>
                  <a:gd name="connsiteY2" fmla="*/ 2382 h 945719"/>
                  <a:gd name="connsiteX3" fmla="*/ 690468 w 692240"/>
                  <a:gd name="connsiteY3" fmla="*/ 17432 h 945719"/>
                  <a:gd name="connsiteX4" fmla="*/ 690640 w 692240"/>
                  <a:gd name="connsiteY4" fmla="*/ 253714 h 945719"/>
                  <a:gd name="connsiteX5" fmla="*/ 662064 w 692240"/>
                  <a:gd name="connsiteY5" fmla="*/ 244190 h 945719"/>
                  <a:gd name="connsiteX6" fmla="*/ 664447 w 692240"/>
                  <a:gd name="connsiteY6" fmla="*/ 432308 h 945719"/>
                  <a:gd name="connsiteX7" fmla="*/ 690640 w 692240"/>
                  <a:gd name="connsiteY7" fmla="*/ 432308 h 945719"/>
                  <a:gd name="connsiteX8" fmla="*/ 690468 w 692240"/>
                  <a:gd name="connsiteY8" fmla="*/ 930669 h 945719"/>
                  <a:gd name="connsiteX9" fmla="*/ 675418 w 692240"/>
                  <a:gd name="connsiteY9" fmla="*/ 945719 h 945719"/>
                  <a:gd name="connsiteX10" fmla="*/ 15156 w 692240"/>
                  <a:gd name="connsiteY10" fmla="*/ 945719 h 945719"/>
                  <a:gd name="connsiteX11" fmla="*/ 106 w 692240"/>
                  <a:gd name="connsiteY11" fmla="*/ 930669 h 945719"/>
                  <a:gd name="connsiteX12" fmla="*/ 2488 w 692240"/>
                  <a:gd name="connsiteY12" fmla="*/ 143638 h 945719"/>
                  <a:gd name="connsiteX0" fmla="*/ 2488 w 692240"/>
                  <a:gd name="connsiteY0" fmla="*/ 143638 h 945719"/>
                  <a:gd name="connsiteX1" fmla="*/ 143743 w 692240"/>
                  <a:gd name="connsiteY1" fmla="*/ 0 h 945719"/>
                  <a:gd name="connsiteX2" fmla="*/ 675418 w 692240"/>
                  <a:gd name="connsiteY2" fmla="*/ 2382 h 945719"/>
                  <a:gd name="connsiteX3" fmla="*/ 690468 w 692240"/>
                  <a:gd name="connsiteY3" fmla="*/ 17432 h 945719"/>
                  <a:gd name="connsiteX4" fmla="*/ 690640 w 692240"/>
                  <a:gd name="connsiteY4" fmla="*/ 244189 h 945719"/>
                  <a:gd name="connsiteX5" fmla="*/ 662064 w 692240"/>
                  <a:gd name="connsiteY5" fmla="*/ 244190 h 945719"/>
                  <a:gd name="connsiteX6" fmla="*/ 664447 w 692240"/>
                  <a:gd name="connsiteY6" fmla="*/ 432308 h 945719"/>
                  <a:gd name="connsiteX7" fmla="*/ 690640 w 692240"/>
                  <a:gd name="connsiteY7" fmla="*/ 432308 h 945719"/>
                  <a:gd name="connsiteX8" fmla="*/ 690468 w 692240"/>
                  <a:gd name="connsiteY8" fmla="*/ 930669 h 945719"/>
                  <a:gd name="connsiteX9" fmla="*/ 675418 w 692240"/>
                  <a:gd name="connsiteY9" fmla="*/ 945719 h 945719"/>
                  <a:gd name="connsiteX10" fmla="*/ 15156 w 692240"/>
                  <a:gd name="connsiteY10" fmla="*/ 945719 h 945719"/>
                  <a:gd name="connsiteX11" fmla="*/ 106 w 692240"/>
                  <a:gd name="connsiteY11" fmla="*/ 930669 h 945719"/>
                  <a:gd name="connsiteX12" fmla="*/ 2488 w 692240"/>
                  <a:gd name="connsiteY12" fmla="*/ 143638 h 945719"/>
                  <a:gd name="connsiteX0" fmla="*/ 10680 w 700432"/>
                  <a:gd name="connsiteY0" fmla="*/ 143638 h 945719"/>
                  <a:gd name="connsiteX1" fmla="*/ 151935 w 700432"/>
                  <a:gd name="connsiteY1" fmla="*/ 0 h 945719"/>
                  <a:gd name="connsiteX2" fmla="*/ 683610 w 700432"/>
                  <a:gd name="connsiteY2" fmla="*/ 2382 h 945719"/>
                  <a:gd name="connsiteX3" fmla="*/ 698660 w 700432"/>
                  <a:gd name="connsiteY3" fmla="*/ 17432 h 945719"/>
                  <a:gd name="connsiteX4" fmla="*/ 698832 w 700432"/>
                  <a:gd name="connsiteY4" fmla="*/ 244189 h 945719"/>
                  <a:gd name="connsiteX5" fmla="*/ 670256 w 700432"/>
                  <a:gd name="connsiteY5" fmla="*/ 244190 h 945719"/>
                  <a:gd name="connsiteX6" fmla="*/ 672639 w 700432"/>
                  <a:gd name="connsiteY6" fmla="*/ 432308 h 945719"/>
                  <a:gd name="connsiteX7" fmla="*/ 698832 w 700432"/>
                  <a:gd name="connsiteY7" fmla="*/ 432308 h 945719"/>
                  <a:gd name="connsiteX8" fmla="*/ 698660 w 700432"/>
                  <a:gd name="connsiteY8" fmla="*/ 930669 h 945719"/>
                  <a:gd name="connsiteX9" fmla="*/ 683610 w 700432"/>
                  <a:gd name="connsiteY9" fmla="*/ 945719 h 945719"/>
                  <a:gd name="connsiteX10" fmla="*/ 23348 w 700432"/>
                  <a:gd name="connsiteY10" fmla="*/ 945719 h 945719"/>
                  <a:gd name="connsiteX11" fmla="*/ 8298 w 700432"/>
                  <a:gd name="connsiteY11" fmla="*/ 930669 h 945719"/>
                  <a:gd name="connsiteX12" fmla="*/ 9772 w 700432"/>
                  <a:gd name="connsiteY12" fmla="*/ 297515 h 945719"/>
                  <a:gd name="connsiteX13" fmla="*/ 10680 w 700432"/>
                  <a:gd name="connsiteY13" fmla="*/ 143638 h 945719"/>
                  <a:gd name="connsiteX0" fmla="*/ 3163 w 692915"/>
                  <a:gd name="connsiteY0" fmla="*/ 143638 h 945719"/>
                  <a:gd name="connsiteX1" fmla="*/ 144418 w 692915"/>
                  <a:gd name="connsiteY1" fmla="*/ 0 h 945719"/>
                  <a:gd name="connsiteX2" fmla="*/ 676093 w 692915"/>
                  <a:gd name="connsiteY2" fmla="*/ 2382 h 945719"/>
                  <a:gd name="connsiteX3" fmla="*/ 691143 w 692915"/>
                  <a:gd name="connsiteY3" fmla="*/ 17432 h 945719"/>
                  <a:gd name="connsiteX4" fmla="*/ 691315 w 692915"/>
                  <a:gd name="connsiteY4" fmla="*/ 244189 h 945719"/>
                  <a:gd name="connsiteX5" fmla="*/ 662739 w 692915"/>
                  <a:gd name="connsiteY5" fmla="*/ 244190 h 945719"/>
                  <a:gd name="connsiteX6" fmla="*/ 665122 w 692915"/>
                  <a:gd name="connsiteY6" fmla="*/ 432308 h 945719"/>
                  <a:gd name="connsiteX7" fmla="*/ 691315 w 692915"/>
                  <a:gd name="connsiteY7" fmla="*/ 432308 h 945719"/>
                  <a:gd name="connsiteX8" fmla="*/ 691143 w 692915"/>
                  <a:gd name="connsiteY8" fmla="*/ 930669 h 945719"/>
                  <a:gd name="connsiteX9" fmla="*/ 676093 w 692915"/>
                  <a:gd name="connsiteY9" fmla="*/ 945719 h 945719"/>
                  <a:gd name="connsiteX10" fmla="*/ 15831 w 692915"/>
                  <a:gd name="connsiteY10" fmla="*/ 945719 h 945719"/>
                  <a:gd name="connsiteX11" fmla="*/ 781 w 692915"/>
                  <a:gd name="connsiteY11" fmla="*/ 930669 h 945719"/>
                  <a:gd name="connsiteX12" fmla="*/ 2255 w 692915"/>
                  <a:gd name="connsiteY12" fmla="*/ 297515 h 945719"/>
                  <a:gd name="connsiteX13" fmla="*/ 3163 w 692915"/>
                  <a:gd name="connsiteY13" fmla="*/ 143638 h 945719"/>
                  <a:gd name="connsiteX0" fmla="*/ 3142 w 692894"/>
                  <a:gd name="connsiteY0" fmla="*/ 143638 h 945719"/>
                  <a:gd name="connsiteX1" fmla="*/ 144397 w 692894"/>
                  <a:gd name="connsiteY1" fmla="*/ 0 h 945719"/>
                  <a:gd name="connsiteX2" fmla="*/ 676072 w 692894"/>
                  <a:gd name="connsiteY2" fmla="*/ 2382 h 945719"/>
                  <a:gd name="connsiteX3" fmla="*/ 691122 w 692894"/>
                  <a:gd name="connsiteY3" fmla="*/ 17432 h 945719"/>
                  <a:gd name="connsiteX4" fmla="*/ 691294 w 692894"/>
                  <a:gd name="connsiteY4" fmla="*/ 244189 h 945719"/>
                  <a:gd name="connsiteX5" fmla="*/ 662718 w 692894"/>
                  <a:gd name="connsiteY5" fmla="*/ 244190 h 945719"/>
                  <a:gd name="connsiteX6" fmla="*/ 665101 w 692894"/>
                  <a:gd name="connsiteY6" fmla="*/ 432308 h 945719"/>
                  <a:gd name="connsiteX7" fmla="*/ 691294 w 692894"/>
                  <a:gd name="connsiteY7" fmla="*/ 432308 h 945719"/>
                  <a:gd name="connsiteX8" fmla="*/ 691122 w 692894"/>
                  <a:gd name="connsiteY8" fmla="*/ 930669 h 945719"/>
                  <a:gd name="connsiteX9" fmla="*/ 676072 w 692894"/>
                  <a:gd name="connsiteY9" fmla="*/ 945719 h 945719"/>
                  <a:gd name="connsiteX10" fmla="*/ 15810 w 692894"/>
                  <a:gd name="connsiteY10" fmla="*/ 945719 h 945719"/>
                  <a:gd name="connsiteX11" fmla="*/ 760 w 692894"/>
                  <a:gd name="connsiteY11" fmla="*/ 930669 h 945719"/>
                  <a:gd name="connsiteX12" fmla="*/ 2233 w 692894"/>
                  <a:gd name="connsiteY12" fmla="*/ 347522 h 945719"/>
                  <a:gd name="connsiteX13" fmla="*/ 2234 w 692894"/>
                  <a:gd name="connsiteY13" fmla="*/ 297515 h 945719"/>
                  <a:gd name="connsiteX14" fmla="*/ 3142 w 692894"/>
                  <a:gd name="connsiteY14" fmla="*/ 143638 h 945719"/>
                  <a:gd name="connsiteX0" fmla="*/ 3142 w 692894"/>
                  <a:gd name="connsiteY0" fmla="*/ 143638 h 945719"/>
                  <a:gd name="connsiteX1" fmla="*/ 144397 w 692894"/>
                  <a:gd name="connsiteY1" fmla="*/ 0 h 945719"/>
                  <a:gd name="connsiteX2" fmla="*/ 676072 w 692894"/>
                  <a:gd name="connsiteY2" fmla="*/ 2382 h 945719"/>
                  <a:gd name="connsiteX3" fmla="*/ 691122 w 692894"/>
                  <a:gd name="connsiteY3" fmla="*/ 17432 h 945719"/>
                  <a:gd name="connsiteX4" fmla="*/ 691294 w 692894"/>
                  <a:gd name="connsiteY4" fmla="*/ 244189 h 945719"/>
                  <a:gd name="connsiteX5" fmla="*/ 662718 w 692894"/>
                  <a:gd name="connsiteY5" fmla="*/ 244190 h 945719"/>
                  <a:gd name="connsiteX6" fmla="*/ 665101 w 692894"/>
                  <a:gd name="connsiteY6" fmla="*/ 432308 h 945719"/>
                  <a:gd name="connsiteX7" fmla="*/ 691294 w 692894"/>
                  <a:gd name="connsiteY7" fmla="*/ 432308 h 945719"/>
                  <a:gd name="connsiteX8" fmla="*/ 691122 w 692894"/>
                  <a:gd name="connsiteY8" fmla="*/ 930669 h 945719"/>
                  <a:gd name="connsiteX9" fmla="*/ 676072 w 692894"/>
                  <a:gd name="connsiteY9" fmla="*/ 945719 h 945719"/>
                  <a:gd name="connsiteX10" fmla="*/ 15810 w 692894"/>
                  <a:gd name="connsiteY10" fmla="*/ 945719 h 945719"/>
                  <a:gd name="connsiteX11" fmla="*/ 760 w 692894"/>
                  <a:gd name="connsiteY11" fmla="*/ 930669 h 945719"/>
                  <a:gd name="connsiteX12" fmla="*/ 2233 w 692894"/>
                  <a:gd name="connsiteY12" fmla="*/ 347522 h 945719"/>
                  <a:gd name="connsiteX13" fmla="*/ 2233 w 692894"/>
                  <a:gd name="connsiteY13" fmla="*/ 323709 h 945719"/>
                  <a:gd name="connsiteX14" fmla="*/ 2234 w 692894"/>
                  <a:gd name="connsiteY14" fmla="*/ 297515 h 945719"/>
                  <a:gd name="connsiteX15" fmla="*/ 3142 w 692894"/>
                  <a:gd name="connsiteY15" fmla="*/ 143638 h 945719"/>
                  <a:gd name="connsiteX0" fmla="*/ 3142 w 692894"/>
                  <a:gd name="connsiteY0" fmla="*/ 143638 h 945719"/>
                  <a:gd name="connsiteX1" fmla="*/ 144397 w 692894"/>
                  <a:gd name="connsiteY1" fmla="*/ 0 h 945719"/>
                  <a:gd name="connsiteX2" fmla="*/ 676072 w 692894"/>
                  <a:gd name="connsiteY2" fmla="*/ 2382 h 945719"/>
                  <a:gd name="connsiteX3" fmla="*/ 691122 w 692894"/>
                  <a:gd name="connsiteY3" fmla="*/ 17432 h 945719"/>
                  <a:gd name="connsiteX4" fmla="*/ 691294 w 692894"/>
                  <a:gd name="connsiteY4" fmla="*/ 244189 h 945719"/>
                  <a:gd name="connsiteX5" fmla="*/ 662718 w 692894"/>
                  <a:gd name="connsiteY5" fmla="*/ 244190 h 945719"/>
                  <a:gd name="connsiteX6" fmla="*/ 665101 w 692894"/>
                  <a:gd name="connsiteY6" fmla="*/ 432308 h 945719"/>
                  <a:gd name="connsiteX7" fmla="*/ 691294 w 692894"/>
                  <a:gd name="connsiteY7" fmla="*/ 432308 h 945719"/>
                  <a:gd name="connsiteX8" fmla="*/ 691122 w 692894"/>
                  <a:gd name="connsiteY8" fmla="*/ 930669 h 945719"/>
                  <a:gd name="connsiteX9" fmla="*/ 676072 w 692894"/>
                  <a:gd name="connsiteY9" fmla="*/ 945719 h 945719"/>
                  <a:gd name="connsiteX10" fmla="*/ 15810 w 692894"/>
                  <a:gd name="connsiteY10" fmla="*/ 945719 h 945719"/>
                  <a:gd name="connsiteX11" fmla="*/ 760 w 692894"/>
                  <a:gd name="connsiteY11" fmla="*/ 930669 h 945719"/>
                  <a:gd name="connsiteX12" fmla="*/ 2233 w 692894"/>
                  <a:gd name="connsiteY12" fmla="*/ 347522 h 945719"/>
                  <a:gd name="connsiteX13" fmla="*/ 21283 w 692894"/>
                  <a:gd name="connsiteY13" fmla="*/ 347521 h 945719"/>
                  <a:gd name="connsiteX14" fmla="*/ 2234 w 692894"/>
                  <a:gd name="connsiteY14" fmla="*/ 297515 h 945719"/>
                  <a:gd name="connsiteX15" fmla="*/ 3142 w 692894"/>
                  <a:gd name="connsiteY15" fmla="*/ 143638 h 945719"/>
                  <a:gd name="connsiteX0" fmla="*/ 3142 w 692894"/>
                  <a:gd name="connsiteY0" fmla="*/ 143638 h 945719"/>
                  <a:gd name="connsiteX1" fmla="*/ 144397 w 692894"/>
                  <a:gd name="connsiteY1" fmla="*/ 0 h 945719"/>
                  <a:gd name="connsiteX2" fmla="*/ 676072 w 692894"/>
                  <a:gd name="connsiteY2" fmla="*/ 2382 h 945719"/>
                  <a:gd name="connsiteX3" fmla="*/ 691122 w 692894"/>
                  <a:gd name="connsiteY3" fmla="*/ 17432 h 945719"/>
                  <a:gd name="connsiteX4" fmla="*/ 691294 w 692894"/>
                  <a:gd name="connsiteY4" fmla="*/ 244189 h 945719"/>
                  <a:gd name="connsiteX5" fmla="*/ 662718 w 692894"/>
                  <a:gd name="connsiteY5" fmla="*/ 244190 h 945719"/>
                  <a:gd name="connsiteX6" fmla="*/ 665101 w 692894"/>
                  <a:gd name="connsiteY6" fmla="*/ 432308 h 945719"/>
                  <a:gd name="connsiteX7" fmla="*/ 691294 w 692894"/>
                  <a:gd name="connsiteY7" fmla="*/ 432308 h 945719"/>
                  <a:gd name="connsiteX8" fmla="*/ 691122 w 692894"/>
                  <a:gd name="connsiteY8" fmla="*/ 930669 h 945719"/>
                  <a:gd name="connsiteX9" fmla="*/ 676072 w 692894"/>
                  <a:gd name="connsiteY9" fmla="*/ 945719 h 945719"/>
                  <a:gd name="connsiteX10" fmla="*/ 15810 w 692894"/>
                  <a:gd name="connsiteY10" fmla="*/ 945719 h 945719"/>
                  <a:gd name="connsiteX11" fmla="*/ 760 w 692894"/>
                  <a:gd name="connsiteY11" fmla="*/ 930669 h 945719"/>
                  <a:gd name="connsiteX12" fmla="*/ 2233 w 692894"/>
                  <a:gd name="connsiteY12" fmla="*/ 347522 h 945719"/>
                  <a:gd name="connsiteX13" fmla="*/ 21283 w 692894"/>
                  <a:gd name="connsiteY13" fmla="*/ 347521 h 945719"/>
                  <a:gd name="connsiteX14" fmla="*/ 11758 w 692894"/>
                  <a:gd name="connsiteY14" fmla="*/ 323709 h 945719"/>
                  <a:gd name="connsiteX15" fmla="*/ 2234 w 692894"/>
                  <a:gd name="connsiteY15" fmla="*/ 297515 h 945719"/>
                  <a:gd name="connsiteX16" fmla="*/ 3142 w 692894"/>
                  <a:gd name="connsiteY16" fmla="*/ 143638 h 945719"/>
                  <a:gd name="connsiteX0" fmla="*/ 3142 w 692894"/>
                  <a:gd name="connsiteY0" fmla="*/ 143638 h 945719"/>
                  <a:gd name="connsiteX1" fmla="*/ 144397 w 692894"/>
                  <a:gd name="connsiteY1" fmla="*/ 0 h 945719"/>
                  <a:gd name="connsiteX2" fmla="*/ 676072 w 692894"/>
                  <a:gd name="connsiteY2" fmla="*/ 2382 h 945719"/>
                  <a:gd name="connsiteX3" fmla="*/ 691122 w 692894"/>
                  <a:gd name="connsiteY3" fmla="*/ 17432 h 945719"/>
                  <a:gd name="connsiteX4" fmla="*/ 691294 w 692894"/>
                  <a:gd name="connsiteY4" fmla="*/ 244189 h 945719"/>
                  <a:gd name="connsiteX5" fmla="*/ 662718 w 692894"/>
                  <a:gd name="connsiteY5" fmla="*/ 244190 h 945719"/>
                  <a:gd name="connsiteX6" fmla="*/ 665101 w 692894"/>
                  <a:gd name="connsiteY6" fmla="*/ 432308 h 945719"/>
                  <a:gd name="connsiteX7" fmla="*/ 691294 w 692894"/>
                  <a:gd name="connsiteY7" fmla="*/ 432308 h 945719"/>
                  <a:gd name="connsiteX8" fmla="*/ 691122 w 692894"/>
                  <a:gd name="connsiteY8" fmla="*/ 930669 h 945719"/>
                  <a:gd name="connsiteX9" fmla="*/ 676072 w 692894"/>
                  <a:gd name="connsiteY9" fmla="*/ 945719 h 945719"/>
                  <a:gd name="connsiteX10" fmla="*/ 15810 w 692894"/>
                  <a:gd name="connsiteY10" fmla="*/ 945719 h 945719"/>
                  <a:gd name="connsiteX11" fmla="*/ 760 w 692894"/>
                  <a:gd name="connsiteY11" fmla="*/ 930669 h 945719"/>
                  <a:gd name="connsiteX12" fmla="*/ 2233 w 692894"/>
                  <a:gd name="connsiteY12" fmla="*/ 347522 h 945719"/>
                  <a:gd name="connsiteX13" fmla="*/ 21283 w 692894"/>
                  <a:gd name="connsiteY13" fmla="*/ 347521 h 945719"/>
                  <a:gd name="connsiteX14" fmla="*/ 21283 w 692894"/>
                  <a:gd name="connsiteY14" fmla="*/ 297515 h 945719"/>
                  <a:gd name="connsiteX15" fmla="*/ 2234 w 692894"/>
                  <a:gd name="connsiteY15" fmla="*/ 297515 h 945719"/>
                  <a:gd name="connsiteX16" fmla="*/ 3142 w 692894"/>
                  <a:gd name="connsiteY16" fmla="*/ 143638 h 945719"/>
                  <a:gd name="connsiteX0" fmla="*/ 3142 w 692894"/>
                  <a:gd name="connsiteY0" fmla="*/ 143638 h 945719"/>
                  <a:gd name="connsiteX1" fmla="*/ 144397 w 692894"/>
                  <a:gd name="connsiteY1" fmla="*/ 0 h 945719"/>
                  <a:gd name="connsiteX2" fmla="*/ 676072 w 692894"/>
                  <a:gd name="connsiteY2" fmla="*/ 2382 h 945719"/>
                  <a:gd name="connsiteX3" fmla="*/ 691122 w 692894"/>
                  <a:gd name="connsiteY3" fmla="*/ 17432 h 945719"/>
                  <a:gd name="connsiteX4" fmla="*/ 691294 w 692894"/>
                  <a:gd name="connsiteY4" fmla="*/ 244189 h 945719"/>
                  <a:gd name="connsiteX5" fmla="*/ 662718 w 692894"/>
                  <a:gd name="connsiteY5" fmla="*/ 244190 h 945719"/>
                  <a:gd name="connsiteX6" fmla="*/ 665101 w 692894"/>
                  <a:gd name="connsiteY6" fmla="*/ 432308 h 945719"/>
                  <a:gd name="connsiteX7" fmla="*/ 691294 w 692894"/>
                  <a:gd name="connsiteY7" fmla="*/ 432308 h 945719"/>
                  <a:gd name="connsiteX8" fmla="*/ 691122 w 692894"/>
                  <a:gd name="connsiteY8" fmla="*/ 930669 h 945719"/>
                  <a:gd name="connsiteX9" fmla="*/ 676072 w 692894"/>
                  <a:gd name="connsiteY9" fmla="*/ 945719 h 945719"/>
                  <a:gd name="connsiteX10" fmla="*/ 15810 w 692894"/>
                  <a:gd name="connsiteY10" fmla="*/ 945719 h 945719"/>
                  <a:gd name="connsiteX11" fmla="*/ 760 w 692894"/>
                  <a:gd name="connsiteY11" fmla="*/ 930669 h 945719"/>
                  <a:gd name="connsiteX12" fmla="*/ 2233 w 692894"/>
                  <a:gd name="connsiteY12" fmla="*/ 347522 h 945719"/>
                  <a:gd name="connsiteX13" fmla="*/ 21283 w 692894"/>
                  <a:gd name="connsiteY13" fmla="*/ 347521 h 945719"/>
                  <a:gd name="connsiteX14" fmla="*/ 73670 w 692894"/>
                  <a:gd name="connsiteY14" fmla="*/ 399909 h 945719"/>
                  <a:gd name="connsiteX15" fmla="*/ 2234 w 692894"/>
                  <a:gd name="connsiteY15" fmla="*/ 297515 h 945719"/>
                  <a:gd name="connsiteX16" fmla="*/ 3142 w 692894"/>
                  <a:gd name="connsiteY16" fmla="*/ 143638 h 945719"/>
                  <a:gd name="connsiteX0" fmla="*/ 3142 w 692894"/>
                  <a:gd name="connsiteY0" fmla="*/ 143638 h 945719"/>
                  <a:gd name="connsiteX1" fmla="*/ 144397 w 692894"/>
                  <a:gd name="connsiteY1" fmla="*/ 0 h 945719"/>
                  <a:gd name="connsiteX2" fmla="*/ 676072 w 692894"/>
                  <a:gd name="connsiteY2" fmla="*/ 2382 h 945719"/>
                  <a:gd name="connsiteX3" fmla="*/ 691122 w 692894"/>
                  <a:gd name="connsiteY3" fmla="*/ 17432 h 945719"/>
                  <a:gd name="connsiteX4" fmla="*/ 691294 w 692894"/>
                  <a:gd name="connsiteY4" fmla="*/ 244189 h 945719"/>
                  <a:gd name="connsiteX5" fmla="*/ 662718 w 692894"/>
                  <a:gd name="connsiteY5" fmla="*/ 244190 h 945719"/>
                  <a:gd name="connsiteX6" fmla="*/ 665101 w 692894"/>
                  <a:gd name="connsiteY6" fmla="*/ 432308 h 945719"/>
                  <a:gd name="connsiteX7" fmla="*/ 691294 w 692894"/>
                  <a:gd name="connsiteY7" fmla="*/ 432308 h 945719"/>
                  <a:gd name="connsiteX8" fmla="*/ 691122 w 692894"/>
                  <a:gd name="connsiteY8" fmla="*/ 930669 h 945719"/>
                  <a:gd name="connsiteX9" fmla="*/ 676072 w 692894"/>
                  <a:gd name="connsiteY9" fmla="*/ 945719 h 945719"/>
                  <a:gd name="connsiteX10" fmla="*/ 15810 w 692894"/>
                  <a:gd name="connsiteY10" fmla="*/ 945719 h 945719"/>
                  <a:gd name="connsiteX11" fmla="*/ 760 w 692894"/>
                  <a:gd name="connsiteY11" fmla="*/ 930669 h 945719"/>
                  <a:gd name="connsiteX12" fmla="*/ 2233 w 692894"/>
                  <a:gd name="connsiteY12" fmla="*/ 347522 h 945719"/>
                  <a:gd name="connsiteX13" fmla="*/ 59383 w 692894"/>
                  <a:gd name="connsiteY13" fmla="*/ 292753 h 945719"/>
                  <a:gd name="connsiteX14" fmla="*/ 73670 w 692894"/>
                  <a:gd name="connsiteY14" fmla="*/ 399909 h 945719"/>
                  <a:gd name="connsiteX15" fmla="*/ 2234 w 692894"/>
                  <a:gd name="connsiteY15" fmla="*/ 297515 h 945719"/>
                  <a:gd name="connsiteX16" fmla="*/ 3142 w 692894"/>
                  <a:gd name="connsiteY16" fmla="*/ 143638 h 945719"/>
                  <a:gd name="connsiteX0" fmla="*/ 3142 w 692894"/>
                  <a:gd name="connsiteY0" fmla="*/ 143638 h 945719"/>
                  <a:gd name="connsiteX1" fmla="*/ 144397 w 692894"/>
                  <a:gd name="connsiteY1" fmla="*/ 0 h 945719"/>
                  <a:gd name="connsiteX2" fmla="*/ 676072 w 692894"/>
                  <a:gd name="connsiteY2" fmla="*/ 2382 h 945719"/>
                  <a:gd name="connsiteX3" fmla="*/ 691122 w 692894"/>
                  <a:gd name="connsiteY3" fmla="*/ 17432 h 945719"/>
                  <a:gd name="connsiteX4" fmla="*/ 691294 w 692894"/>
                  <a:gd name="connsiteY4" fmla="*/ 244189 h 945719"/>
                  <a:gd name="connsiteX5" fmla="*/ 662718 w 692894"/>
                  <a:gd name="connsiteY5" fmla="*/ 244190 h 945719"/>
                  <a:gd name="connsiteX6" fmla="*/ 665101 w 692894"/>
                  <a:gd name="connsiteY6" fmla="*/ 432308 h 945719"/>
                  <a:gd name="connsiteX7" fmla="*/ 691294 w 692894"/>
                  <a:gd name="connsiteY7" fmla="*/ 432308 h 945719"/>
                  <a:gd name="connsiteX8" fmla="*/ 691122 w 692894"/>
                  <a:gd name="connsiteY8" fmla="*/ 930669 h 945719"/>
                  <a:gd name="connsiteX9" fmla="*/ 676072 w 692894"/>
                  <a:gd name="connsiteY9" fmla="*/ 945719 h 945719"/>
                  <a:gd name="connsiteX10" fmla="*/ 15810 w 692894"/>
                  <a:gd name="connsiteY10" fmla="*/ 945719 h 945719"/>
                  <a:gd name="connsiteX11" fmla="*/ 760 w 692894"/>
                  <a:gd name="connsiteY11" fmla="*/ 930669 h 945719"/>
                  <a:gd name="connsiteX12" fmla="*/ 2233 w 692894"/>
                  <a:gd name="connsiteY12" fmla="*/ 347522 h 945719"/>
                  <a:gd name="connsiteX13" fmla="*/ 73671 w 692894"/>
                  <a:gd name="connsiteY13" fmla="*/ 476109 h 945719"/>
                  <a:gd name="connsiteX14" fmla="*/ 73670 w 692894"/>
                  <a:gd name="connsiteY14" fmla="*/ 399909 h 945719"/>
                  <a:gd name="connsiteX15" fmla="*/ 2234 w 692894"/>
                  <a:gd name="connsiteY15" fmla="*/ 297515 h 945719"/>
                  <a:gd name="connsiteX16" fmla="*/ 3142 w 692894"/>
                  <a:gd name="connsiteY16" fmla="*/ 143638 h 945719"/>
                  <a:gd name="connsiteX0" fmla="*/ 3142 w 692894"/>
                  <a:gd name="connsiteY0" fmla="*/ 143638 h 945719"/>
                  <a:gd name="connsiteX1" fmla="*/ 144397 w 692894"/>
                  <a:gd name="connsiteY1" fmla="*/ 0 h 945719"/>
                  <a:gd name="connsiteX2" fmla="*/ 676072 w 692894"/>
                  <a:gd name="connsiteY2" fmla="*/ 2382 h 945719"/>
                  <a:gd name="connsiteX3" fmla="*/ 691122 w 692894"/>
                  <a:gd name="connsiteY3" fmla="*/ 17432 h 945719"/>
                  <a:gd name="connsiteX4" fmla="*/ 691294 w 692894"/>
                  <a:gd name="connsiteY4" fmla="*/ 244189 h 945719"/>
                  <a:gd name="connsiteX5" fmla="*/ 662718 w 692894"/>
                  <a:gd name="connsiteY5" fmla="*/ 244190 h 945719"/>
                  <a:gd name="connsiteX6" fmla="*/ 665101 w 692894"/>
                  <a:gd name="connsiteY6" fmla="*/ 432308 h 945719"/>
                  <a:gd name="connsiteX7" fmla="*/ 691294 w 692894"/>
                  <a:gd name="connsiteY7" fmla="*/ 432308 h 945719"/>
                  <a:gd name="connsiteX8" fmla="*/ 691122 w 692894"/>
                  <a:gd name="connsiteY8" fmla="*/ 930669 h 945719"/>
                  <a:gd name="connsiteX9" fmla="*/ 676072 w 692894"/>
                  <a:gd name="connsiteY9" fmla="*/ 945719 h 945719"/>
                  <a:gd name="connsiteX10" fmla="*/ 15810 w 692894"/>
                  <a:gd name="connsiteY10" fmla="*/ 945719 h 945719"/>
                  <a:gd name="connsiteX11" fmla="*/ 760 w 692894"/>
                  <a:gd name="connsiteY11" fmla="*/ 930669 h 945719"/>
                  <a:gd name="connsiteX12" fmla="*/ 2233 w 692894"/>
                  <a:gd name="connsiteY12" fmla="*/ 347522 h 945719"/>
                  <a:gd name="connsiteX13" fmla="*/ 73671 w 692894"/>
                  <a:gd name="connsiteY13" fmla="*/ 476109 h 945719"/>
                  <a:gd name="connsiteX14" fmla="*/ 61764 w 692894"/>
                  <a:gd name="connsiteY14" fmla="*/ 290371 h 945719"/>
                  <a:gd name="connsiteX15" fmla="*/ 2234 w 692894"/>
                  <a:gd name="connsiteY15" fmla="*/ 297515 h 945719"/>
                  <a:gd name="connsiteX16" fmla="*/ 3142 w 692894"/>
                  <a:gd name="connsiteY16" fmla="*/ 143638 h 945719"/>
                  <a:gd name="connsiteX0" fmla="*/ 3142 w 692894"/>
                  <a:gd name="connsiteY0" fmla="*/ 143638 h 945719"/>
                  <a:gd name="connsiteX1" fmla="*/ 144397 w 692894"/>
                  <a:gd name="connsiteY1" fmla="*/ 0 h 945719"/>
                  <a:gd name="connsiteX2" fmla="*/ 676072 w 692894"/>
                  <a:gd name="connsiteY2" fmla="*/ 2382 h 945719"/>
                  <a:gd name="connsiteX3" fmla="*/ 691122 w 692894"/>
                  <a:gd name="connsiteY3" fmla="*/ 17432 h 945719"/>
                  <a:gd name="connsiteX4" fmla="*/ 691294 w 692894"/>
                  <a:gd name="connsiteY4" fmla="*/ 244189 h 945719"/>
                  <a:gd name="connsiteX5" fmla="*/ 662718 w 692894"/>
                  <a:gd name="connsiteY5" fmla="*/ 244190 h 945719"/>
                  <a:gd name="connsiteX6" fmla="*/ 665101 w 692894"/>
                  <a:gd name="connsiteY6" fmla="*/ 432308 h 945719"/>
                  <a:gd name="connsiteX7" fmla="*/ 691294 w 692894"/>
                  <a:gd name="connsiteY7" fmla="*/ 432308 h 945719"/>
                  <a:gd name="connsiteX8" fmla="*/ 691122 w 692894"/>
                  <a:gd name="connsiteY8" fmla="*/ 930669 h 945719"/>
                  <a:gd name="connsiteX9" fmla="*/ 676072 w 692894"/>
                  <a:gd name="connsiteY9" fmla="*/ 945719 h 945719"/>
                  <a:gd name="connsiteX10" fmla="*/ 15810 w 692894"/>
                  <a:gd name="connsiteY10" fmla="*/ 945719 h 945719"/>
                  <a:gd name="connsiteX11" fmla="*/ 760 w 692894"/>
                  <a:gd name="connsiteY11" fmla="*/ 930669 h 945719"/>
                  <a:gd name="connsiteX12" fmla="*/ 2233 w 692894"/>
                  <a:gd name="connsiteY12" fmla="*/ 347522 h 945719"/>
                  <a:gd name="connsiteX13" fmla="*/ 73671 w 692894"/>
                  <a:gd name="connsiteY13" fmla="*/ 476109 h 945719"/>
                  <a:gd name="connsiteX14" fmla="*/ 61764 w 692894"/>
                  <a:gd name="connsiteY14" fmla="*/ 290371 h 945719"/>
                  <a:gd name="connsiteX15" fmla="*/ 2234 w 692894"/>
                  <a:gd name="connsiteY15" fmla="*/ 297515 h 945719"/>
                  <a:gd name="connsiteX16" fmla="*/ 3142 w 692894"/>
                  <a:gd name="connsiteY16" fmla="*/ 143638 h 945719"/>
                  <a:gd name="connsiteX0" fmla="*/ 3142 w 692894"/>
                  <a:gd name="connsiteY0" fmla="*/ 143638 h 945719"/>
                  <a:gd name="connsiteX1" fmla="*/ 144397 w 692894"/>
                  <a:gd name="connsiteY1" fmla="*/ 0 h 945719"/>
                  <a:gd name="connsiteX2" fmla="*/ 676072 w 692894"/>
                  <a:gd name="connsiteY2" fmla="*/ 2382 h 945719"/>
                  <a:gd name="connsiteX3" fmla="*/ 691122 w 692894"/>
                  <a:gd name="connsiteY3" fmla="*/ 17432 h 945719"/>
                  <a:gd name="connsiteX4" fmla="*/ 691294 w 692894"/>
                  <a:gd name="connsiteY4" fmla="*/ 244189 h 945719"/>
                  <a:gd name="connsiteX5" fmla="*/ 662718 w 692894"/>
                  <a:gd name="connsiteY5" fmla="*/ 244190 h 945719"/>
                  <a:gd name="connsiteX6" fmla="*/ 665101 w 692894"/>
                  <a:gd name="connsiteY6" fmla="*/ 432308 h 945719"/>
                  <a:gd name="connsiteX7" fmla="*/ 691294 w 692894"/>
                  <a:gd name="connsiteY7" fmla="*/ 432308 h 945719"/>
                  <a:gd name="connsiteX8" fmla="*/ 691122 w 692894"/>
                  <a:gd name="connsiteY8" fmla="*/ 930669 h 945719"/>
                  <a:gd name="connsiteX9" fmla="*/ 676072 w 692894"/>
                  <a:gd name="connsiteY9" fmla="*/ 945719 h 945719"/>
                  <a:gd name="connsiteX10" fmla="*/ 15810 w 692894"/>
                  <a:gd name="connsiteY10" fmla="*/ 945719 h 945719"/>
                  <a:gd name="connsiteX11" fmla="*/ 760 w 692894"/>
                  <a:gd name="connsiteY11" fmla="*/ 930669 h 945719"/>
                  <a:gd name="connsiteX12" fmla="*/ 2233 w 692894"/>
                  <a:gd name="connsiteY12" fmla="*/ 347522 h 945719"/>
                  <a:gd name="connsiteX13" fmla="*/ 73671 w 692894"/>
                  <a:gd name="connsiteY13" fmla="*/ 476109 h 945719"/>
                  <a:gd name="connsiteX14" fmla="*/ 61764 w 692894"/>
                  <a:gd name="connsiteY14" fmla="*/ 290371 h 945719"/>
                  <a:gd name="connsiteX15" fmla="*/ 2234 w 692894"/>
                  <a:gd name="connsiteY15" fmla="*/ 297515 h 945719"/>
                  <a:gd name="connsiteX16" fmla="*/ 3142 w 692894"/>
                  <a:gd name="connsiteY16" fmla="*/ 143638 h 945719"/>
                  <a:gd name="connsiteX0" fmla="*/ 3142 w 692894"/>
                  <a:gd name="connsiteY0" fmla="*/ 143638 h 945719"/>
                  <a:gd name="connsiteX1" fmla="*/ 144397 w 692894"/>
                  <a:gd name="connsiteY1" fmla="*/ 0 h 945719"/>
                  <a:gd name="connsiteX2" fmla="*/ 676072 w 692894"/>
                  <a:gd name="connsiteY2" fmla="*/ 2382 h 945719"/>
                  <a:gd name="connsiteX3" fmla="*/ 691122 w 692894"/>
                  <a:gd name="connsiteY3" fmla="*/ 17432 h 945719"/>
                  <a:gd name="connsiteX4" fmla="*/ 691294 w 692894"/>
                  <a:gd name="connsiteY4" fmla="*/ 244189 h 945719"/>
                  <a:gd name="connsiteX5" fmla="*/ 662718 w 692894"/>
                  <a:gd name="connsiteY5" fmla="*/ 244190 h 945719"/>
                  <a:gd name="connsiteX6" fmla="*/ 665101 w 692894"/>
                  <a:gd name="connsiteY6" fmla="*/ 432308 h 945719"/>
                  <a:gd name="connsiteX7" fmla="*/ 691294 w 692894"/>
                  <a:gd name="connsiteY7" fmla="*/ 432308 h 945719"/>
                  <a:gd name="connsiteX8" fmla="*/ 691122 w 692894"/>
                  <a:gd name="connsiteY8" fmla="*/ 930669 h 945719"/>
                  <a:gd name="connsiteX9" fmla="*/ 676072 w 692894"/>
                  <a:gd name="connsiteY9" fmla="*/ 945719 h 945719"/>
                  <a:gd name="connsiteX10" fmla="*/ 15810 w 692894"/>
                  <a:gd name="connsiteY10" fmla="*/ 945719 h 945719"/>
                  <a:gd name="connsiteX11" fmla="*/ 760 w 692894"/>
                  <a:gd name="connsiteY11" fmla="*/ 930669 h 945719"/>
                  <a:gd name="connsiteX12" fmla="*/ 2233 w 692894"/>
                  <a:gd name="connsiteY12" fmla="*/ 347522 h 945719"/>
                  <a:gd name="connsiteX13" fmla="*/ 18902 w 692894"/>
                  <a:gd name="connsiteY13" fmla="*/ 352284 h 945719"/>
                  <a:gd name="connsiteX14" fmla="*/ 61764 w 692894"/>
                  <a:gd name="connsiteY14" fmla="*/ 290371 h 945719"/>
                  <a:gd name="connsiteX15" fmla="*/ 2234 w 692894"/>
                  <a:gd name="connsiteY15" fmla="*/ 297515 h 945719"/>
                  <a:gd name="connsiteX16" fmla="*/ 3142 w 692894"/>
                  <a:gd name="connsiteY16" fmla="*/ 143638 h 945719"/>
                  <a:gd name="connsiteX0" fmla="*/ 3142 w 692894"/>
                  <a:gd name="connsiteY0" fmla="*/ 143638 h 945719"/>
                  <a:gd name="connsiteX1" fmla="*/ 144397 w 692894"/>
                  <a:gd name="connsiteY1" fmla="*/ 0 h 945719"/>
                  <a:gd name="connsiteX2" fmla="*/ 676072 w 692894"/>
                  <a:gd name="connsiteY2" fmla="*/ 2382 h 945719"/>
                  <a:gd name="connsiteX3" fmla="*/ 691122 w 692894"/>
                  <a:gd name="connsiteY3" fmla="*/ 17432 h 945719"/>
                  <a:gd name="connsiteX4" fmla="*/ 691294 w 692894"/>
                  <a:gd name="connsiteY4" fmla="*/ 244189 h 945719"/>
                  <a:gd name="connsiteX5" fmla="*/ 662718 w 692894"/>
                  <a:gd name="connsiteY5" fmla="*/ 244190 h 945719"/>
                  <a:gd name="connsiteX6" fmla="*/ 665101 w 692894"/>
                  <a:gd name="connsiteY6" fmla="*/ 432308 h 945719"/>
                  <a:gd name="connsiteX7" fmla="*/ 691294 w 692894"/>
                  <a:gd name="connsiteY7" fmla="*/ 432308 h 945719"/>
                  <a:gd name="connsiteX8" fmla="*/ 691122 w 692894"/>
                  <a:gd name="connsiteY8" fmla="*/ 930669 h 945719"/>
                  <a:gd name="connsiteX9" fmla="*/ 676072 w 692894"/>
                  <a:gd name="connsiteY9" fmla="*/ 945719 h 945719"/>
                  <a:gd name="connsiteX10" fmla="*/ 15810 w 692894"/>
                  <a:gd name="connsiteY10" fmla="*/ 945719 h 945719"/>
                  <a:gd name="connsiteX11" fmla="*/ 760 w 692894"/>
                  <a:gd name="connsiteY11" fmla="*/ 930669 h 945719"/>
                  <a:gd name="connsiteX12" fmla="*/ 2233 w 692894"/>
                  <a:gd name="connsiteY12" fmla="*/ 347522 h 945719"/>
                  <a:gd name="connsiteX13" fmla="*/ 18902 w 692894"/>
                  <a:gd name="connsiteY13" fmla="*/ 352284 h 945719"/>
                  <a:gd name="connsiteX14" fmla="*/ 16520 w 692894"/>
                  <a:gd name="connsiteY14" fmla="*/ 297515 h 945719"/>
                  <a:gd name="connsiteX15" fmla="*/ 2234 w 692894"/>
                  <a:gd name="connsiteY15" fmla="*/ 297515 h 945719"/>
                  <a:gd name="connsiteX16" fmla="*/ 3142 w 692894"/>
                  <a:gd name="connsiteY16" fmla="*/ 143638 h 945719"/>
                  <a:gd name="connsiteX0" fmla="*/ 3142 w 692894"/>
                  <a:gd name="connsiteY0" fmla="*/ 143638 h 945719"/>
                  <a:gd name="connsiteX1" fmla="*/ 144397 w 692894"/>
                  <a:gd name="connsiteY1" fmla="*/ 0 h 945719"/>
                  <a:gd name="connsiteX2" fmla="*/ 676072 w 692894"/>
                  <a:gd name="connsiteY2" fmla="*/ 2382 h 945719"/>
                  <a:gd name="connsiteX3" fmla="*/ 691122 w 692894"/>
                  <a:gd name="connsiteY3" fmla="*/ 17432 h 945719"/>
                  <a:gd name="connsiteX4" fmla="*/ 691294 w 692894"/>
                  <a:gd name="connsiteY4" fmla="*/ 244189 h 945719"/>
                  <a:gd name="connsiteX5" fmla="*/ 662718 w 692894"/>
                  <a:gd name="connsiteY5" fmla="*/ 244190 h 945719"/>
                  <a:gd name="connsiteX6" fmla="*/ 665101 w 692894"/>
                  <a:gd name="connsiteY6" fmla="*/ 432308 h 945719"/>
                  <a:gd name="connsiteX7" fmla="*/ 691294 w 692894"/>
                  <a:gd name="connsiteY7" fmla="*/ 432308 h 945719"/>
                  <a:gd name="connsiteX8" fmla="*/ 691122 w 692894"/>
                  <a:gd name="connsiteY8" fmla="*/ 930669 h 945719"/>
                  <a:gd name="connsiteX9" fmla="*/ 676072 w 692894"/>
                  <a:gd name="connsiteY9" fmla="*/ 945719 h 945719"/>
                  <a:gd name="connsiteX10" fmla="*/ 15810 w 692894"/>
                  <a:gd name="connsiteY10" fmla="*/ 945719 h 945719"/>
                  <a:gd name="connsiteX11" fmla="*/ 760 w 692894"/>
                  <a:gd name="connsiteY11" fmla="*/ 930669 h 945719"/>
                  <a:gd name="connsiteX12" fmla="*/ 2233 w 692894"/>
                  <a:gd name="connsiteY12" fmla="*/ 347522 h 945719"/>
                  <a:gd name="connsiteX13" fmla="*/ 18902 w 692894"/>
                  <a:gd name="connsiteY13" fmla="*/ 352284 h 945719"/>
                  <a:gd name="connsiteX14" fmla="*/ 33189 w 692894"/>
                  <a:gd name="connsiteY14" fmla="*/ 297515 h 945719"/>
                  <a:gd name="connsiteX15" fmla="*/ 2234 w 692894"/>
                  <a:gd name="connsiteY15" fmla="*/ 297515 h 945719"/>
                  <a:gd name="connsiteX16" fmla="*/ 3142 w 692894"/>
                  <a:gd name="connsiteY16" fmla="*/ 143638 h 945719"/>
                  <a:gd name="connsiteX0" fmla="*/ 3142 w 692894"/>
                  <a:gd name="connsiteY0" fmla="*/ 143638 h 945719"/>
                  <a:gd name="connsiteX1" fmla="*/ 144397 w 692894"/>
                  <a:gd name="connsiteY1" fmla="*/ 0 h 945719"/>
                  <a:gd name="connsiteX2" fmla="*/ 676072 w 692894"/>
                  <a:gd name="connsiteY2" fmla="*/ 2382 h 945719"/>
                  <a:gd name="connsiteX3" fmla="*/ 691122 w 692894"/>
                  <a:gd name="connsiteY3" fmla="*/ 17432 h 945719"/>
                  <a:gd name="connsiteX4" fmla="*/ 691294 w 692894"/>
                  <a:gd name="connsiteY4" fmla="*/ 244189 h 945719"/>
                  <a:gd name="connsiteX5" fmla="*/ 662718 w 692894"/>
                  <a:gd name="connsiteY5" fmla="*/ 244190 h 945719"/>
                  <a:gd name="connsiteX6" fmla="*/ 665101 w 692894"/>
                  <a:gd name="connsiteY6" fmla="*/ 432308 h 945719"/>
                  <a:gd name="connsiteX7" fmla="*/ 691294 w 692894"/>
                  <a:gd name="connsiteY7" fmla="*/ 432308 h 945719"/>
                  <a:gd name="connsiteX8" fmla="*/ 691122 w 692894"/>
                  <a:gd name="connsiteY8" fmla="*/ 930669 h 945719"/>
                  <a:gd name="connsiteX9" fmla="*/ 676072 w 692894"/>
                  <a:gd name="connsiteY9" fmla="*/ 945719 h 945719"/>
                  <a:gd name="connsiteX10" fmla="*/ 15810 w 692894"/>
                  <a:gd name="connsiteY10" fmla="*/ 945719 h 945719"/>
                  <a:gd name="connsiteX11" fmla="*/ 760 w 692894"/>
                  <a:gd name="connsiteY11" fmla="*/ 930669 h 945719"/>
                  <a:gd name="connsiteX12" fmla="*/ 2233 w 692894"/>
                  <a:gd name="connsiteY12" fmla="*/ 347522 h 945719"/>
                  <a:gd name="connsiteX13" fmla="*/ 18902 w 692894"/>
                  <a:gd name="connsiteY13" fmla="*/ 347522 h 945719"/>
                  <a:gd name="connsiteX14" fmla="*/ 33189 w 692894"/>
                  <a:gd name="connsiteY14" fmla="*/ 297515 h 945719"/>
                  <a:gd name="connsiteX15" fmla="*/ 2234 w 692894"/>
                  <a:gd name="connsiteY15" fmla="*/ 297515 h 945719"/>
                  <a:gd name="connsiteX16" fmla="*/ 3142 w 692894"/>
                  <a:gd name="connsiteY16" fmla="*/ 143638 h 945719"/>
                  <a:gd name="connsiteX0" fmla="*/ 3142 w 692894"/>
                  <a:gd name="connsiteY0" fmla="*/ 143638 h 945719"/>
                  <a:gd name="connsiteX1" fmla="*/ 144397 w 692894"/>
                  <a:gd name="connsiteY1" fmla="*/ 0 h 945719"/>
                  <a:gd name="connsiteX2" fmla="*/ 676072 w 692894"/>
                  <a:gd name="connsiteY2" fmla="*/ 2382 h 945719"/>
                  <a:gd name="connsiteX3" fmla="*/ 691122 w 692894"/>
                  <a:gd name="connsiteY3" fmla="*/ 17432 h 945719"/>
                  <a:gd name="connsiteX4" fmla="*/ 691294 w 692894"/>
                  <a:gd name="connsiteY4" fmla="*/ 244189 h 945719"/>
                  <a:gd name="connsiteX5" fmla="*/ 662718 w 692894"/>
                  <a:gd name="connsiteY5" fmla="*/ 244190 h 945719"/>
                  <a:gd name="connsiteX6" fmla="*/ 665101 w 692894"/>
                  <a:gd name="connsiteY6" fmla="*/ 432308 h 945719"/>
                  <a:gd name="connsiteX7" fmla="*/ 691294 w 692894"/>
                  <a:gd name="connsiteY7" fmla="*/ 432308 h 945719"/>
                  <a:gd name="connsiteX8" fmla="*/ 691122 w 692894"/>
                  <a:gd name="connsiteY8" fmla="*/ 930669 h 945719"/>
                  <a:gd name="connsiteX9" fmla="*/ 676072 w 692894"/>
                  <a:gd name="connsiteY9" fmla="*/ 945719 h 945719"/>
                  <a:gd name="connsiteX10" fmla="*/ 15810 w 692894"/>
                  <a:gd name="connsiteY10" fmla="*/ 945719 h 945719"/>
                  <a:gd name="connsiteX11" fmla="*/ 760 w 692894"/>
                  <a:gd name="connsiteY11" fmla="*/ 930669 h 945719"/>
                  <a:gd name="connsiteX12" fmla="*/ 2233 w 692894"/>
                  <a:gd name="connsiteY12" fmla="*/ 347522 h 945719"/>
                  <a:gd name="connsiteX13" fmla="*/ 18902 w 692894"/>
                  <a:gd name="connsiteY13" fmla="*/ 347522 h 945719"/>
                  <a:gd name="connsiteX14" fmla="*/ 14139 w 692894"/>
                  <a:gd name="connsiteY14" fmla="*/ 297515 h 945719"/>
                  <a:gd name="connsiteX15" fmla="*/ 2234 w 692894"/>
                  <a:gd name="connsiteY15" fmla="*/ 297515 h 945719"/>
                  <a:gd name="connsiteX16" fmla="*/ 3142 w 692894"/>
                  <a:gd name="connsiteY16" fmla="*/ 143638 h 945719"/>
                  <a:gd name="connsiteX0" fmla="*/ 3142 w 692894"/>
                  <a:gd name="connsiteY0" fmla="*/ 143638 h 945719"/>
                  <a:gd name="connsiteX1" fmla="*/ 144397 w 692894"/>
                  <a:gd name="connsiteY1" fmla="*/ 0 h 945719"/>
                  <a:gd name="connsiteX2" fmla="*/ 676072 w 692894"/>
                  <a:gd name="connsiteY2" fmla="*/ 2382 h 945719"/>
                  <a:gd name="connsiteX3" fmla="*/ 691122 w 692894"/>
                  <a:gd name="connsiteY3" fmla="*/ 17432 h 945719"/>
                  <a:gd name="connsiteX4" fmla="*/ 691294 w 692894"/>
                  <a:gd name="connsiteY4" fmla="*/ 244189 h 945719"/>
                  <a:gd name="connsiteX5" fmla="*/ 662718 w 692894"/>
                  <a:gd name="connsiteY5" fmla="*/ 244190 h 945719"/>
                  <a:gd name="connsiteX6" fmla="*/ 665101 w 692894"/>
                  <a:gd name="connsiteY6" fmla="*/ 432308 h 945719"/>
                  <a:gd name="connsiteX7" fmla="*/ 691294 w 692894"/>
                  <a:gd name="connsiteY7" fmla="*/ 432308 h 945719"/>
                  <a:gd name="connsiteX8" fmla="*/ 691122 w 692894"/>
                  <a:gd name="connsiteY8" fmla="*/ 930669 h 945719"/>
                  <a:gd name="connsiteX9" fmla="*/ 676072 w 692894"/>
                  <a:gd name="connsiteY9" fmla="*/ 945719 h 945719"/>
                  <a:gd name="connsiteX10" fmla="*/ 15810 w 692894"/>
                  <a:gd name="connsiteY10" fmla="*/ 945719 h 945719"/>
                  <a:gd name="connsiteX11" fmla="*/ 760 w 692894"/>
                  <a:gd name="connsiteY11" fmla="*/ 930669 h 945719"/>
                  <a:gd name="connsiteX12" fmla="*/ 2233 w 692894"/>
                  <a:gd name="connsiteY12" fmla="*/ 347522 h 945719"/>
                  <a:gd name="connsiteX13" fmla="*/ 18902 w 692894"/>
                  <a:gd name="connsiteY13" fmla="*/ 347522 h 945719"/>
                  <a:gd name="connsiteX14" fmla="*/ 14139 w 692894"/>
                  <a:gd name="connsiteY14" fmla="*/ 297515 h 945719"/>
                  <a:gd name="connsiteX15" fmla="*/ 2234 w 692894"/>
                  <a:gd name="connsiteY15" fmla="*/ 297515 h 945719"/>
                  <a:gd name="connsiteX16" fmla="*/ 3142 w 692894"/>
                  <a:gd name="connsiteY16" fmla="*/ 143638 h 945719"/>
                  <a:gd name="connsiteX0" fmla="*/ 3142 w 692894"/>
                  <a:gd name="connsiteY0" fmla="*/ 143638 h 945719"/>
                  <a:gd name="connsiteX1" fmla="*/ 144397 w 692894"/>
                  <a:gd name="connsiteY1" fmla="*/ 0 h 945719"/>
                  <a:gd name="connsiteX2" fmla="*/ 676072 w 692894"/>
                  <a:gd name="connsiteY2" fmla="*/ 2382 h 945719"/>
                  <a:gd name="connsiteX3" fmla="*/ 691122 w 692894"/>
                  <a:gd name="connsiteY3" fmla="*/ 17432 h 945719"/>
                  <a:gd name="connsiteX4" fmla="*/ 691294 w 692894"/>
                  <a:gd name="connsiteY4" fmla="*/ 244189 h 945719"/>
                  <a:gd name="connsiteX5" fmla="*/ 662718 w 692894"/>
                  <a:gd name="connsiteY5" fmla="*/ 244190 h 945719"/>
                  <a:gd name="connsiteX6" fmla="*/ 665101 w 692894"/>
                  <a:gd name="connsiteY6" fmla="*/ 432308 h 945719"/>
                  <a:gd name="connsiteX7" fmla="*/ 691294 w 692894"/>
                  <a:gd name="connsiteY7" fmla="*/ 432308 h 945719"/>
                  <a:gd name="connsiteX8" fmla="*/ 691122 w 692894"/>
                  <a:gd name="connsiteY8" fmla="*/ 930669 h 945719"/>
                  <a:gd name="connsiteX9" fmla="*/ 676072 w 692894"/>
                  <a:gd name="connsiteY9" fmla="*/ 945719 h 945719"/>
                  <a:gd name="connsiteX10" fmla="*/ 15810 w 692894"/>
                  <a:gd name="connsiteY10" fmla="*/ 945719 h 945719"/>
                  <a:gd name="connsiteX11" fmla="*/ 760 w 692894"/>
                  <a:gd name="connsiteY11" fmla="*/ 930669 h 945719"/>
                  <a:gd name="connsiteX12" fmla="*/ 2233 w 692894"/>
                  <a:gd name="connsiteY12" fmla="*/ 347522 h 945719"/>
                  <a:gd name="connsiteX13" fmla="*/ 11759 w 692894"/>
                  <a:gd name="connsiteY13" fmla="*/ 347522 h 945719"/>
                  <a:gd name="connsiteX14" fmla="*/ 14139 w 692894"/>
                  <a:gd name="connsiteY14" fmla="*/ 297515 h 945719"/>
                  <a:gd name="connsiteX15" fmla="*/ 2234 w 692894"/>
                  <a:gd name="connsiteY15" fmla="*/ 297515 h 945719"/>
                  <a:gd name="connsiteX16" fmla="*/ 3142 w 692894"/>
                  <a:gd name="connsiteY16" fmla="*/ 143638 h 945719"/>
                  <a:gd name="connsiteX0" fmla="*/ 3142 w 692894"/>
                  <a:gd name="connsiteY0" fmla="*/ 143638 h 945719"/>
                  <a:gd name="connsiteX1" fmla="*/ 144397 w 692894"/>
                  <a:gd name="connsiteY1" fmla="*/ 0 h 945719"/>
                  <a:gd name="connsiteX2" fmla="*/ 676072 w 692894"/>
                  <a:gd name="connsiteY2" fmla="*/ 2382 h 945719"/>
                  <a:gd name="connsiteX3" fmla="*/ 691122 w 692894"/>
                  <a:gd name="connsiteY3" fmla="*/ 17432 h 945719"/>
                  <a:gd name="connsiteX4" fmla="*/ 691294 w 692894"/>
                  <a:gd name="connsiteY4" fmla="*/ 244189 h 945719"/>
                  <a:gd name="connsiteX5" fmla="*/ 662718 w 692894"/>
                  <a:gd name="connsiteY5" fmla="*/ 244190 h 945719"/>
                  <a:gd name="connsiteX6" fmla="*/ 665101 w 692894"/>
                  <a:gd name="connsiteY6" fmla="*/ 432308 h 945719"/>
                  <a:gd name="connsiteX7" fmla="*/ 691294 w 692894"/>
                  <a:gd name="connsiteY7" fmla="*/ 432308 h 945719"/>
                  <a:gd name="connsiteX8" fmla="*/ 691122 w 692894"/>
                  <a:gd name="connsiteY8" fmla="*/ 930669 h 945719"/>
                  <a:gd name="connsiteX9" fmla="*/ 676072 w 692894"/>
                  <a:gd name="connsiteY9" fmla="*/ 945719 h 945719"/>
                  <a:gd name="connsiteX10" fmla="*/ 15810 w 692894"/>
                  <a:gd name="connsiteY10" fmla="*/ 945719 h 945719"/>
                  <a:gd name="connsiteX11" fmla="*/ 760 w 692894"/>
                  <a:gd name="connsiteY11" fmla="*/ 930669 h 945719"/>
                  <a:gd name="connsiteX12" fmla="*/ 2233 w 692894"/>
                  <a:gd name="connsiteY12" fmla="*/ 347522 h 945719"/>
                  <a:gd name="connsiteX13" fmla="*/ 14140 w 692894"/>
                  <a:gd name="connsiteY13" fmla="*/ 349903 h 945719"/>
                  <a:gd name="connsiteX14" fmla="*/ 14139 w 692894"/>
                  <a:gd name="connsiteY14" fmla="*/ 297515 h 945719"/>
                  <a:gd name="connsiteX15" fmla="*/ 2234 w 692894"/>
                  <a:gd name="connsiteY15" fmla="*/ 297515 h 945719"/>
                  <a:gd name="connsiteX16" fmla="*/ 3142 w 692894"/>
                  <a:gd name="connsiteY16" fmla="*/ 143638 h 9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92894" h="945719">
                    <a:moveTo>
                      <a:pt x="3142" y="143638"/>
                    </a:moveTo>
                    <a:lnTo>
                      <a:pt x="144397" y="0"/>
                    </a:lnTo>
                    <a:lnTo>
                      <a:pt x="676072" y="2382"/>
                    </a:lnTo>
                    <a:cubicBezTo>
                      <a:pt x="684384" y="2382"/>
                      <a:pt x="691122" y="9120"/>
                      <a:pt x="691122" y="17432"/>
                    </a:cubicBezTo>
                    <a:cubicBezTo>
                      <a:pt x="691179" y="96193"/>
                      <a:pt x="691237" y="165428"/>
                      <a:pt x="691294" y="244189"/>
                    </a:cubicBezTo>
                    <a:lnTo>
                      <a:pt x="662718" y="244190"/>
                    </a:lnTo>
                    <a:cubicBezTo>
                      <a:pt x="662718" y="302927"/>
                      <a:pt x="665101" y="373571"/>
                      <a:pt x="665101" y="432308"/>
                    </a:cubicBezTo>
                    <a:lnTo>
                      <a:pt x="691294" y="432308"/>
                    </a:lnTo>
                    <a:cubicBezTo>
                      <a:pt x="693250" y="530052"/>
                      <a:pt x="693659" y="850260"/>
                      <a:pt x="691122" y="930669"/>
                    </a:cubicBezTo>
                    <a:cubicBezTo>
                      <a:pt x="691122" y="938981"/>
                      <a:pt x="684384" y="945719"/>
                      <a:pt x="676072" y="945719"/>
                    </a:cubicBezTo>
                    <a:lnTo>
                      <a:pt x="15810" y="945719"/>
                    </a:lnTo>
                    <a:cubicBezTo>
                      <a:pt x="7498" y="945719"/>
                      <a:pt x="760" y="938981"/>
                      <a:pt x="760" y="930669"/>
                    </a:cubicBezTo>
                    <a:cubicBezTo>
                      <a:pt x="-1503" y="830970"/>
                      <a:pt x="1987" y="453048"/>
                      <a:pt x="2233" y="347522"/>
                    </a:cubicBezTo>
                    <a:lnTo>
                      <a:pt x="14140" y="349903"/>
                    </a:lnTo>
                    <a:cubicBezTo>
                      <a:pt x="14140" y="332440"/>
                      <a:pt x="14139" y="314978"/>
                      <a:pt x="14139" y="297515"/>
                    </a:cubicBezTo>
                    <a:lnTo>
                      <a:pt x="2234" y="297515"/>
                    </a:lnTo>
                    <a:cubicBezTo>
                      <a:pt x="2537" y="246223"/>
                      <a:pt x="2839" y="194930"/>
                      <a:pt x="3142" y="143638"/>
                    </a:cubicBezTo>
                    <a:close/>
                  </a:path>
                </a:pathLst>
              </a:cu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b"/>
              <a:lstStyle/>
              <a:p>
                <a:pPr algn="ctr"/>
                <a:r>
                  <a:rPr lang="de-DE" sz="1200" b="1" i="1" dirty="0" smtClean="0"/>
                  <a:t>SD</a:t>
                </a:r>
                <a:endParaRPr lang="en-US" sz="2400" b="1" i="1" dirty="0"/>
              </a:p>
            </p:txBody>
          </p:sp>
        </p:grpSp>
        <p:grpSp>
          <p:nvGrpSpPr>
            <p:cNvPr id="324" name="Group 323"/>
            <p:cNvGrpSpPr/>
            <p:nvPr/>
          </p:nvGrpSpPr>
          <p:grpSpPr>
            <a:xfrm>
              <a:off x="6179615" y="2277640"/>
              <a:ext cx="445530" cy="452959"/>
              <a:chOff x="6179615" y="2277640"/>
              <a:chExt cx="445530" cy="452959"/>
            </a:xfrm>
          </p:grpSpPr>
          <p:sp>
            <p:nvSpPr>
              <p:cNvPr id="448" name="Rounded Rectangle 447"/>
              <p:cNvSpPr>
                <a:spLocks noChangeAspect="1"/>
              </p:cNvSpPr>
              <p:nvPr/>
            </p:nvSpPr>
            <p:spPr>
              <a:xfrm>
                <a:off x="6191624" y="2277640"/>
                <a:ext cx="433521" cy="433521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22" name="Group 321"/>
              <p:cNvGrpSpPr/>
              <p:nvPr/>
            </p:nvGrpSpPr>
            <p:grpSpPr>
              <a:xfrm>
                <a:off x="6179615" y="2347767"/>
                <a:ext cx="401461" cy="382832"/>
                <a:chOff x="6179615" y="2347767"/>
                <a:chExt cx="401461" cy="382832"/>
              </a:xfrm>
            </p:grpSpPr>
            <p:grpSp>
              <p:nvGrpSpPr>
                <p:cNvPr id="450" name="Group 449"/>
                <p:cNvGrpSpPr/>
                <p:nvPr/>
              </p:nvGrpSpPr>
              <p:grpSpPr>
                <a:xfrm>
                  <a:off x="6240907" y="2347767"/>
                  <a:ext cx="128586" cy="138273"/>
                  <a:chOff x="6701467" y="2570799"/>
                  <a:chExt cx="254128" cy="273272"/>
                </a:xfrm>
              </p:grpSpPr>
              <p:cxnSp>
                <p:nvCxnSpPr>
                  <p:cNvPr id="480" name="Straight Connector 479"/>
                  <p:cNvCxnSpPr/>
                  <p:nvPr/>
                </p:nvCxnSpPr>
                <p:spPr>
                  <a:xfrm>
                    <a:off x="6788869" y="2605388"/>
                    <a:ext cx="0" cy="203942"/>
                  </a:xfrm>
                  <a:prstGeom prst="line">
                    <a:avLst/>
                  </a:prstGeom>
                  <a:ln w="19050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1" name="Straight Connector 480"/>
                  <p:cNvCxnSpPr/>
                  <p:nvPr/>
                </p:nvCxnSpPr>
                <p:spPr>
                  <a:xfrm>
                    <a:off x="6950833" y="2570799"/>
                    <a:ext cx="0" cy="209118"/>
                  </a:xfrm>
                  <a:prstGeom prst="line">
                    <a:avLst/>
                  </a:prstGeom>
                  <a:ln w="19050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2" name="Straight Connector 481"/>
                  <p:cNvCxnSpPr/>
                  <p:nvPr/>
                </p:nvCxnSpPr>
                <p:spPr>
                  <a:xfrm flipH="1">
                    <a:off x="6784107" y="2575953"/>
                    <a:ext cx="171488" cy="34589"/>
                  </a:xfrm>
                  <a:prstGeom prst="line">
                    <a:avLst/>
                  </a:prstGeom>
                  <a:ln w="19050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83" name="Oval 482"/>
                  <p:cNvSpPr/>
                  <p:nvPr/>
                </p:nvSpPr>
                <p:spPr>
                  <a:xfrm rot="20343596">
                    <a:off x="6701467" y="2791856"/>
                    <a:ext cx="89784" cy="52215"/>
                  </a:xfrm>
                  <a:prstGeom prst="ellipse">
                    <a:avLst/>
                  </a:prstGeom>
                  <a:ln w="1905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84" name="Straight Connector 483"/>
                  <p:cNvCxnSpPr/>
                  <p:nvPr/>
                </p:nvCxnSpPr>
                <p:spPr>
                  <a:xfrm flipH="1">
                    <a:off x="6782147" y="2604096"/>
                    <a:ext cx="171488" cy="34589"/>
                  </a:xfrm>
                  <a:prstGeom prst="line">
                    <a:avLst/>
                  </a:prstGeom>
                  <a:ln w="19050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85" name="Oval 484"/>
                  <p:cNvSpPr/>
                  <p:nvPr/>
                </p:nvSpPr>
                <p:spPr>
                  <a:xfrm rot="20343596">
                    <a:off x="6862217" y="2772783"/>
                    <a:ext cx="89784" cy="52215"/>
                  </a:xfrm>
                  <a:prstGeom prst="ellipse">
                    <a:avLst/>
                  </a:prstGeom>
                  <a:ln w="1905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453" name="Rectangle 452"/>
                <p:cNvSpPr/>
                <p:nvPr/>
              </p:nvSpPr>
              <p:spPr>
                <a:xfrm>
                  <a:off x="6433232" y="2350375"/>
                  <a:ext cx="147844" cy="284189"/>
                </a:xfrm>
                <a:prstGeom prst="rect">
                  <a:avLst/>
                </a:prstGeom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4" name="Rounded Rectangle 453"/>
                <p:cNvSpPr/>
                <p:nvPr/>
              </p:nvSpPr>
              <p:spPr>
                <a:xfrm>
                  <a:off x="6467996" y="2362790"/>
                  <a:ext cx="77200" cy="52047"/>
                </a:xfrm>
                <a:prstGeom prst="round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5" name="Rectangle 454"/>
                <p:cNvSpPr/>
                <p:nvPr/>
              </p:nvSpPr>
              <p:spPr>
                <a:xfrm>
                  <a:off x="6438640" y="2357348"/>
                  <a:ext cx="18556" cy="1855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6" name="Rectangle 455"/>
                <p:cNvSpPr/>
                <p:nvPr/>
              </p:nvSpPr>
              <p:spPr>
                <a:xfrm>
                  <a:off x="6438640" y="2382516"/>
                  <a:ext cx="18556" cy="1855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7" name="Rectangle 456"/>
                <p:cNvSpPr/>
                <p:nvPr/>
              </p:nvSpPr>
              <p:spPr>
                <a:xfrm>
                  <a:off x="6438640" y="2407684"/>
                  <a:ext cx="18556" cy="1855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8" name="Rectangle 457"/>
                <p:cNvSpPr/>
                <p:nvPr/>
              </p:nvSpPr>
              <p:spPr>
                <a:xfrm>
                  <a:off x="6438640" y="2432852"/>
                  <a:ext cx="18556" cy="1855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9" name="Rectangle 458"/>
                <p:cNvSpPr/>
                <p:nvPr/>
              </p:nvSpPr>
              <p:spPr>
                <a:xfrm>
                  <a:off x="6438640" y="2458020"/>
                  <a:ext cx="18556" cy="1855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0" name="Rectangle 459"/>
                <p:cNvSpPr/>
                <p:nvPr/>
              </p:nvSpPr>
              <p:spPr>
                <a:xfrm>
                  <a:off x="6438640" y="2483188"/>
                  <a:ext cx="18556" cy="1855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1" name="Rectangle 460"/>
                <p:cNvSpPr/>
                <p:nvPr/>
              </p:nvSpPr>
              <p:spPr>
                <a:xfrm>
                  <a:off x="6438640" y="2508356"/>
                  <a:ext cx="18556" cy="1855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2" name="Rectangle 461"/>
                <p:cNvSpPr/>
                <p:nvPr/>
              </p:nvSpPr>
              <p:spPr>
                <a:xfrm>
                  <a:off x="6438640" y="2533524"/>
                  <a:ext cx="18556" cy="1855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3" name="Rectangle 462"/>
                <p:cNvSpPr/>
                <p:nvPr/>
              </p:nvSpPr>
              <p:spPr>
                <a:xfrm>
                  <a:off x="6438640" y="2558692"/>
                  <a:ext cx="18556" cy="1855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4" name="Rectangle 463"/>
                <p:cNvSpPr/>
                <p:nvPr/>
              </p:nvSpPr>
              <p:spPr>
                <a:xfrm>
                  <a:off x="6438640" y="2583860"/>
                  <a:ext cx="18556" cy="1855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5" name="Rectangle 464"/>
                <p:cNvSpPr/>
                <p:nvPr/>
              </p:nvSpPr>
              <p:spPr>
                <a:xfrm>
                  <a:off x="6438640" y="2609028"/>
                  <a:ext cx="18556" cy="1855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6" name="Rectangle 465"/>
                <p:cNvSpPr/>
                <p:nvPr/>
              </p:nvSpPr>
              <p:spPr>
                <a:xfrm>
                  <a:off x="6555275" y="2357348"/>
                  <a:ext cx="18556" cy="1855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7" name="Rectangle 466"/>
                <p:cNvSpPr/>
                <p:nvPr/>
              </p:nvSpPr>
              <p:spPr>
                <a:xfrm>
                  <a:off x="6555275" y="2382516"/>
                  <a:ext cx="18556" cy="1855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8" name="Rectangle 467"/>
                <p:cNvSpPr/>
                <p:nvPr/>
              </p:nvSpPr>
              <p:spPr>
                <a:xfrm>
                  <a:off x="6555275" y="2407684"/>
                  <a:ext cx="18556" cy="1855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9" name="Rectangle 468"/>
                <p:cNvSpPr/>
                <p:nvPr/>
              </p:nvSpPr>
              <p:spPr>
                <a:xfrm>
                  <a:off x="6555275" y="2432852"/>
                  <a:ext cx="18556" cy="1855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0" name="Rectangle 469"/>
                <p:cNvSpPr/>
                <p:nvPr/>
              </p:nvSpPr>
              <p:spPr>
                <a:xfrm>
                  <a:off x="6555275" y="2458020"/>
                  <a:ext cx="18556" cy="1855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1" name="Rectangle 470"/>
                <p:cNvSpPr/>
                <p:nvPr/>
              </p:nvSpPr>
              <p:spPr>
                <a:xfrm>
                  <a:off x="6555275" y="2483188"/>
                  <a:ext cx="18556" cy="1855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2" name="Rectangle 471"/>
                <p:cNvSpPr/>
                <p:nvPr/>
              </p:nvSpPr>
              <p:spPr>
                <a:xfrm>
                  <a:off x="6555275" y="2508356"/>
                  <a:ext cx="18556" cy="1855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3" name="Rectangle 472"/>
                <p:cNvSpPr/>
                <p:nvPr/>
              </p:nvSpPr>
              <p:spPr>
                <a:xfrm>
                  <a:off x="6555275" y="2533524"/>
                  <a:ext cx="18556" cy="1855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4" name="Rectangle 473"/>
                <p:cNvSpPr/>
                <p:nvPr/>
              </p:nvSpPr>
              <p:spPr>
                <a:xfrm>
                  <a:off x="6555275" y="2558692"/>
                  <a:ext cx="18556" cy="1855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5" name="Rectangle 474"/>
                <p:cNvSpPr/>
                <p:nvPr/>
              </p:nvSpPr>
              <p:spPr>
                <a:xfrm>
                  <a:off x="6555275" y="2583860"/>
                  <a:ext cx="18556" cy="1855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6" name="Rectangle 475"/>
                <p:cNvSpPr/>
                <p:nvPr/>
              </p:nvSpPr>
              <p:spPr>
                <a:xfrm>
                  <a:off x="6555275" y="2609028"/>
                  <a:ext cx="18556" cy="1855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7" name="Rounded Rectangle 476"/>
                <p:cNvSpPr/>
                <p:nvPr/>
              </p:nvSpPr>
              <p:spPr>
                <a:xfrm>
                  <a:off x="6467868" y="2430748"/>
                  <a:ext cx="77200" cy="52047"/>
                </a:xfrm>
                <a:prstGeom prst="round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8" name="Rounded Rectangle 477"/>
                <p:cNvSpPr/>
                <p:nvPr/>
              </p:nvSpPr>
              <p:spPr>
                <a:xfrm>
                  <a:off x="6467739" y="2498705"/>
                  <a:ext cx="77200" cy="52047"/>
                </a:xfrm>
                <a:prstGeom prst="round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9" name="Rounded Rectangle 478"/>
                <p:cNvSpPr/>
                <p:nvPr/>
              </p:nvSpPr>
              <p:spPr>
                <a:xfrm>
                  <a:off x="6467610" y="2566663"/>
                  <a:ext cx="77200" cy="52047"/>
                </a:xfrm>
                <a:prstGeom prst="round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2" name="Rectangle 451"/>
                <p:cNvSpPr/>
                <p:nvPr/>
              </p:nvSpPr>
              <p:spPr>
                <a:xfrm>
                  <a:off x="6179615" y="2453600"/>
                  <a:ext cx="213817" cy="27699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de-DE" sz="1200" b="1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@</a:t>
                  </a:r>
                  <a:endParaRPr lang="en-US" sz="12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602" name="TextBox 601"/>
            <p:cNvSpPr txBox="1">
              <a:spLocks noChangeAspect="1"/>
            </p:cNvSpPr>
            <p:nvPr/>
          </p:nvSpPr>
          <p:spPr>
            <a:xfrm>
              <a:off x="4068870" y="3926685"/>
              <a:ext cx="1140056" cy="200055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 algn="ctr"/>
              <a:r>
                <a:rPr lang="de-DE" sz="700" i="1" dirty="0" smtClean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e.g. CAN, Ethernet, ...</a:t>
              </a:r>
              <a:endParaRPr lang="en-US" sz="700" i="1" dirty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3" name="TextBox 602"/>
            <p:cNvSpPr txBox="1">
              <a:spLocks noChangeAspect="1"/>
            </p:cNvSpPr>
            <p:nvPr/>
          </p:nvSpPr>
          <p:spPr>
            <a:xfrm>
              <a:off x="2425034" y="4690082"/>
              <a:ext cx="585418" cy="246221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 algn="ctr"/>
              <a:r>
                <a:rPr lang="de-DE" sz="1000" dirty="0" smtClean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OBD II</a:t>
              </a:r>
              <a:endParaRPr lang="en-US" sz="1000" dirty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4" name="TextBox 603"/>
            <p:cNvSpPr txBox="1">
              <a:spLocks noChangeAspect="1"/>
            </p:cNvSpPr>
            <p:nvPr/>
          </p:nvSpPr>
          <p:spPr>
            <a:xfrm>
              <a:off x="2985004" y="1340521"/>
              <a:ext cx="2951244" cy="307777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r>
                <a:rPr lang="de-DE" sz="700" i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e.g. Services like e.g. Over the Sir Updates, Performance  Data,</a:t>
              </a:r>
              <a:br>
                <a:rPr lang="de-DE" sz="700" i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</a:br>
              <a:r>
                <a:rPr lang="de-DE" sz="700" i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eCall, Battery Status, Vehicle </a:t>
              </a:r>
              <a:r>
                <a:rPr lang="de-DE" sz="700" i="1" dirty="0" err="1" smtClean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Functionalities</a:t>
              </a:r>
              <a:endParaRPr lang="en-US" sz="7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5" name="TextBox 604"/>
            <p:cNvSpPr txBox="1">
              <a:spLocks noChangeAspect="1"/>
            </p:cNvSpPr>
            <p:nvPr/>
          </p:nvSpPr>
          <p:spPr>
            <a:xfrm>
              <a:off x="2343052" y="890499"/>
              <a:ext cx="873957" cy="200055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 algn="ctr"/>
              <a:r>
                <a:rPr lang="de-DE" sz="700" i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e.g. 3G, WiFi, ...</a:t>
              </a:r>
              <a:endParaRPr lang="en-US" sz="7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8" name="TextBox 607"/>
            <p:cNvSpPr txBox="1">
              <a:spLocks noChangeAspect="1"/>
            </p:cNvSpPr>
            <p:nvPr/>
          </p:nvSpPr>
          <p:spPr>
            <a:xfrm>
              <a:off x="6965003" y="4526689"/>
              <a:ext cx="1502334" cy="400110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 algn="ctr"/>
              <a:r>
                <a:rPr lang="de-DE" sz="1000" dirty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EV: Grid </a:t>
              </a:r>
              <a:r>
                <a:rPr lang="de-DE" sz="1000" dirty="0" smtClean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connection, </a:t>
              </a:r>
              <a:br>
                <a:rPr lang="de-DE" sz="1000" dirty="0" smtClean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</a:br>
              <a:r>
                <a:rPr lang="de-DE" sz="1000" dirty="0" smtClean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incl. smart charging</a:t>
              </a:r>
              <a:endParaRPr lang="en-US" sz="1000" dirty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9" name="TextBox 588"/>
            <p:cNvSpPr txBox="1">
              <a:spLocks noChangeAspect="1"/>
            </p:cNvSpPr>
            <p:nvPr/>
          </p:nvSpPr>
          <p:spPr>
            <a:xfrm>
              <a:off x="7215154" y="3413951"/>
              <a:ext cx="1848583" cy="400110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 algn="ctr"/>
              <a:r>
                <a:rPr lang="de-DE" sz="1000" dirty="0" smtClean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External storage devices / </a:t>
              </a:r>
              <a:br>
                <a:rPr lang="de-DE" sz="1000" dirty="0" smtClean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</a:br>
              <a:r>
                <a:rPr lang="de-DE" sz="1000" dirty="0" smtClean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Nomadic devices</a:t>
              </a:r>
              <a:endParaRPr lang="en-US" sz="1000" dirty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91" name="Elbow Connector 590"/>
            <p:cNvCxnSpPr/>
            <p:nvPr/>
          </p:nvCxnSpPr>
          <p:spPr>
            <a:xfrm rot="10800000">
              <a:off x="3118204" y="4310253"/>
              <a:ext cx="4319794" cy="13846"/>
            </a:xfrm>
            <a:prstGeom prst="bentConnector3">
              <a:avLst/>
            </a:prstGeom>
            <a:noFill/>
            <a:ln w="38100">
              <a:solidFill>
                <a:schemeClr val="tx2">
                  <a:lumMod val="40000"/>
                  <a:lumOff val="6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93" name="TextBox 592"/>
            <p:cNvSpPr txBox="1">
              <a:spLocks noChangeAspect="1"/>
            </p:cNvSpPr>
            <p:nvPr/>
          </p:nvSpPr>
          <p:spPr>
            <a:xfrm>
              <a:off x="2351272" y="3138663"/>
              <a:ext cx="679994" cy="246221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 algn="ctr"/>
              <a:r>
                <a:rPr lang="de-DE" sz="1000" dirty="0" smtClean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Camera</a:t>
              </a:r>
              <a:endParaRPr lang="en-US" sz="1000" dirty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4" name="TextBox 593"/>
            <p:cNvSpPr txBox="1">
              <a:spLocks noChangeAspect="1"/>
            </p:cNvSpPr>
            <p:nvPr/>
          </p:nvSpPr>
          <p:spPr>
            <a:xfrm>
              <a:off x="2362726" y="3961451"/>
              <a:ext cx="760144" cy="246221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 algn="ctr"/>
              <a:r>
                <a:rPr lang="de-DE" sz="1000" dirty="0" smtClean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Radar, ...</a:t>
              </a:r>
              <a:endParaRPr lang="en-US" sz="1000" dirty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3204658" y="4472313"/>
              <a:ext cx="2949149" cy="364145"/>
              <a:chOff x="3480633" y="4472313"/>
              <a:chExt cx="2949149" cy="364145"/>
            </a:xfrm>
          </p:grpSpPr>
          <p:sp>
            <p:nvSpPr>
              <p:cNvPr id="7" name="Pentagon 84"/>
              <p:cNvSpPr/>
              <p:nvPr/>
            </p:nvSpPr>
            <p:spPr>
              <a:xfrm>
                <a:off x="3480633" y="4472551"/>
                <a:ext cx="770563" cy="363907"/>
              </a:xfrm>
              <a:custGeom>
                <a:avLst/>
                <a:gdLst>
                  <a:gd name="connsiteX0" fmla="*/ 0 w 2663504"/>
                  <a:gd name="connsiteY0" fmla="*/ 0 h 1507790"/>
                  <a:gd name="connsiteX1" fmla="*/ 1909609 w 2663504"/>
                  <a:gd name="connsiteY1" fmla="*/ 0 h 1507790"/>
                  <a:gd name="connsiteX2" fmla="*/ 2663504 w 2663504"/>
                  <a:gd name="connsiteY2" fmla="*/ 753895 h 1507790"/>
                  <a:gd name="connsiteX3" fmla="*/ 1909609 w 2663504"/>
                  <a:gd name="connsiteY3" fmla="*/ 1507790 h 1507790"/>
                  <a:gd name="connsiteX4" fmla="*/ 0 w 2663504"/>
                  <a:gd name="connsiteY4" fmla="*/ 1507790 h 1507790"/>
                  <a:gd name="connsiteX5" fmla="*/ 0 w 2663504"/>
                  <a:gd name="connsiteY5" fmla="*/ 0 h 1507790"/>
                  <a:gd name="connsiteX0" fmla="*/ 0 w 2663504"/>
                  <a:gd name="connsiteY0" fmla="*/ 0 h 1507790"/>
                  <a:gd name="connsiteX1" fmla="*/ 1909609 w 2663504"/>
                  <a:gd name="connsiteY1" fmla="*/ 0 h 1507790"/>
                  <a:gd name="connsiteX2" fmla="*/ 2663504 w 2663504"/>
                  <a:gd name="connsiteY2" fmla="*/ 753895 h 1507790"/>
                  <a:gd name="connsiteX3" fmla="*/ 1909609 w 2663504"/>
                  <a:gd name="connsiteY3" fmla="*/ 1507790 h 1507790"/>
                  <a:gd name="connsiteX4" fmla="*/ 0 w 2663504"/>
                  <a:gd name="connsiteY4" fmla="*/ 1507790 h 1507790"/>
                  <a:gd name="connsiteX5" fmla="*/ 535 w 2663504"/>
                  <a:gd name="connsiteY5" fmla="*/ 730256 h 1507790"/>
                  <a:gd name="connsiteX6" fmla="*/ 0 w 2663504"/>
                  <a:gd name="connsiteY6" fmla="*/ 0 h 1507790"/>
                  <a:gd name="connsiteX0" fmla="*/ 488563 w 3152067"/>
                  <a:gd name="connsiteY0" fmla="*/ 0 h 1507790"/>
                  <a:gd name="connsiteX1" fmla="*/ 2398172 w 3152067"/>
                  <a:gd name="connsiteY1" fmla="*/ 0 h 1507790"/>
                  <a:gd name="connsiteX2" fmla="*/ 3152067 w 3152067"/>
                  <a:gd name="connsiteY2" fmla="*/ 753895 h 1507790"/>
                  <a:gd name="connsiteX3" fmla="*/ 2398172 w 3152067"/>
                  <a:gd name="connsiteY3" fmla="*/ 1507790 h 1507790"/>
                  <a:gd name="connsiteX4" fmla="*/ 488563 w 3152067"/>
                  <a:gd name="connsiteY4" fmla="*/ 1507790 h 1507790"/>
                  <a:gd name="connsiteX5" fmla="*/ 0 w 3152067"/>
                  <a:gd name="connsiteY5" fmla="*/ 740889 h 1507790"/>
                  <a:gd name="connsiteX6" fmla="*/ 488563 w 3152067"/>
                  <a:gd name="connsiteY6" fmla="*/ 0 h 1507790"/>
                  <a:gd name="connsiteX0" fmla="*/ 488563 w 3152067"/>
                  <a:gd name="connsiteY0" fmla="*/ 1 h 1507791"/>
                  <a:gd name="connsiteX1" fmla="*/ 2398172 w 3152067"/>
                  <a:gd name="connsiteY1" fmla="*/ 1 h 1507791"/>
                  <a:gd name="connsiteX2" fmla="*/ 3152067 w 3152067"/>
                  <a:gd name="connsiteY2" fmla="*/ 753896 h 1507791"/>
                  <a:gd name="connsiteX3" fmla="*/ 2398172 w 3152067"/>
                  <a:gd name="connsiteY3" fmla="*/ 1507791 h 1507791"/>
                  <a:gd name="connsiteX4" fmla="*/ 488563 w 3152067"/>
                  <a:gd name="connsiteY4" fmla="*/ 1507791 h 1507791"/>
                  <a:gd name="connsiteX5" fmla="*/ 0 w 3152067"/>
                  <a:gd name="connsiteY5" fmla="*/ 740890 h 1507791"/>
                  <a:gd name="connsiteX6" fmla="*/ 488563 w 3152067"/>
                  <a:gd name="connsiteY6" fmla="*/ 1 h 1507791"/>
                  <a:gd name="connsiteX0" fmla="*/ 488563 w 3152067"/>
                  <a:gd name="connsiteY0" fmla="*/ 1 h 1507791"/>
                  <a:gd name="connsiteX1" fmla="*/ 2398172 w 3152067"/>
                  <a:gd name="connsiteY1" fmla="*/ 1 h 1507791"/>
                  <a:gd name="connsiteX2" fmla="*/ 3152067 w 3152067"/>
                  <a:gd name="connsiteY2" fmla="*/ 753896 h 1507791"/>
                  <a:gd name="connsiteX3" fmla="*/ 2398172 w 3152067"/>
                  <a:gd name="connsiteY3" fmla="*/ 1507791 h 1507791"/>
                  <a:gd name="connsiteX4" fmla="*/ 488563 w 3152067"/>
                  <a:gd name="connsiteY4" fmla="*/ 1507791 h 1507791"/>
                  <a:gd name="connsiteX5" fmla="*/ 0 w 3152067"/>
                  <a:gd name="connsiteY5" fmla="*/ 740890 h 1507791"/>
                  <a:gd name="connsiteX6" fmla="*/ 488563 w 3152067"/>
                  <a:gd name="connsiteY6" fmla="*/ 1 h 1507791"/>
                  <a:gd name="connsiteX0" fmla="*/ 616154 w 3279658"/>
                  <a:gd name="connsiteY0" fmla="*/ 1 h 1507791"/>
                  <a:gd name="connsiteX1" fmla="*/ 2525763 w 3279658"/>
                  <a:gd name="connsiteY1" fmla="*/ 1 h 1507791"/>
                  <a:gd name="connsiteX2" fmla="*/ 3279658 w 3279658"/>
                  <a:gd name="connsiteY2" fmla="*/ 753896 h 1507791"/>
                  <a:gd name="connsiteX3" fmla="*/ 2525763 w 3279658"/>
                  <a:gd name="connsiteY3" fmla="*/ 1507791 h 1507791"/>
                  <a:gd name="connsiteX4" fmla="*/ 616154 w 3279658"/>
                  <a:gd name="connsiteY4" fmla="*/ 1507791 h 1507791"/>
                  <a:gd name="connsiteX5" fmla="*/ 0 w 3279658"/>
                  <a:gd name="connsiteY5" fmla="*/ 740890 h 1507791"/>
                  <a:gd name="connsiteX6" fmla="*/ 616154 w 3279658"/>
                  <a:gd name="connsiteY6" fmla="*/ 1 h 1507791"/>
                  <a:gd name="connsiteX0" fmla="*/ 616154 w 3279658"/>
                  <a:gd name="connsiteY0" fmla="*/ 2 h 1507792"/>
                  <a:gd name="connsiteX1" fmla="*/ 2525763 w 3279658"/>
                  <a:gd name="connsiteY1" fmla="*/ 2 h 1507792"/>
                  <a:gd name="connsiteX2" fmla="*/ 3279658 w 3279658"/>
                  <a:gd name="connsiteY2" fmla="*/ 753897 h 1507792"/>
                  <a:gd name="connsiteX3" fmla="*/ 2525763 w 3279658"/>
                  <a:gd name="connsiteY3" fmla="*/ 1507792 h 1507792"/>
                  <a:gd name="connsiteX4" fmla="*/ 616154 w 3279658"/>
                  <a:gd name="connsiteY4" fmla="*/ 1507792 h 1507792"/>
                  <a:gd name="connsiteX5" fmla="*/ 0 w 3279658"/>
                  <a:gd name="connsiteY5" fmla="*/ 740891 h 1507792"/>
                  <a:gd name="connsiteX6" fmla="*/ 616154 w 3279658"/>
                  <a:gd name="connsiteY6" fmla="*/ 2 h 1507792"/>
                  <a:gd name="connsiteX0" fmla="*/ 617561 w 3281065"/>
                  <a:gd name="connsiteY0" fmla="*/ 2 h 1507792"/>
                  <a:gd name="connsiteX1" fmla="*/ 2527170 w 3281065"/>
                  <a:gd name="connsiteY1" fmla="*/ 2 h 1507792"/>
                  <a:gd name="connsiteX2" fmla="*/ 3281065 w 3281065"/>
                  <a:gd name="connsiteY2" fmla="*/ 753897 h 1507792"/>
                  <a:gd name="connsiteX3" fmla="*/ 2527170 w 3281065"/>
                  <a:gd name="connsiteY3" fmla="*/ 1507792 h 1507792"/>
                  <a:gd name="connsiteX4" fmla="*/ 617561 w 3281065"/>
                  <a:gd name="connsiteY4" fmla="*/ 1507792 h 1507792"/>
                  <a:gd name="connsiteX5" fmla="*/ 1407 w 3281065"/>
                  <a:gd name="connsiteY5" fmla="*/ 740891 h 1507792"/>
                  <a:gd name="connsiteX6" fmla="*/ 617561 w 3281065"/>
                  <a:gd name="connsiteY6" fmla="*/ 2 h 1507792"/>
                  <a:gd name="connsiteX0" fmla="*/ 616155 w 3279659"/>
                  <a:gd name="connsiteY0" fmla="*/ 3 h 1507793"/>
                  <a:gd name="connsiteX1" fmla="*/ 2525764 w 3279659"/>
                  <a:gd name="connsiteY1" fmla="*/ 3 h 1507793"/>
                  <a:gd name="connsiteX2" fmla="*/ 3279659 w 3279659"/>
                  <a:gd name="connsiteY2" fmla="*/ 753898 h 1507793"/>
                  <a:gd name="connsiteX3" fmla="*/ 2525764 w 3279659"/>
                  <a:gd name="connsiteY3" fmla="*/ 1507793 h 1507793"/>
                  <a:gd name="connsiteX4" fmla="*/ 616155 w 3279659"/>
                  <a:gd name="connsiteY4" fmla="*/ 1507793 h 1507793"/>
                  <a:gd name="connsiteX5" fmla="*/ 1 w 3279659"/>
                  <a:gd name="connsiteY5" fmla="*/ 740892 h 1507793"/>
                  <a:gd name="connsiteX6" fmla="*/ 616155 w 3279659"/>
                  <a:gd name="connsiteY6" fmla="*/ 3 h 1507793"/>
                  <a:gd name="connsiteX0" fmla="*/ 616155 w 3279659"/>
                  <a:gd name="connsiteY0" fmla="*/ 3 h 1507793"/>
                  <a:gd name="connsiteX1" fmla="*/ 2525764 w 3279659"/>
                  <a:gd name="connsiteY1" fmla="*/ 3 h 1507793"/>
                  <a:gd name="connsiteX2" fmla="*/ 3279659 w 3279659"/>
                  <a:gd name="connsiteY2" fmla="*/ 753898 h 1507793"/>
                  <a:gd name="connsiteX3" fmla="*/ 2525764 w 3279659"/>
                  <a:gd name="connsiteY3" fmla="*/ 1507793 h 1507793"/>
                  <a:gd name="connsiteX4" fmla="*/ 616155 w 3279659"/>
                  <a:gd name="connsiteY4" fmla="*/ 1507793 h 1507793"/>
                  <a:gd name="connsiteX5" fmla="*/ 1 w 3279659"/>
                  <a:gd name="connsiteY5" fmla="*/ 740892 h 1507793"/>
                  <a:gd name="connsiteX6" fmla="*/ 616155 w 3279659"/>
                  <a:gd name="connsiteY6" fmla="*/ 3 h 1507793"/>
                  <a:gd name="connsiteX0" fmla="*/ 616155 w 3279659"/>
                  <a:gd name="connsiteY0" fmla="*/ 0 h 1507790"/>
                  <a:gd name="connsiteX1" fmla="*/ 2525764 w 3279659"/>
                  <a:gd name="connsiteY1" fmla="*/ 0 h 1507790"/>
                  <a:gd name="connsiteX2" fmla="*/ 3279659 w 3279659"/>
                  <a:gd name="connsiteY2" fmla="*/ 753895 h 1507790"/>
                  <a:gd name="connsiteX3" fmla="*/ 2525764 w 3279659"/>
                  <a:gd name="connsiteY3" fmla="*/ 1507790 h 1507790"/>
                  <a:gd name="connsiteX4" fmla="*/ 616155 w 3279659"/>
                  <a:gd name="connsiteY4" fmla="*/ 1507790 h 1507790"/>
                  <a:gd name="connsiteX5" fmla="*/ 1 w 3279659"/>
                  <a:gd name="connsiteY5" fmla="*/ 740889 h 1507790"/>
                  <a:gd name="connsiteX6" fmla="*/ 616155 w 3279659"/>
                  <a:gd name="connsiteY6" fmla="*/ 0 h 1507790"/>
                  <a:gd name="connsiteX0" fmla="*/ 616155 w 3279659"/>
                  <a:gd name="connsiteY0" fmla="*/ 0 h 1507790"/>
                  <a:gd name="connsiteX1" fmla="*/ 2525764 w 3279659"/>
                  <a:gd name="connsiteY1" fmla="*/ 0 h 1507790"/>
                  <a:gd name="connsiteX2" fmla="*/ 3279659 w 3279659"/>
                  <a:gd name="connsiteY2" fmla="*/ 753895 h 1507790"/>
                  <a:gd name="connsiteX3" fmla="*/ 2525764 w 3279659"/>
                  <a:gd name="connsiteY3" fmla="*/ 1507790 h 1507790"/>
                  <a:gd name="connsiteX4" fmla="*/ 616155 w 3279659"/>
                  <a:gd name="connsiteY4" fmla="*/ 1507790 h 1507790"/>
                  <a:gd name="connsiteX5" fmla="*/ 1 w 3279659"/>
                  <a:gd name="connsiteY5" fmla="*/ 740889 h 1507790"/>
                  <a:gd name="connsiteX6" fmla="*/ 616155 w 3279659"/>
                  <a:gd name="connsiteY6" fmla="*/ 0 h 1507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79659" h="1507790">
                    <a:moveTo>
                      <a:pt x="616155" y="0"/>
                    </a:moveTo>
                    <a:lnTo>
                      <a:pt x="2525764" y="0"/>
                    </a:lnTo>
                    <a:lnTo>
                      <a:pt x="3279659" y="753895"/>
                    </a:lnTo>
                    <a:lnTo>
                      <a:pt x="2525764" y="1507790"/>
                    </a:lnTo>
                    <a:lnTo>
                      <a:pt x="616155" y="1507790"/>
                    </a:lnTo>
                    <a:cubicBezTo>
                      <a:pt x="269623" y="1486299"/>
                      <a:pt x="178" y="1186327"/>
                      <a:pt x="1" y="740889"/>
                    </a:cubicBezTo>
                    <a:cubicBezTo>
                      <a:pt x="-176" y="295451"/>
                      <a:pt x="339886" y="20135"/>
                      <a:pt x="616155" y="0"/>
                    </a:cubicBezTo>
                    <a:close/>
                  </a:path>
                </a:pathLst>
              </a:cu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700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  <a:latin typeface="Arial Rounded MT Bold" panose="020F0704030504030204" pitchFamily="34" charset="0"/>
                    <a:cs typeface="Arial" panose="020B0604020202020204" pitchFamily="34" charset="0"/>
                  </a:rPr>
                  <a:t>Design &amp; Development</a:t>
                </a:r>
                <a:endParaRPr lang="en-US" sz="7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Arial Rounded MT Bold" panose="020F07040305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Chevron 7"/>
              <p:cNvSpPr/>
              <p:nvPr/>
            </p:nvSpPr>
            <p:spPr>
              <a:xfrm>
                <a:off x="4134696" y="4472551"/>
                <a:ext cx="988997" cy="363907"/>
              </a:xfrm>
              <a:prstGeom prst="chevr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700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  <a:latin typeface="Arial Rounded MT Bold" panose="020F0704030504030204" pitchFamily="34" charset="0"/>
                    <a:cs typeface="Arial" panose="020B0604020202020204" pitchFamily="34" charset="0"/>
                  </a:rPr>
                  <a:t>Production &amp; Distribution</a:t>
                </a:r>
                <a:endParaRPr lang="en-US" sz="7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Arial Rounded MT Bold" panose="020F07040305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Chevron 327"/>
              <p:cNvSpPr/>
              <p:nvPr/>
            </p:nvSpPr>
            <p:spPr>
              <a:xfrm>
                <a:off x="5633924" y="4472551"/>
                <a:ext cx="795858" cy="363907"/>
              </a:xfrm>
              <a:custGeom>
                <a:avLst/>
                <a:gdLst>
                  <a:gd name="connsiteX0" fmla="*/ 0 w 3775634"/>
                  <a:gd name="connsiteY0" fmla="*/ 0 h 1507790"/>
                  <a:gd name="connsiteX1" fmla="*/ 3021739 w 3775634"/>
                  <a:gd name="connsiteY1" fmla="*/ 0 h 1507790"/>
                  <a:gd name="connsiteX2" fmla="*/ 3775634 w 3775634"/>
                  <a:gd name="connsiteY2" fmla="*/ 753895 h 1507790"/>
                  <a:gd name="connsiteX3" fmla="*/ 3021739 w 3775634"/>
                  <a:gd name="connsiteY3" fmla="*/ 1507790 h 1507790"/>
                  <a:gd name="connsiteX4" fmla="*/ 0 w 3775634"/>
                  <a:gd name="connsiteY4" fmla="*/ 1507790 h 1507790"/>
                  <a:gd name="connsiteX5" fmla="*/ 753895 w 3775634"/>
                  <a:gd name="connsiteY5" fmla="*/ 753895 h 1507790"/>
                  <a:gd name="connsiteX6" fmla="*/ 0 w 3775634"/>
                  <a:gd name="connsiteY6" fmla="*/ 0 h 1507790"/>
                  <a:gd name="connsiteX0" fmla="*/ 0 w 3775634"/>
                  <a:gd name="connsiteY0" fmla="*/ 6136 h 1513926"/>
                  <a:gd name="connsiteX1" fmla="*/ 3761237 w 3775634"/>
                  <a:gd name="connsiteY1" fmla="*/ 0 h 1513926"/>
                  <a:gd name="connsiteX2" fmla="*/ 3775634 w 3775634"/>
                  <a:gd name="connsiteY2" fmla="*/ 760031 h 1513926"/>
                  <a:gd name="connsiteX3" fmla="*/ 3021739 w 3775634"/>
                  <a:gd name="connsiteY3" fmla="*/ 1513926 h 1513926"/>
                  <a:gd name="connsiteX4" fmla="*/ 0 w 3775634"/>
                  <a:gd name="connsiteY4" fmla="*/ 1513926 h 1513926"/>
                  <a:gd name="connsiteX5" fmla="*/ 753895 w 3775634"/>
                  <a:gd name="connsiteY5" fmla="*/ 760031 h 1513926"/>
                  <a:gd name="connsiteX6" fmla="*/ 0 w 3775634"/>
                  <a:gd name="connsiteY6" fmla="*/ 6136 h 1513926"/>
                  <a:gd name="connsiteX0" fmla="*/ 0 w 3775634"/>
                  <a:gd name="connsiteY0" fmla="*/ 9205 h 1516995"/>
                  <a:gd name="connsiteX1" fmla="*/ 3773511 w 3775634"/>
                  <a:gd name="connsiteY1" fmla="*/ 0 h 1516995"/>
                  <a:gd name="connsiteX2" fmla="*/ 3775634 w 3775634"/>
                  <a:gd name="connsiteY2" fmla="*/ 763100 h 1516995"/>
                  <a:gd name="connsiteX3" fmla="*/ 3021739 w 3775634"/>
                  <a:gd name="connsiteY3" fmla="*/ 1516995 h 1516995"/>
                  <a:gd name="connsiteX4" fmla="*/ 0 w 3775634"/>
                  <a:gd name="connsiteY4" fmla="*/ 1516995 h 1516995"/>
                  <a:gd name="connsiteX5" fmla="*/ 753895 w 3775634"/>
                  <a:gd name="connsiteY5" fmla="*/ 763100 h 1516995"/>
                  <a:gd name="connsiteX6" fmla="*/ 0 w 3775634"/>
                  <a:gd name="connsiteY6" fmla="*/ 9205 h 1516995"/>
                  <a:gd name="connsiteX0" fmla="*/ 0 w 3775634"/>
                  <a:gd name="connsiteY0" fmla="*/ 6136 h 1513926"/>
                  <a:gd name="connsiteX1" fmla="*/ 3761237 w 3775634"/>
                  <a:gd name="connsiteY1" fmla="*/ 0 h 1513926"/>
                  <a:gd name="connsiteX2" fmla="*/ 3775634 w 3775634"/>
                  <a:gd name="connsiteY2" fmla="*/ 760031 h 1513926"/>
                  <a:gd name="connsiteX3" fmla="*/ 3021739 w 3775634"/>
                  <a:gd name="connsiteY3" fmla="*/ 1513926 h 1513926"/>
                  <a:gd name="connsiteX4" fmla="*/ 0 w 3775634"/>
                  <a:gd name="connsiteY4" fmla="*/ 1513926 h 1513926"/>
                  <a:gd name="connsiteX5" fmla="*/ 753895 w 3775634"/>
                  <a:gd name="connsiteY5" fmla="*/ 760031 h 1513926"/>
                  <a:gd name="connsiteX6" fmla="*/ 0 w 3775634"/>
                  <a:gd name="connsiteY6" fmla="*/ 6136 h 1513926"/>
                  <a:gd name="connsiteX0" fmla="*/ 0 w 3775634"/>
                  <a:gd name="connsiteY0" fmla="*/ 0 h 1507790"/>
                  <a:gd name="connsiteX1" fmla="*/ 3764305 w 3775634"/>
                  <a:gd name="connsiteY1" fmla="*/ 3069 h 1507790"/>
                  <a:gd name="connsiteX2" fmla="*/ 3775634 w 3775634"/>
                  <a:gd name="connsiteY2" fmla="*/ 753895 h 1507790"/>
                  <a:gd name="connsiteX3" fmla="*/ 3021739 w 3775634"/>
                  <a:gd name="connsiteY3" fmla="*/ 1507790 h 1507790"/>
                  <a:gd name="connsiteX4" fmla="*/ 0 w 3775634"/>
                  <a:gd name="connsiteY4" fmla="*/ 1507790 h 1507790"/>
                  <a:gd name="connsiteX5" fmla="*/ 753895 w 3775634"/>
                  <a:gd name="connsiteY5" fmla="*/ 753895 h 1507790"/>
                  <a:gd name="connsiteX6" fmla="*/ 0 w 3775634"/>
                  <a:gd name="connsiteY6" fmla="*/ 0 h 1507790"/>
                  <a:gd name="connsiteX0" fmla="*/ 0 w 3776713"/>
                  <a:gd name="connsiteY0" fmla="*/ 0 h 1507790"/>
                  <a:gd name="connsiteX1" fmla="*/ 3776579 w 3776713"/>
                  <a:gd name="connsiteY1" fmla="*/ 3069 h 1507790"/>
                  <a:gd name="connsiteX2" fmla="*/ 3775634 w 3776713"/>
                  <a:gd name="connsiteY2" fmla="*/ 753895 h 1507790"/>
                  <a:gd name="connsiteX3" fmla="*/ 3021739 w 3776713"/>
                  <a:gd name="connsiteY3" fmla="*/ 1507790 h 1507790"/>
                  <a:gd name="connsiteX4" fmla="*/ 0 w 3776713"/>
                  <a:gd name="connsiteY4" fmla="*/ 1507790 h 1507790"/>
                  <a:gd name="connsiteX5" fmla="*/ 753895 w 3776713"/>
                  <a:gd name="connsiteY5" fmla="*/ 753895 h 1507790"/>
                  <a:gd name="connsiteX6" fmla="*/ 0 w 3776713"/>
                  <a:gd name="connsiteY6" fmla="*/ 0 h 1507790"/>
                  <a:gd name="connsiteX0" fmla="*/ 0 w 3782716"/>
                  <a:gd name="connsiteY0" fmla="*/ 0 h 1507790"/>
                  <a:gd name="connsiteX1" fmla="*/ 3776579 w 3782716"/>
                  <a:gd name="connsiteY1" fmla="*/ 3069 h 1507790"/>
                  <a:gd name="connsiteX2" fmla="*/ 3775634 w 3782716"/>
                  <a:gd name="connsiteY2" fmla="*/ 753895 h 1507790"/>
                  <a:gd name="connsiteX3" fmla="*/ 3782716 w 3782716"/>
                  <a:gd name="connsiteY3" fmla="*/ 1507790 h 1507790"/>
                  <a:gd name="connsiteX4" fmla="*/ 0 w 3782716"/>
                  <a:gd name="connsiteY4" fmla="*/ 1507790 h 1507790"/>
                  <a:gd name="connsiteX5" fmla="*/ 753895 w 3782716"/>
                  <a:gd name="connsiteY5" fmla="*/ 753895 h 1507790"/>
                  <a:gd name="connsiteX6" fmla="*/ 0 w 3782716"/>
                  <a:gd name="connsiteY6" fmla="*/ 0 h 1507790"/>
                  <a:gd name="connsiteX0" fmla="*/ 0 w 3776713"/>
                  <a:gd name="connsiteY0" fmla="*/ 0 h 1507790"/>
                  <a:gd name="connsiteX1" fmla="*/ 3776579 w 3776713"/>
                  <a:gd name="connsiteY1" fmla="*/ 3069 h 1507790"/>
                  <a:gd name="connsiteX2" fmla="*/ 3775634 w 3776713"/>
                  <a:gd name="connsiteY2" fmla="*/ 753895 h 1507790"/>
                  <a:gd name="connsiteX3" fmla="*/ 3773511 w 3776713"/>
                  <a:gd name="connsiteY3" fmla="*/ 1504722 h 1507790"/>
                  <a:gd name="connsiteX4" fmla="*/ 0 w 3776713"/>
                  <a:gd name="connsiteY4" fmla="*/ 1507790 h 1507790"/>
                  <a:gd name="connsiteX5" fmla="*/ 753895 w 3776713"/>
                  <a:gd name="connsiteY5" fmla="*/ 753895 h 1507790"/>
                  <a:gd name="connsiteX6" fmla="*/ 0 w 3776713"/>
                  <a:gd name="connsiteY6" fmla="*/ 0 h 1507790"/>
                  <a:gd name="connsiteX0" fmla="*/ 0 w 3776713"/>
                  <a:gd name="connsiteY0" fmla="*/ 0 h 1507790"/>
                  <a:gd name="connsiteX1" fmla="*/ 3776579 w 3776713"/>
                  <a:gd name="connsiteY1" fmla="*/ 3069 h 1507790"/>
                  <a:gd name="connsiteX2" fmla="*/ 3775634 w 3776713"/>
                  <a:gd name="connsiteY2" fmla="*/ 753895 h 1507790"/>
                  <a:gd name="connsiteX3" fmla="*/ 3773511 w 3776713"/>
                  <a:gd name="connsiteY3" fmla="*/ 1504722 h 1507790"/>
                  <a:gd name="connsiteX4" fmla="*/ 0 w 3776713"/>
                  <a:gd name="connsiteY4" fmla="*/ 1507790 h 1507790"/>
                  <a:gd name="connsiteX5" fmla="*/ 1005268 w 3776713"/>
                  <a:gd name="connsiteY5" fmla="*/ 759404 h 1507790"/>
                  <a:gd name="connsiteX6" fmla="*/ 0 w 3776713"/>
                  <a:gd name="connsiteY6" fmla="*/ 0 h 1507790"/>
                  <a:gd name="connsiteX0" fmla="*/ 0 w 3776713"/>
                  <a:gd name="connsiteY0" fmla="*/ 0 h 1507790"/>
                  <a:gd name="connsiteX1" fmla="*/ 3776579 w 3776713"/>
                  <a:gd name="connsiteY1" fmla="*/ 3069 h 1507790"/>
                  <a:gd name="connsiteX2" fmla="*/ 3775634 w 3776713"/>
                  <a:gd name="connsiteY2" fmla="*/ 753895 h 1507790"/>
                  <a:gd name="connsiteX3" fmla="*/ 3773511 w 3776713"/>
                  <a:gd name="connsiteY3" fmla="*/ 1504722 h 1507790"/>
                  <a:gd name="connsiteX4" fmla="*/ 0 w 3776713"/>
                  <a:gd name="connsiteY4" fmla="*/ 1507790 h 1507790"/>
                  <a:gd name="connsiteX5" fmla="*/ 1113000 w 3776713"/>
                  <a:gd name="connsiteY5" fmla="*/ 759404 h 1507790"/>
                  <a:gd name="connsiteX6" fmla="*/ 0 w 3776713"/>
                  <a:gd name="connsiteY6" fmla="*/ 0 h 1507790"/>
                  <a:gd name="connsiteX0" fmla="*/ 0 w 3776713"/>
                  <a:gd name="connsiteY0" fmla="*/ 0 h 1507790"/>
                  <a:gd name="connsiteX1" fmla="*/ 3776579 w 3776713"/>
                  <a:gd name="connsiteY1" fmla="*/ 3069 h 1507790"/>
                  <a:gd name="connsiteX2" fmla="*/ 3775634 w 3776713"/>
                  <a:gd name="connsiteY2" fmla="*/ 753895 h 1507790"/>
                  <a:gd name="connsiteX3" fmla="*/ 3773511 w 3776713"/>
                  <a:gd name="connsiteY3" fmla="*/ 1504722 h 1507790"/>
                  <a:gd name="connsiteX4" fmla="*/ 0 w 3776713"/>
                  <a:gd name="connsiteY4" fmla="*/ 1507790 h 1507790"/>
                  <a:gd name="connsiteX5" fmla="*/ 1113000 w 3776713"/>
                  <a:gd name="connsiteY5" fmla="*/ 745633 h 1507790"/>
                  <a:gd name="connsiteX6" fmla="*/ 0 w 3776713"/>
                  <a:gd name="connsiteY6" fmla="*/ 0 h 1507790"/>
                  <a:gd name="connsiteX0" fmla="*/ 0 w 3776713"/>
                  <a:gd name="connsiteY0" fmla="*/ 0 h 1507790"/>
                  <a:gd name="connsiteX1" fmla="*/ 3776579 w 3776713"/>
                  <a:gd name="connsiteY1" fmla="*/ 3069 h 1507790"/>
                  <a:gd name="connsiteX2" fmla="*/ 3775634 w 3776713"/>
                  <a:gd name="connsiteY2" fmla="*/ 753895 h 1507790"/>
                  <a:gd name="connsiteX3" fmla="*/ 3773511 w 3776713"/>
                  <a:gd name="connsiteY3" fmla="*/ 1504722 h 1507790"/>
                  <a:gd name="connsiteX4" fmla="*/ 0 w 3776713"/>
                  <a:gd name="connsiteY4" fmla="*/ 1507790 h 1507790"/>
                  <a:gd name="connsiteX5" fmla="*/ 1130953 w 3776713"/>
                  <a:gd name="connsiteY5" fmla="*/ 745633 h 1507790"/>
                  <a:gd name="connsiteX6" fmla="*/ 0 w 3776713"/>
                  <a:gd name="connsiteY6" fmla="*/ 0 h 1507790"/>
                  <a:gd name="connsiteX0" fmla="*/ 0 w 3776713"/>
                  <a:gd name="connsiteY0" fmla="*/ 0 h 1507790"/>
                  <a:gd name="connsiteX1" fmla="*/ 3776579 w 3776713"/>
                  <a:gd name="connsiteY1" fmla="*/ 3069 h 1507790"/>
                  <a:gd name="connsiteX2" fmla="*/ 3775634 w 3776713"/>
                  <a:gd name="connsiteY2" fmla="*/ 753895 h 1507790"/>
                  <a:gd name="connsiteX3" fmla="*/ 3773511 w 3776713"/>
                  <a:gd name="connsiteY3" fmla="*/ 1504722 h 1507790"/>
                  <a:gd name="connsiteX4" fmla="*/ 0 w 3776713"/>
                  <a:gd name="connsiteY4" fmla="*/ 1507790 h 1507790"/>
                  <a:gd name="connsiteX5" fmla="*/ 1153397 w 3776713"/>
                  <a:gd name="connsiteY5" fmla="*/ 745633 h 1507790"/>
                  <a:gd name="connsiteX6" fmla="*/ 0 w 3776713"/>
                  <a:gd name="connsiteY6" fmla="*/ 0 h 1507790"/>
                  <a:gd name="connsiteX0" fmla="*/ 0 w 3776713"/>
                  <a:gd name="connsiteY0" fmla="*/ 0 h 1507790"/>
                  <a:gd name="connsiteX1" fmla="*/ 3776579 w 3776713"/>
                  <a:gd name="connsiteY1" fmla="*/ 3069 h 1507790"/>
                  <a:gd name="connsiteX2" fmla="*/ 3775634 w 3776713"/>
                  <a:gd name="connsiteY2" fmla="*/ 753895 h 1507790"/>
                  <a:gd name="connsiteX3" fmla="*/ 3773511 w 3776713"/>
                  <a:gd name="connsiteY3" fmla="*/ 1504722 h 1507790"/>
                  <a:gd name="connsiteX4" fmla="*/ 0 w 3776713"/>
                  <a:gd name="connsiteY4" fmla="*/ 1507790 h 1507790"/>
                  <a:gd name="connsiteX5" fmla="*/ 1108167 w 3776713"/>
                  <a:gd name="connsiteY5" fmla="*/ 745633 h 1507790"/>
                  <a:gd name="connsiteX6" fmla="*/ 0 w 3776713"/>
                  <a:gd name="connsiteY6" fmla="*/ 0 h 1507790"/>
                  <a:gd name="connsiteX0" fmla="*/ 0 w 3776713"/>
                  <a:gd name="connsiteY0" fmla="*/ 0 h 1507790"/>
                  <a:gd name="connsiteX1" fmla="*/ 3776579 w 3776713"/>
                  <a:gd name="connsiteY1" fmla="*/ 3069 h 1507790"/>
                  <a:gd name="connsiteX2" fmla="*/ 3775634 w 3776713"/>
                  <a:gd name="connsiteY2" fmla="*/ 753895 h 1507790"/>
                  <a:gd name="connsiteX3" fmla="*/ 3773511 w 3776713"/>
                  <a:gd name="connsiteY3" fmla="*/ 1504722 h 1507790"/>
                  <a:gd name="connsiteX4" fmla="*/ 0 w 3776713"/>
                  <a:gd name="connsiteY4" fmla="*/ 1507790 h 1507790"/>
                  <a:gd name="connsiteX5" fmla="*/ 1062937 w 3776713"/>
                  <a:gd name="connsiteY5" fmla="*/ 745633 h 1507790"/>
                  <a:gd name="connsiteX6" fmla="*/ 0 w 3776713"/>
                  <a:gd name="connsiteY6" fmla="*/ 0 h 1507790"/>
                  <a:gd name="connsiteX0" fmla="*/ 0 w 4499308"/>
                  <a:gd name="connsiteY0" fmla="*/ 0 h 1507790"/>
                  <a:gd name="connsiteX1" fmla="*/ 3776579 w 4499308"/>
                  <a:gd name="connsiteY1" fmla="*/ 3069 h 1507790"/>
                  <a:gd name="connsiteX2" fmla="*/ 4499303 w 4499308"/>
                  <a:gd name="connsiteY2" fmla="*/ 721997 h 1507790"/>
                  <a:gd name="connsiteX3" fmla="*/ 3773511 w 4499308"/>
                  <a:gd name="connsiteY3" fmla="*/ 1504722 h 1507790"/>
                  <a:gd name="connsiteX4" fmla="*/ 0 w 4499308"/>
                  <a:gd name="connsiteY4" fmla="*/ 1507790 h 1507790"/>
                  <a:gd name="connsiteX5" fmla="*/ 1062937 w 4499308"/>
                  <a:gd name="connsiteY5" fmla="*/ 745633 h 1507790"/>
                  <a:gd name="connsiteX6" fmla="*/ 0 w 4499308"/>
                  <a:gd name="connsiteY6" fmla="*/ 0 h 1507790"/>
                  <a:gd name="connsiteX0" fmla="*/ 0 w 4499308"/>
                  <a:gd name="connsiteY0" fmla="*/ 0 h 1507790"/>
                  <a:gd name="connsiteX1" fmla="*/ 3776579 w 4499308"/>
                  <a:gd name="connsiteY1" fmla="*/ 3069 h 1507790"/>
                  <a:gd name="connsiteX2" fmla="*/ 4499303 w 4499308"/>
                  <a:gd name="connsiteY2" fmla="*/ 721997 h 1507790"/>
                  <a:gd name="connsiteX3" fmla="*/ 3773511 w 4499308"/>
                  <a:gd name="connsiteY3" fmla="*/ 1504722 h 1507790"/>
                  <a:gd name="connsiteX4" fmla="*/ 0 w 4499308"/>
                  <a:gd name="connsiteY4" fmla="*/ 1507790 h 1507790"/>
                  <a:gd name="connsiteX5" fmla="*/ 1062937 w 4499308"/>
                  <a:gd name="connsiteY5" fmla="*/ 745633 h 1507790"/>
                  <a:gd name="connsiteX6" fmla="*/ 0 w 4499308"/>
                  <a:gd name="connsiteY6" fmla="*/ 0 h 1507790"/>
                  <a:gd name="connsiteX0" fmla="*/ 0 w 4499314"/>
                  <a:gd name="connsiteY0" fmla="*/ 0 h 1507790"/>
                  <a:gd name="connsiteX1" fmla="*/ 3776579 w 4499314"/>
                  <a:gd name="connsiteY1" fmla="*/ 3069 h 1507790"/>
                  <a:gd name="connsiteX2" fmla="*/ 4499303 w 4499314"/>
                  <a:gd name="connsiteY2" fmla="*/ 721997 h 1507790"/>
                  <a:gd name="connsiteX3" fmla="*/ 3773511 w 4499314"/>
                  <a:gd name="connsiteY3" fmla="*/ 1504722 h 1507790"/>
                  <a:gd name="connsiteX4" fmla="*/ 0 w 4499314"/>
                  <a:gd name="connsiteY4" fmla="*/ 1507790 h 1507790"/>
                  <a:gd name="connsiteX5" fmla="*/ 1062937 w 4499314"/>
                  <a:gd name="connsiteY5" fmla="*/ 745633 h 1507790"/>
                  <a:gd name="connsiteX6" fmla="*/ 0 w 4499314"/>
                  <a:gd name="connsiteY6" fmla="*/ 0 h 1507790"/>
                  <a:gd name="connsiteX0" fmla="*/ 0 w 4695303"/>
                  <a:gd name="connsiteY0" fmla="*/ 0 h 1507790"/>
                  <a:gd name="connsiteX1" fmla="*/ 3776579 w 4695303"/>
                  <a:gd name="connsiteY1" fmla="*/ 3069 h 1507790"/>
                  <a:gd name="connsiteX2" fmla="*/ 4695296 w 4695303"/>
                  <a:gd name="connsiteY2" fmla="*/ 711364 h 1507790"/>
                  <a:gd name="connsiteX3" fmla="*/ 3773511 w 4695303"/>
                  <a:gd name="connsiteY3" fmla="*/ 1504722 h 1507790"/>
                  <a:gd name="connsiteX4" fmla="*/ 0 w 4695303"/>
                  <a:gd name="connsiteY4" fmla="*/ 1507790 h 1507790"/>
                  <a:gd name="connsiteX5" fmla="*/ 1062937 w 4695303"/>
                  <a:gd name="connsiteY5" fmla="*/ 745633 h 1507790"/>
                  <a:gd name="connsiteX6" fmla="*/ 0 w 4695303"/>
                  <a:gd name="connsiteY6" fmla="*/ 0 h 1507790"/>
                  <a:gd name="connsiteX0" fmla="*/ 0 w 4697809"/>
                  <a:gd name="connsiteY0" fmla="*/ 0 h 1507790"/>
                  <a:gd name="connsiteX1" fmla="*/ 3776579 w 4697809"/>
                  <a:gd name="connsiteY1" fmla="*/ 3069 h 1507790"/>
                  <a:gd name="connsiteX2" fmla="*/ 4695296 w 4697809"/>
                  <a:gd name="connsiteY2" fmla="*/ 711364 h 1507790"/>
                  <a:gd name="connsiteX3" fmla="*/ 3773511 w 4697809"/>
                  <a:gd name="connsiteY3" fmla="*/ 1504722 h 1507790"/>
                  <a:gd name="connsiteX4" fmla="*/ 0 w 4697809"/>
                  <a:gd name="connsiteY4" fmla="*/ 1507790 h 1507790"/>
                  <a:gd name="connsiteX5" fmla="*/ 1062937 w 4697809"/>
                  <a:gd name="connsiteY5" fmla="*/ 745633 h 1507790"/>
                  <a:gd name="connsiteX6" fmla="*/ 0 w 4697809"/>
                  <a:gd name="connsiteY6" fmla="*/ 0 h 1507790"/>
                  <a:gd name="connsiteX0" fmla="*/ 0 w 4697809"/>
                  <a:gd name="connsiteY0" fmla="*/ 0 h 1507790"/>
                  <a:gd name="connsiteX1" fmla="*/ 3776579 w 4697809"/>
                  <a:gd name="connsiteY1" fmla="*/ 3069 h 1507790"/>
                  <a:gd name="connsiteX2" fmla="*/ 4695296 w 4697809"/>
                  <a:gd name="connsiteY2" fmla="*/ 711364 h 1507790"/>
                  <a:gd name="connsiteX3" fmla="*/ 3773511 w 4697809"/>
                  <a:gd name="connsiteY3" fmla="*/ 1504722 h 1507790"/>
                  <a:gd name="connsiteX4" fmla="*/ 0 w 4697809"/>
                  <a:gd name="connsiteY4" fmla="*/ 1507790 h 1507790"/>
                  <a:gd name="connsiteX5" fmla="*/ 1062937 w 4697809"/>
                  <a:gd name="connsiteY5" fmla="*/ 745633 h 1507790"/>
                  <a:gd name="connsiteX6" fmla="*/ 0 w 4697809"/>
                  <a:gd name="connsiteY6" fmla="*/ 0 h 1507790"/>
                  <a:gd name="connsiteX0" fmla="*/ 0 w 4696516"/>
                  <a:gd name="connsiteY0" fmla="*/ 0 h 1507790"/>
                  <a:gd name="connsiteX1" fmla="*/ 3776579 w 4696516"/>
                  <a:gd name="connsiteY1" fmla="*/ 3069 h 1507790"/>
                  <a:gd name="connsiteX2" fmla="*/ 4695296 w 4696516"/>
                  <a:gd name="connsiteY2" fmla="*/ 711364 h 1507790"/>
                  <a:gd name="connsiteX3" fmla="*/ 3773511 w 4696516"/>
                  <a:gd name="connsiteY3" fmla="*/ 1504722 h 1507790"/>
                  <a:gd name="connsiteX4" fmla="*/ 0 w 4696516"/>
                  <a:gd name="connsiteY4" fmla="*/ 1507790 h 1507790"/>
                  <a:gd name="connsiteX5" fmla="*/ 1062937 w 4696516"/>
                  <a:gd name="connsiteY5" fmla="*/ 745633 h 1507790"/>
                  <a:gd name="connsiteX6" fmla="*/ 0 w 4696516"/>
                  <a:gd name="connsiteY6" fmla="*/ 0 h 1507790"/>
                  <a:gd name="connsiteX0" fmla="*/ 0 w 4801882"/>
                  <a:gd name="connsiteY0" fmla="*/ 0 h 1507790"/>
                  <a:gd name="connsiteX1" fmla="*/ 3776579 w 4801882"/>
                  <a:gd name="connsiteY1" fmla="*/ 3069 h 1507790"/>
                  <a:gd name="connsiteX2" fmla="*/ 4800832 w 4801882"/>
                  <a:gd name="connsiteY2" fmla="*/ 711364 h 1507790"/>
                  <a:gd name="connsiteX3" fmla="*/ 3773511 w 4801882"/>
                  <a:gd name="connsiteY3" fmla="*/ 1504722 h 1507790"/>
                  <a:gd name="connsiteX4" fmla="*/ 0 w 4801882"/>
                  <a:gd name="connsiteY4" fmla="*/ 1507790 h 1507790"/>
                  <a:gd name="connsiteX5" fmla="*/ 1062937 w 4801882"/>
                  <a:gd name="connsiteY5" fmla="*/ 745633 h 1507790"/>
                  <a:gd name="connsiteX6" fmla="*/ 0 w 4801882"/>
                  <a:gd name="connsiteY6" fmla="*/ 0 h 1507790"/>
                  <a:gd name="connsiteX0" fmla="*/ 0 w 4801882"/>
                  <a:gd name="connsiteY0" fmla="*/ 0 h 1507790"/>
                  <a:gd name="connsiteX1" fmla="*/ 3776579 w 4801882"/>
                  <a:gd name="connsiteY1" fmla="*/ 3069 h 1507790"/>
                  <a:gd name="connsiteX2" fmla="*/ 4800832 w 4801882"/>
                  <a:gd name="connsiteY2" fmla="*/ 711364 h 1507790"/>
                  <a:gd name="connsiteX3" fmla="*/ 3773511 w 4801882"/>
                  <a:gd name="connsiteY3" fmla="*/ 1504722 h 1507790"/>
                  <a:gd name="connsiteX4" fmla="*/ 0 w 4801882"/>
                  <a:gd name="connsiteY4" fmla="*/ 1507790 h 1507790"/>
                  <a:gd name="connsiteX5" fmla="*/ 1062937 w 4801882"/>
                  <a:gd name="connsiteY5" fmla="*/ 745633 h 1507790"/>
                  <a:gd name="connsiteX6" fmla="*/ 0 w 4801882"/>
                  <a:gd name="connsiteY6" fmla="*/ 0 h 1507790"/>
                  <a:gd name="connsiteX0" fmla="*/ 0 w 4804473"/>
                  <a:gd name="connsiteY0" fmla="*/ 0 h 1507790"/>
                  <a:gd name="connsiteX1" fmla="*/ 3776579 w 4804473"/>
                  <a:gd name="connsiteY1" fmla="*/ 3069 h 1507790"/>
                  <a:gd name="connsiteX2" fmla="*/ 4800832 w 4804473"/>
                  <a:gd name="connsiteY2" fmla="*/ 711364 h 1507790"/>
                  <a:gd name="connsiteX3" fmla="*/ 3773511 w 4804473"/>
                  <a:gd name="connsiteY3" fmla="*/ 1504722 h 1507790"/>
                  <a:gd name="connsiteX4" fmla="*/ 0 w 4804473"/>
                  <a:gd name="connsiteY4" fmla="*/ 1507790 h 1507790"/>
                  <a:gd name="connsiteX5" fmla="*/ 1062937 w 4804473"/>
                  <a:gd name="connsiteY5" fmla="*/ 745633 h 1507790"/>
                  <a:gd name="connsiteX6" fmla="*/ 0 w 4804473"/>
                  <a:gd name="connsiteY6" fmla="*/ 0 h 1507790"/>
                  <a:gd name="connsiteX0" fmla="*/ 0 w 4803054"/>
                  <a:gd name="connsiteY0" fmla="*/ 0 h 1507790"/>
                  <a:gd name="connsiteX1" fmla="*/ 3776579 w 4803054"/>
                  <a:gd name="connsiteY1" fmla="*/ 3069 h 1507790"/>
                  <a:gd name="connsiteX2" fmla="*/ 4800832 w 4803054"/>
                  <a:gd name="connsiteY2" fmla="*/ 711364 h 1507790"/>
                  <a:gd name="connsiteX3" fmla="*/ 3773511 w 4803054"/>
                  <a:gd name="connsiteY3" fmla="*/ 1504722 h 1507790"/>
                  <a:gd name="connsiteX4" fmla="*/ 0 w 4803054"/>
                  <a:gd name="connsiteY4" fmla="*/ 1507790 h 1507790"/>
                  <a:gd name="connsiteX5" fmla="*/ 1062937 w 4803054"/>
                  <a:gd name="connsiteY5" fmla="*/ 745633 h 1507790"/>
                  <a:gd name="connsiteX6" fmla="*/ 0 w 4803054"/>
                  <a:gd name="connsiteY6" fmla="*/ 0 h 1507790"/>
                  <a:gd name="connsiteX0" fmla="*/ 0 w 4803053"/>
                  <a:gd name="connsiteY0" fmla="*/ 0 h 1507790"/>
                  <a:gd name="connsiteX1" fmla="*/ 3776579 w 4803053"/>
                  <a:gd name="connsiteY1" fmla="*/ 3069 h 1507790"/>
                  <a:gd name="connsiteX2" fmla="*/ 4800832 w 4803053"/>
                  <a:gd name="connsiteY2" fmla="*/ 711364 h 1507790"/>
                  <a:gd name="connsiteX3" fmla="*/ 3773511 w 4803053"/>
                  <a:gd name="connsiteY3" fmla="*/ 1504722 h 1507790"/>
                  <a:gd name="connsiteX4" fmla="*/ 0 w 4803053"/>
                  <a:gd name="connsiteY4" fmla="*/ 1507790 h 1507790"/>
                  <a:gd name="connsiteX5" fmla="*/ 1062937 w 4803053"/>
                  <a:gd name="connsiteY5" fmla="*/ 745633 h 1507790"/>
                  <a:gd name="connsiteX6" fmla="*/ 0 w 4803053"/>
                  <a:gd name="connsiteY6" fmla="*/ 0 h 1507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03053" h="1507790">
                    <a:moveTo>
                      <a:pt x="0" y="0"/>
                    </a:moveTo>
                    <a:lnTo>
                      <a:pt x="3776579" y="3069"/>
                    </a:lnTo>
                    <a:cubicBezTo>
                      <a:pt x="4332981" y="4671"/>
                      <a:pt x="4768319" y="353741"/>
                      <a:pt x="4800832" y="711364"/>
                    </a:cubicBezTo>
                    <a:cubicBezTo>
                      <a:pt x="4833345" y="1068987"/>
                      <a:pt x="4509895" y="1508606"/>
                      <a:pt x="3773511" y="1504722"/>
                    </a:cubicBezTo>
                    <a:lnTo>
                      <a:pt x="0" y="1507790"/>
                    </a:lnTo>
                    <a:lnTo>
                      <a:pt x="1062937" y="74563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700" dirty="0" smtClean="0">
                    <a:solidFill>
                      <a:schemeClr val="accent1">
                        <a:lumMod val="20000"/>
                        <a:lumOff val="80000"/>
                      </a:schemeClr>
                    </a:solidFill>
                    <a:latin typeface="Arial Rounded MT Bold" panose="020F0704030504030204" pitchFamily="34" charset="0"/>
                    <a:cs typeface="Arial" panose="020B0604020202020204" pitchFamily="34" charset="0"/>
                  </a:rPr>
                  <a:t>End of </a:t>
                </a:r>
                <a:br>
                  <a:rPr lang="de-DE" sz="700" dirty="0" smtClean="0">
                    <a:solidFill>
                      <a:schemeClr val="accent1">
                        <a:lumMod val="20000"/>
                        <a:lumOff val="80000"/>
                      </a:schemeClr>
                    </a:solidFill>
                    <a:latin typeface="Arial Rounded MT Bold" panose="020F0704030504030204" pitchFamily="34" charset="0"/>
                    <a:cs typeface="Arial" panose="020B0604020202020204" pitchFamily="34" charset="0"/>
                  </a:rPr>
                </a:br>
                <a:r>
                  <a:rPr lang="de-DE" sz="700" dirty="0" smtClean="0">
                    <a:solidFill>
                      <a:schemeClr val="accent1">
                        <a:lumMod val="20000"/>
                        <a:lumOff val="80000"/>
                      </a:schemeClr>
                    </a:solidFill>
                    <a:latin typeface="Arial Rounded MT Bold" panose="020F0704030504030204" pitchFamily="34" charset="0"/>
                    <a:cs typeface="Arial" panose="020B0604020202020204" pitchFamily="34" charset="0"/>
                  </a:rPr>
                  <a:t>Life</a:t>
                </a:r>
                <a:endParaRPr lang="en-US" sz="7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Arial Rounded MT Bold" panose="020F07040305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5" name="Chevron 594"/>
              <p:cNvSpPr/>
              <p:nvPr/>
            </p:nvSpPr>
            <p:spPr>
              <a:xfrm>
                <a:off x="4995193" y="4472313"/>
                <a:ext cx="759887" cy="363907"/>
              </a:xfrm>
              <a:prstGeom prst="chevr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700" dirty="0" smtClean="0">
                    <a:solidFill>
                      <a:schemeClr val="accent1">
                        <a:lumMod val="20000"/>
                        <a:lumOff val="80000"/>
                      </a:schemeClr>
                    </a:solidFill>
                    <a:latin typeface="Arial Rounded MT Bold" panose="020F0704030504030204" pitchFamily="34" charset="0"/>
                    <a:cs typeface="Arial" panose="020B0604020202020204" pitchFamily="34" charset="0"/>
                  </a:rPr>
                  <a:t>Use</a:t>
                </a:r>
                <a:endParaRPr lang="en-US" sz="7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Arial Rounded MT Bold" panose="020F070403050403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2277542" y="4967783"/>
              <a:ext cx="672331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700" dirty="0" smtClean="0"/>
                <a:t>GNSS – Global Navigation Satelite System , V2V – Vehice-to-Vehicle , V2I – Vehicle-to-Infrastructure , P/T – Powertrain , ECU – Electronic Control Unit , OBD – On Board Diagnostic </a:t>
              </a:r>
              <a:endParaRPr lang="en-US" sz="700" dirty="0"/>
            </a:p>
          </p:txBody>
        </p:sp>
        <p:sp>
          <p:nvSpPr>
            <p:cNvPr id="596" name="TextBox 592"/>
            <p:cNvSpPr txBox="1">
              <a:spLocks noChangeAspect="1"/>
            </p:cNvSpPr>
            <p:nvPr/>
          </p:nvSpPr>
          <p:spPr>
            <a:xfrm>
              <a:off x="2889616" y="2070016"/>
              <a:ext cx="457177" cy="246221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 algn="ctr"/>
              <a:r>
                <a:rPr lang="de-DE" sz="1000" dirty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TCU</a:t>
              </a:r>
              <a:endParaRPr lang="en-US" sz="1000" dirty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09" name="Elbow Connector 590"/>
            <p:cNvCxnSpPr/>
            <p:nvPr/>
          </p:nvCxnSpPr>
          <p:spPr>
            <a:xfrm rot="10800000">
              <a:off x="3094391" y="2468462"/>
              <a:ext cx="3078821" cy="8116"/>
            </a:xfrm>
            <a:prstGeom prst="bentConnector3">
              <a:avLst/>
            </a:prstGeom>
            <a:noFill/>
            <a:ln w="38100">
              <a:solidFill>
                <a:schemeClr val="tx2">
                  <a:lumMod val="40000"/>
                  <a:lumOff val="6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15" name="Straight Connector 339"/>
            <p:cNvCxnSpPr/>
            <p:nvPr/>
          </p:nvCxnSpPr>
          <p:spPr>
            <a:xfrm>
              <a:off x="3094390" y="2316237"/>
              <a:ext cx="14632" cy="2139867"/>
            </a:xfrm>
            <a:prstGeom prst="lin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26" name="Elbow Connector 280"/>
            <p:cNvCxnSpPr>
              <a:cxnSpLocks noChangeAspect="1"/>
            </p:cNvCxnSpPr>
            <p:nvPr/>
          </p:nvCxnSpPr>
          <p:spPr>
            <a:xfrm flipV="1">
              <a:off x="2921482" y="2330360"/>
              <a:ext cx="167476" cy="3790"/>
            </a:xfrm>
            <a:prstGeom prst="bentConnector2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 cap="flat">
              <a:solidFill>
                <a:schemeClr val="accent1">
                  <a:lumMod val="60000"/>
                  <a:lumOff val="4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29" name="Elbow Connector 280"/>
            <p:cNvCxnSpPr>
              <a:cxnSpLocks noChangeAspect="1"/>
              <a:stCxn id="18" idx="3"/>
            </p:cNvCxnSpPr>
            <p:nvPr/>
          </p:nvCxnSpPr>
          <p:spPr>
            <a:xfrm>
              <a:off x="2935329" y="2954014"/>
              <a:ext cx="169021" cy="405"/>
            </a:xfrm>
            <a:prstGeom prst="bentConnector3">
              <a:avLst>
                <a:gd name="adj1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30" name="Elbow Connector 280"/>
            <p:cNvCxnSpPr>
              <a:cxnSpLocks noChangeAspect="1"/>
            </p:cNvCxnSpPr>
            <p:nvPr/>
          </p:nvCxnSpPr>
          <p:spPr>
            <a:xfrm flipV="1">
              <a:off x="2936388" y="3735688"/>
              <a:ext cx="167476" cy="3790"/>
            </a:xfrm>
            <a:prstGeom prst="bentConnector2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31" name="Elbow Connector 280"/>
            <p:cNvCxnSpPr>
              <a:cxnSpLocks noChangeAspect="1"/>
            </p:cNvCxnSpPr>
            <p:nvPr/>
          </p:nvCxnSpPr>
          <p:spPr>
            <a:xfrm flipV="1">
              <a:off x="2941546" y="4445352"/>
              <a:ext cx="167476" cy="3790"/>
            </a:xfrm>
            <a:prstGeom prst="bentConnector2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43" name="Gerader Verbinder 642"/>
            <p:cNvCxnSpPr>
              <a:stCxn id="537" idx="3"/>
            </p:cNvCxnSpPr>
            <p:nvPr/>
          </p:nvCxnSpPr>
          <p:spPr>
            <a:xfrm>
              <a:off x="2935474" y="1316172"/>
              <a:ext cx="2412493" cy="3054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50" name="Group 25"/>
            <p:cNvGrpSpPr>
              <a:grpSpLocks noChangeAspect="1"/>
            </p:cNvGrpSpPr>
            <p:nvPr/>
          </p:nvGrpSpPr>
          <p:grpSpPr>
            <a:xfrm>
              <a:off x="1418944" y="252865"/>
              <a:ext cx="383446" cy="537572"/>
              <a:chOff x="4707448" y="415243"/>
              <a:chExt cx="578129" cy="810507"/>
            </a:xfrm>
            <a:noFill/>
          </p:grpSpPr>
          <p:sp>
            <p:nvSpPr>
              <p:cNvPr id="651" name="Rectangle 26"/>
              <p:cNvSpPr/>
              <p:nvPr/>
            </p:nvSpPr>
            <p:spPr>
              <a:xfrm>
                <a:off x="4707448" y="415243"/>
                <a:ext cx="578129" cy="131078"/>
              </a:xfrm>
              <a:prstGeom prst="rect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2" name="Oval 27"/>
              <p:cNvSpPr/>
              <p:nvPr/>
            </p:nvSpPr>
            <p:spPr>
              <a:xfrm>
                <a:off x="5186572" y="461672"/>
                <a:ext cx="45720" cy="45720"/>
              </a:xfrm>
              <a:prstGeom prst="ellips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53" name="Straight Connector 28"/>
              <p:cNvCxnSpPr>
                <a:stCxn id="651" idx="1"/>
                <a:endCxn id="651" idx="1"/>
              </p:cNvCxnSpPr>
              <p:nvPr/>
            </p:nvCxnSpPr>
            <p:spPr>
              <a:xfrm>
                <a:off x="4707448" y="480782"/>
                <a:ext cx="0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4" name="Straight Connector 29"/>
              <p:cNvCxnSpPr/>
              <p:nvPr/>
            </p:nvCxnSpPr>
            <p:spPr>
              <a:xfrm>
                <a:off x="4753220" y="490370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5" name="Straight Connector 30"/>
              <p:cNvCxnSpPr/>
              <p:nvPr/>
            </p:nvCxnSpPr>
            <p:spPr>
              <a:xfrm>
                <a:off x="4829968" y="490370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6" name="Straight Connector 31"/>
              <p:cNvCxnSpPr/>
              <p:nvPr/>
            </p:nvCxnSpPr>
            <p:spPr>
              <a:xfrm>
                <a:off x="4911784" y="490370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7" name="Straight Connector 32"/>
              <p:cNvCxnSpPr/>
              <p:nvPr/>
            </p:nvCxnSpPr>
            <p:spPr>
              <a:xfrm>
                <a:off x="4993223" y="487761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8" name="Straight Connector 33"/>
              <p:cNvCxnSpPr/>
              <p:nvPr/>
            </p:nvCxnSpPr>
            <p:spPr>
              <a:xfrm>
                <a:off x="5069971" y="489894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9" name="Rectangle 34"/>
              <p:cNvSpPr/>
              <p:nvPr/>
            </p:nvSpPr>
            <p:spPr>
              <a:xfrm>
                <a:off x="4707448" y="584298"/>
                <a:ext cx="578129" cy="131078"/>
              </a:xfrm>
              <a:prstGeom prst="rect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0" name="Oval 35"/>
              <p:cNvSpPr/>
              <p:nvPr/>
            </p:nvSpPr>
            <p:spPr>
              <a:xfrm>
                <a:off x="5186572" y="630727"/>
                <a:ext cx="45720" cy="45720"/>
              </a:xfrm>
              <a:prstGeom prst="ellips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61" name="Straight Connector 36"/>
              <p:cNvCxnSpPr>
                <a:stCxn id="659" idx="1"/>
                <a:endCxn id="659" idx="1"/>
              </p:cNvCxnSpPr>
              <p:nvPr/>
            </p:nvCxnSpPr>
            <p:spPr>
              <a:xfrm>
                <a:off x="4707448" y="649837"/>
                <a:ext cx="0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2" name="Straight Connector 37"/>
              <p:cNvCxnSpPr/>
              <p:nvPr/>
            </p:nvCxnSpPr>
            <p:spPr>
              <a:xfrm>
                <a:off x="4753220" y="656506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3" name="Straight Connector 38"/>
              <p:cNvCxnSpPr/>
              <p:nvPr/>
            </p:nvCxnSpPr>
            <p:spPr>
              <a:xfrm>
                <a:off x="4829968" y="656506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4" name="Straight Connector 39"/>
              <p:cNvCxnSpPr/>
              <p:nvPr/>
            </p:nvCxnSpPr>
            <p:spPr>
              <a:xfrm>
                <a:off x="4911784" y="656506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5" name="Straight Connector 40"/>
              <p:cNvCxnSpPr/>
              <p:nvPr/>
            </p:nvCxnSpPr>
            <p:spPr>
              <a:xfrm>
                <a:off x="4993223" y="653897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6" name="Straight Connector 41"/>
              <p:cNvCxnSpPr/>
              <p:nvPr/>
            </p:nvCxnSpPr>
            <p:spPr>
              <a:xfrm>
                <a:off x="5069971" y="656030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7" name="Rectangle 42"/>
              <p:cNvSpPr/>
              <p:nvPr/>
            </p:nvSpPr>
            <p:spPr>
              <a:xfrm>
                <a:off x="4707448" y="753353"/>
                <a:ext cx="578129" cy="131078"/>
              </a:xfrm>
              <a:prstGeom prst="rect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8" name="Oval 43"/>
              <p:cNvSpPr/>
              <p:nvPr/>
            </p:nvSpPr>
            <p:spPr>
              <a:xfrm>
                <a:off x="5186572" y="799783"/>
                <a:ext cx="45719" cy="45719"/>
              </a:xfrm>
              <a:prstGeom prst="ellips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69" name="Straight Connector 44"/>
              <p:cNvCxnSpPr>
                <a:stCxn id="667" idx="1"/>
                <a:endCxn id="667" idx="1"/>
              </p:cNvCxnSpPr>
              <p:nvPr/>
            </p:nvCxnSpPr>
            <p:spPr>
              <a:xfrm>
                <a:off x="4707448" y="818892"/>
                <a:ext cx="0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0" name="Straight Connector 45"/>
              <p:cNvCxnSpPr/>
              <p:nvPr/>
            </p:nvCxnSpPr>
            <p:spPr>
              <a:xfrm>
                <a:off x="4753220" y="822642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1" name="Straight Connector 46"/>
              <p:cNvCxnSpPr/>
              <p:nvPr/>
            </p:nvCxnSpPr>
            <p:spPr>
              <a:xfrm>
                <a:off x="4829968" y="822642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2" name="Straight Connector 47"/>
              <p:cNvCxnSpPr/>
              <p:nvPr/>
            </p:nvCxnSpPr>
            <p:spPr>
              <a:xfrm>
                <a:off x="4911784" y="822642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3" name="Straight Connector 48"/>
              <p:cNvCxnSpPr/>
              <p:nvPr/>
            </p:nvCxnSpPr>
            <p:spPr>
              <a:xfrm>
                <a:off x="4993223" y="820033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4" name="Straight Connector 49"/>
              <p:cNvCxnSpPr/>
              <p:nvPr/>
            </p:nvCxnSpPr>
            <p:spPr>
              <a:xfrm>
                <a:off x="5069971" y="822166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5" name="Rectangle 50"/>
              <p:cNvSpPr/>
              <p:nvPr/>
            </p:nvSpPr>
            <p:spPr>
              <a:xfrm>
                <a:off x="4707448" y="928536"/>
                <a:ext cx="578129" cy="131079"/>
              </a:xfrm>
              <a:prstGeom prst="rect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6" name="Oval 51"/>
              <p:cNvSpPr/>
              <p:nvPr/>
            </p:nvSpPr>
            <p:spPr>
              <a:xfrm>
                <a:off x="5186572" y="965919"/>
                <a:ext cx="45719" cy="45719"/>
              </a:xfrm>
              <a:prstGeom prst="ellips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77" name="Straight Connector 52"/>
              <p:cNvCxnSpPr>
                <a:stCxn id="675" idx="1"/>
                <a:endCxn id="675" idx="1"/>
              </p:cNvCxnSpPr>
              <p:nvPr/>
            </p:nvCxnSpPr>
            <p:spPr>
              <a:xfrm>
                <a:off x="4707448" y="994076"/>
                <a:ext cx="0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8" name="Straight Connector 53"/>
              <p:cNvCxnSpPr/>
              <p:nvPr/>
            </p:nvCxnSpPr>
            <p:spPr>
              <a:xfrm>
                <a:off x="4753220" y="988778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9" name="Straight Connector 54"/>
              <p:cNvCxnSpPr/>
              <p:nvPr/>
            </p:nvCxnSpPr>
            <p:spPr>
              <a:xfrm>
                <a:off x="4829968" y="988778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0" name="Straight Connector 55"/>
              <p:cNvCxnSpPr/>
              <p:nvPr/>
            </p:nvCxnSpPr>
            <p:spPr>
              <a:xfrm>
                <a:off x="4911784" y="988778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1" name="Straight Connector 56"/>
              <p:cNvCxnSpPr/>
              <p:nvPr/>
            </p:nvCxnSpPr>
            <p:spPr>
              <a:xfrm>
                <a:off x="4993223" y="986169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2" name="Straight Connector 57"/>
              <p:cNvCxnSpPr/>
              <p:nvPr/>
            </p:nvCxnSpPr>
            <p:spPr>
              <a:xfrm>
                <a:off x="5069971" y="988302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3" name="Rectangle 58"/>
              <p:cNvSpPr/>
              <p:nvPr/>
            </p:nvSpPr>
            <p:spPr>
              <a:xfrm>
                <a:off x="4707448" y="1094671"/>
                <a:ext cx="578129" cy="131079"/>
              </a:xfrm>
              <a:prstGeom prst="rect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4" name="Oval 59"/>
              <p:cNvSpPr/>
              <p:nvPr/>
            </p:nvSpPr>
            <p:spPr>
              <a:xfrm>
                <a:off x="5186572" y="1132055"/>
                <a:ext cx="45719" cy="45719"/>
              </a:xfrm>
              <a:prstGeom prst="ellips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85" name="Straight Connector 60"/>
              <p:cNvCxnSpPr>
                <a:stCxn id="683" idx="1"/>
                <a:endCxn id="683" idx="1"/>
              </p:cNvCxnSpPr>
              <p:nvPr/>
            </p:nvCxnSpPr>
            <p:spPr>
              <a:xfrm>
                <a:off x="4707448" y="1160211"/>
                <a:ext cx="0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6" name="Straight Connector 61"/>
              <p:cNvCxnSpPr/>
              <p:nvPr/>
            </p:nvCxnSpPr>
            <p:spPr>
              <a:xfrm>
                <a:off x="4753220" y="1154914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7" name="Straight Connector 62"/>
              <p:cNvCxnSpPr/>
              <p:nvPr/>
            </p:nvCxnSpPr>
            <p:spPr>
              <a:xfrm>
                <a:off x="4829968" y="1154914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8" name="Straight Connector 63"/>
              <p:cNvCxnSpPr/>
              <p:nvPr/>
            </p:nvCxnSpPr>
            <p:spPr>
              <a:xfrm>
                <a:off x="4911784" y="1154914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9" name="Straight Connector 64"/>
              <p:cNvCxnSpPr/>
              <p:nvPr/>
            </p:nvCxnSpPr>
            <p:spPr>
              <a:xfrm>
                <a:off x="4993223" y="1152305"/>
                <a:ext cx="46049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0" name="Straight Connector 65"/>
              <p:cNvCxnSpPr/>
              <p:nvPr/>
            </p:nvCxnSpPr>
            <p:spPr>
              <a:xfrm>
                <a:off x="5069972" y="1163485"/>
                <a:ext cx="46050" cy="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91" name="Gerader Verbinder 690"/>
            <p:cNvCxnSpPr/>
            <p:nvPr/>
          </p:nvCxnSpPr>
          <p:spPr>
            <a:xfrm flipV="1">
              <a:off x="1599535" y="1319226"/>
              <a:ext cx="891406" cy="3099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3" name="Gerader Verbinder 692"/>
            <p:cNvCxnSpPr/>
            <p:nvPr/>
          </p:nvCxnSpPr>
          <p:spPr>
            <a:xfrm flipH="1" flipV="1">
              <a:off x="1610667" y="1175210"/>
              <a:ext cx="2499" cy="150247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4" name="TextBox 276"/>
            <p:cNvSpPr txBox="1">
              <a:spLocks noChangeAspect="1"/>
            </p:cNvSpPr>
            <p:nvPr/>
          </p:nvSpPr>
          <p:spPr>
            <a:xfrm>
              <a:off x="867968" y="743549"/>
              <a:ext cx="1475084" cy="400110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 algn="ctr"/>
              <a:r>
                <a:rPr lang="de-DE" sz="1000" dirty="0">
                  <a:solidFill>
                    <a:srgbClr val="FF0000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Automotive Gateway</a:t>
              </a:r>
            </a:p>
            <a:p>
              <a:pPr algn="ctr"/>
              <a:r>
                <a:rPr lang="de-DE" sz="1000" dirty="0">
                  <a:solidFill>
                    <a:srgbClr val="FF0000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ADMIN</a:t>
              </a:r>
              <a:endParaRPr lang="en-US" sz="1000" dirty="0">
                <a:solidFill>
                  <a:srgbClr val="FF0000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25" name="Elbow Connector 280"/>
            <p:cNvCxnSpPr>
              <a:cxnSpLocks noChangeAspect="1"/>
            </p:cNvCxnSpPr>
            <p:nvPr/>
          </p:nvCxnSpPr>
          <p:spPr>
            <a:xfrm rot="10800000" flipH="1">
              <a:off x="3088958" y="3417643"/>
              <a:ext cx="299982" cy="20908"/>
            </a:xfrm>
            <a:prstGeom prst="bentConnector3">
              <a:avLst>
                <a:gd name="adj1" fmla="val 4762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78" name="TextBox 277"/>
            <p:cNvSpPr txBox="1">
              <a:spLocks noChangeAspect="1"/>
            </p:cNvSpPr>
            <p:nvPr/>
          </p:nvSpPr>
          <p:spPr>
            <a:xfrm>
              <a:off x="4689868" y="841438"/>
              <a:ext cx="1297150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rtlCol="0">
              <a:spAutoFit/>
            </a:bodyPr>
            <a:lstStyle/>
            <a:p>
              <a:pPr algn="ctr"/>
              <a:r>
                <a:rPr lang="de-DE" sz="1000" dirty="0" smtClean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Service Providers</a:t>
              </a:r>
            </a:p>
          </p:txBody>
        </p:sp>
        <p:sp>
          <p:nvSpPr>
            <p:cNvPr id="821" name="TextBox 507"/>
            <p:cNvSpPr txBox="1">
              <a:spLocks noChangeAspect="1"/>
            </p:cNvSpPr>
            <p:nvPr/>
          </p:nvSpPr>
          <p:spPr>
            <a:xfrm>
              <a:off x="3482740" y="2029172"/>
              <a:ext cx="2422438" cy="246221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/>
              <a:r>
                <a:rPr lang="de-DE" sz="1000" dirty="0" smtClean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In-Vehicle-Network</a:t>
              </a:r>
              <a:endParaRPr lang="en-US" sz="1000" dirty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28" name="Gerader Verbinder 827"/>
            <p:cNvCxnSpPr/>
            <p:nvPr/>
          </p:nvCxnSpPr>
          <p:spPr>
            <a:xfrm flipH="1" flipV="1">
              <a:off x="4152023" y="1176051"/>
              <a:ext cx="2499" cy="150247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9" name="Group 25"/>
            <p:cNvGrpSpPr>
              <a:grpSpLocks noChangeAspect="1"/>
            </p:cNvGrpSpPr>
            <p:nvPr/>
          </p:nvGrpSpPr>
          <p:grpSpPr>
            <a:xfrm>
              <a:off x="3961127" y="271288"/>
              <a:ext cx="383446" cy="537572"/>
              <a:chOff x="4707448" y="415243"/>
              <a:chExt cx="578129" cy="810507"/>
            </a:xfrm>
            <a:noFill/>
          </p:grpSpPr>
          <p:sp>
            <p:nvSpPr>
              <p:cNvPr id="830" name="Rectangle 26"/>
              <p:cNvSpPr/>
              <p:nvPr/>
            </p:nvSpPr>
            <p:spPr>
              <a:xfrm>
                <a:off x="4707448" y="415243"/>
                <a:ext cx="578129" cy="131078"/>
              </a:xfrm>
              <a:prstGeom prst="rect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1" name="Oval 27"/>
              <p:cNvSpPr/>
              <p:nvPr/>
            </p:nvSpPr>
            <p:spPr>
              <a:xfrm>
                <a:off x="5186572" y="461672"/>
                <a:ext cx="45720" cy="45720"/>
              </a:xfrm>
              <a:prstGeom prst="ellips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32" name="Straight Connector 28"/>
              <p:cNvCxnSpPr>
                <a:stCxn id="830" idx="1"/>
                <a:endCxn id="830" idx="1"/>
              </p:cNvCxnSpPr>
              <p:nvPr/>
            </p:nvCxnSpPr>
            <p:spPr>
              <a:xfrm>
                <a:off x="4707448" y="480782"/>
                <a:ext cx="0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3" name="Straight Connector 29"/>
              <p:cNvCxnSpPr/>
              <p:nvPr/>
            </p:nvCxnSpPr>
            <p:spPr>
              <a:xfrm>
                <a:off x="4753220" y="490370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4" name="Straight Connector 30"/>
              <p:cNvCxnSpPr/>
              <p:nvPr/>
            </p:nvCxnSpPr>
            <p:spPr>
              <a:xfrm>
                <a:off x="4829968" y="490370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5" name="Straight Connector 31"/>
              <p:cNvCxnSpPr/>
              <p:nvPr/>
            </p:nvCxnSpPr>
            <p:spPr>
              <a:xfrm>
                <a:off x="4911784" y="490370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6" name="Straight Connector 32"/>
              <p:cNvCxnSpPr/>
              <p:nvPr/>
            </p:nvCxnSpPr>
            <p:spPr>
              <a:xfrm>
                <a:off x="4993223" y="487761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7" name="Straight Connector 33"/>
              <p:cNvCxnSpPr/>
              <p:nvPr/>
            </p:nvCxnSpPr>
            <p:spPr>
              <a:xfrm>
                <a:off x="5069971" y="489894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8" name="Rectangle 34"/>
              <p:cNvSpPr/>
              <p:nvPr/>
            </p:nvSpPr>
            <p:spPr>
              <a:xfrm>
                <a:off x="4707448" y="584298"/>
                <a:ext cx="578129" cy="131078"/>
              </a:xfrm>
              <a:prstGeom prst="rect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9" name="Oval 35"/>
              <p:cNvSpPr/>
              <p:nvPr/>
            </p:nvSpPr>
            <p:spPr>
              <a:xfrm>
                <a:off x="5186572" y="630727"/>
                <a:ext cx="45720" cy="45720"/>
              </a:xfrm>
              <a:prstGeom prst="ellips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40" name="Straight Connector 36"/>
              <p:cNvCxnSpPr>
                <a:stCxn id="838" idx="1"/>
                <a:endCxn id="838" idx="1"/>
              </p:cNvCxnSpPr>
              <p:nvPr/>
            </p:nvCxnSpPr>
            <p:spPr>
              <a:xfrm>
                <a:off x="4707448" y="649837"/>
                <a:ext cx="0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1" name="Straight Connector 37"/>
              <p:cNvCxnSpPr/>
              <p:nvPr/>
            </p:nvCxnSpPr>
            <p:spPr>
              <a:xfrm>
                <a:off x="4753220" y="656506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2" name="Straight Connector 38"/>
              <p:cNvCxnSpPr/>
              <p:nvPr/>
            </p:nvCxnSpPr>
            <p:spPr>
              <a:xfrm>
                <a:off x="4829968" y="656506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3" name="Straight Connector 39"/>
              <p:cNvCxnSpPr/>
              <p:nvPr/>
            </p:nvCxnSpPr>
            <p:spPr>
              <a:xfrm>
                <a:off x="4911784" y="656506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4" name="Straight Connector 40"/>
              <p:cNvCxnSpPr/>
              <p:nvPr/>
            </p:nvCxnSpPr>
            <p:spPr>
              <a:xfrm>
                <a:off x="4993223" y="653897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5" name="Straight Connector 41"/>
              <p:cNvCxnSpPr/>
              <p:nvPr/>
            </p:nvCxnSpPr>
            <p:spPr>
              <a:xfrm>
                <a:off x="5069971" y="656030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6" name="Rectangle 42"/>
              <p:cNvSpPr/>
              <p:nvPr/>
            </p:nvSpPr>
            <p:spPr>
              <a:xfrm>
                <a:off x="4707448" y="753353"/>
                <a:ext cx="578129" cy="131078"/>
              </a:xfrm>
              <a:prstGeom prst="rect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7" name="Oval 43"/>
              <p:cNvSpPr/>
              <p:nvPr/>
            </p:nvSpPr>
            <p:spPr>
              <a:xfrm>
                <a:off x="5186572" y="799783"/>
                <a:ext cx="45719" cy="45719"/>
              </a:xfrm>
              <a:prstGeom prst="ellips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48" name="Straight Connector 44"/>
              <p:cNvCxnSpPr>
                <a:stCxn id="846" idx="1"/>
                <a:endCxn id="846" idx="1"/>
              </p:cNvCxnSpPr>
              <p:nvPr/>
            </p:nvCxnSpPr>
            <p:spPr>
              <a:xfrm>
                <a:off x="4707448" y="818892"/>
                <a:ext cx="0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9" name="Straight Connector 45"/>
              <p:cNvCxnSpPr/>
              <p:nvPr/>
            </p:nvCxnSpPr>
            <p:spPr>
              <a:xfrm>
                <a:off x="4753220" y="822642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0" name="Straight Connector 46"/>
              <p:cNvCxnSpPr/>
              <p:nvPr/>
            </p:nvCxnSpPr>
            <p:spPr>
              <a:xfrm>
                <a:off x="4829968" y="822642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1" name="Straight Connector 47"/>
              <p:cNvCxnSpPr/>
              <p:nvPr/>
            </p:nvCxnSpPr>
            <p:spPr>
              <a:xfrm>
                <a:off x="4911784" y="822642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2" name="Straight Connector 48"/>
              <p:cNvCxnSpPr/>
              <p:nvPr/>
            </p:nvCxnSpPr>
            <p:spPr>
              <a:xfrm>
                <a:off x="4993223" y="820033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3" name="Straight Connector 49"/>
              <p:cNvCxnSpPr/>
              <p:nvPr/>
            </p:nvCxnSpPr>
            <p:spPr>
              <a:xfrm>
                <a:off x="5069971" y="822166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4" name="Rectangle 50"/>
              <p:cNvSpPr/>
              <p:nvPr/>
            </p:nvSpPr>
            <p:spPr>
              <a:xfrm>
                <a:off x="4707448" y="928536"/>
                <a:ext cx="578129" cy="131079"/>
              </a:xfrm>
              <a:prstGeom prst="rect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5" name="Oval 51"/>
              <p:cNvSpPr/>
              <p:nvPr/>
            </p:nvSpPr>
            <p:spPr>
              <a:xfrm>
                <a:off x="5186572" y="965919"/>
                <a:ext cx="45719" cy="45719"/>
              </a:xfrm>
              <a:prstGeom prst="ellips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56" name="Straight Connector 52"/>
              <p:cNvCxnSpPr>
                <a:stCxn id="854" idx="1"/>
                <a:endCxn id="854" idx="1"/>
              </p:cNvCxnSpPr>
              <p:nvPr/>
            </p:nvCxnSpPr>
            <p:spPr>
              <a:xfrm>
                <a:off x="4707448" y="994076"/>
                <a:ext cx="0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7" name="Straight Connector 53"/>
              <p:cNvCxnSpPr/>
              <p:nvPr/>
            </p:nvCxnSpPr>
            <p:spPr>
              <a:xfrm>
                <a:off x="4753220" y="988778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8" name="Straight Connector 54"/>
              <p:cNvCxnSpPr/>
              <p:nvPr/>
            </p:nvCxnSpPr>
            <p:spPr>
              <a:xfrm>
                <a:off x="4829968" y="988778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9" name="Straight Connector 55"/>
              <p:cNvCxnSpPr/>
              <p:nvPr/>
            </p:nvCxnSpPr>
            <p:spPr>
              <a:xfrm>
                <a:off x="4911784" y="988778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0" name="Straight Connector 56"/>
              <p:cNvCxnSpPr/>
              <p:nvPr/>
            </p:nvCxnSpPr>
            <p:spPr>
              <a:xfrm>
                <a:off x="4993223" y="986169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1" name="Straight Connector 57"/>
              <p:cNvCxnSpPr/>
              <p:nvPr/>
            </p:nvCxnSpPr>
            <p:spPr>
              <a:xfrm>
                <a:off x="5069971" y="988302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2" name="Rectangle 58"/>
              <p:cNvSpPr/>
              <p:nvPr/>
            </p:nvSpPr>
            <p:spPr>
              <a:xfrm>
                <a:off x="4707448" y="1094671"/>
                <a:ext cx="578129" cy="131079"/>
              </a:xfrm>
              <a:prstGeom prst="rect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3" name="Oval 59"/>
              <p:cNvSpPr/>
              <p:nvPr/>
            </p:nvSpPr>
            <p:spPr>
              <a:xfrm>
                <a:off x="5186572" y="1132055"/>
                <a:ext cx="45719" cy="45719"/>
              </a:xfrm>
              <a:prstGeom prst="ellips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64" name="Straight Connector 60"/>
              <p:cNvCxnSpPr>
                <a:stCxn id="862" idx="1"/>
                <a:endCxn id="862" idx="1"/>
              </p:cNvCxnSpPr>
              <p:nvPr/>
            </p:nvCxnSpPr>
            <p:spPr>
              <a:xfrm>
                <a:off x="4707448" y="1160211"/>
                <a:ext cx="0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5" name="Straight Connector 61"/>
              <p:cNvCxnSpPr/>
              <p:nvPr/>
            </p:nvCxnSpPr>
            <p:spPr>
              <a:xfrm>
                <a:off x="4753220" y="1154914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6" name="Straight Connector 62"/>
              <p:cNvCxnSpPr/>
              <p:nvPr/>
            </p:nvCxnSpPr>
            <p:spPr>
              <a:xfrm>
                <a:off x="4829968" y="1154914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7" name="Straight Connector 63"/>
              <p:cNvCxnSpPr/>
              <p:nvPr/>
            </p:nvCxnSpPr>
            <p:spPr>
              <a:xfrm>
                <a:off x="4911784" y="1154914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8" name="Straight Connector 64"/>
              <p:cNvCxnSpPr/>
              <p:nvPr/>
            </p:nvCxnSpPr>
            <p:spPr>
              <a:xfrm>
                <a:off x="4993223" y="1152305"/>
                <a:ext cx="46049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9" name="Straight Connector 65"/>
              <p:cNvCxnSpPr/>
              <p:nvPr/>
            </p:nvCxnSpPr>
            <p:spPr>
              <a:xfrm>
                <a:off x="5069972" y="1163485"/>
                <a:ext cx="46050" cy="0"/>
              </a:xfrm>
              <a:prstGeom prst="line">
                <a:avLst/>
              </a:prstGeom>
              <a:grp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70" name="TextBox 277"/>
            <p:cNvSpPr txBox="1">
              <a:spLocks noChangeAspect="1"/>
            </p:cNvSpPr>
            <p:nvPr/>
          </p:nvSpPr>
          <p:spPr>
            <a:xfrm>
              <a:off x="3919989" y="850441"/>
              <a:ext cx="478016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rtlCol="0">
              <a:spAutoFit/>
            </a:bodyPr>
            <a:lstStyle/>
            <a:p>
              <a:pPr algn="ctr"/>
              <a:r>
                <a:rPr lang="de-DE" sz="1000" dirty="0" smtClean="0">
                  <a:solidFill>
                    <a:schemeClr val="tx2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OEM</a:t>
              </a:r>
              <a:endParaRPr lang="en-US" sz="1000" dirty="0">
                <a:solidFill>
                  <a:schemeClr val="tx2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86" name="TextBox 597"/>
          <p:cNvSpPr txBox="1"/>
          <p:nvPr/>
        </p:nvSpPr>
        <p:spPr>
          <a:xfrm rot="20625447">
            <a:off x="6540354" y="253257"/>
            <a:ext cx="18138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>
                <a:solidFill>
                  <a:srgbClr val="FF0000"/>
                </a:solidFill>
              </a:rPr>
              <a:t>Revised overview</a:t>
            </a:r>
            <a:br>
              <a:rPr lang="de-DE" dirty="0" smtClean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FIA (</a:t>
            </a:r>
            <a:r>
              <a:rPr lang="de-DE" dirty="0" err="1" smtClean="0">
                <a:solidFill>
                  <a:srgbClr val="FF0000"/>
                </a:solidFill>
              </a:rPr>
              <a:t>draft</a:t>
            </a:r>
            <a:r>
              <a:rPr lang="de-DE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75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</Words>
  <Application>Microsoft Office PowerPoint</Application>
  <PresentationFormat>Bildschirmpräsentation (16:9)</PresentationFormat>
  <Paragraphs>85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Arial Rounded MT Bold</vt:lpstr>
      <vt:lpstr>Calibri</vt:lpstr>
      <vt:lpstr>Office Theme</vt:lpstr>
      <vt:lpstr>PowerPoint-Präsentation</vt:lpstr>
      <vt:lpstr>PowerPoint-Präsentation</vt:lpstr>
      <vt:lpstr>PowerPoint-Präsentation</vt:lpstr>
    </vt:vector>
  </TitlesOfParts>
  <Company>HMETC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Schenkenberger, Jens</dc:creator>
  <cp:lastModifiedBy>Preuß, Gerd</cp:lastModifiedBy>
  <cp:revision>30</cp:revision>
  <dcterms:created xsi:type="dcterms:W3CDTF">2017-11-08T09:27:44Z</dcterms:created>
  <dcterms:modified xsi:type="dcterms:W3CDTF">2017-12-01T10:36:47Z</dcterms:modified>
</cp:coreProperties>
</file>