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0" r:id="rId1"/>
    <p:sldMasterId id="2147483932" r:id="rId2"/>
    <p:sldMasterId id="2147488690" r:id="rId3"/>
  </p:sldMasterIdLst>
  <p:notesMasterIdLst>
    <p:notesMasterId r:id="rId11"/>
  </p:notesMasterIdLst>
  <p:handoutMasterIdLst>
    <p:handoutMasterId r:id="rId12"/>
  </p:handoutMasterIdLst>
  <p:sldIdLst>
    <p:sldId id="448" r:id="rId4"/>
    <p:sldId id="572" r:id="rId5"/>
    <p:sldId id="573" r:id="rId6"/>
    <p:sldId id="585" r:id="rId7"/>
    <p:sldId id="583" r:id="rId8"/>
    <p:sldId id="574" r:id="rId9"/>
    <p:sldId id="577" r:id="rId10"/>
  </p:sldIdLst>
  <p:sldSz cx="9906000" cy="6858000" type="A4"/>
  <p:notesSz cx="6735763" cy="98663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087">
          <p15:clr>
            <a:srgbClr val="A4A3A4"/>
          </p15:clr>
        </p15:guide>
        <p15:guide id="2" pos="312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ELES ROMAO Margarida (GROW)" initials="MT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F2E9E9"/>
    <a:srgbClr val="DAC0C0"/>
    <a:srgbClr val="D5B3B3"/>
    <a:srgbClr val="D8BABA"/>
    <a:srgbClr val="F3E9E9"/>
    <a:srgbClr val="E9CFCF"/>
    <a:srgbClr val="E8CFCF"/>
    <a:srgbClr val="E3CFC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53" autoAdjust="0"/>
    <p:restoredTop sz="95863" autoAdjust="0"/>
  </p:normalViewPr>
  <p:slideViewPr>
    <p:cSldViewPr>
      <p:cViewPr varScale="1">
        <p:scale>
          <a:sx n="91" d="100"/>
          <a:sy n="91" d="100"/>
        </p:scale>
        <p:origin x="-894" y="-108"/>
      </p:cViewPr>
      <p:guideLst>
        <p:guide orient="horz" pos="2087"/>
        <p:guide pos="312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197"/>
    </p:cViewPr>
  </p:sorterViewPr>
  <p:notesViewPr>
    <p:cSldViewPr>
      <p:cViewPr varScale="1">
        <p:scale>
          <a:sx n="37" d="100"/>
          <a:sy n="37" d="100"/>
        </p:scale>
        <p:origin x="-2453" y="-96"/>
      </p:cViewPr>
      <p:guideLst>
        <p:guide orient="horz" pos="3107"/>
        <p:guide pos="212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7E4F9B1F-A275-484E-839C-8F045487DA2D}" type="datetime1">
              <a:rPr lang="ja-JP" altLang="en-US"/>
              <a:pPr/>
              <a:t>2018/3/12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C7A3693D-4C4F-4431-A665-67F52DAA498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8900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Header Placeholder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3075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pitchFamily="50" charset="-128"/>
              </a:defRPr>
            </a:lvl1pPr>
          </a:lstStyle>
          <a:p>
            <a:fld id="{F41F497F-CEEC-4BCD-90A5-3141BE9B607C}" type="datetime1">
              <a:rPr lang="en-US" altLang="ja-JP"/>
              <a:pPr/>
              <a:t>3/12/2018</a:t>
            </a:fld>
            <a:endParaRPr lang="en-US" altLang="ja-JP"/>
          </a:p>
        </p:txBody>
      </p:sp>
      <p:sp>
        <p:nvSpPr>
          <p:cNvPr id="62468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95325" y="739775"/>
            <a:ext cx="5345113" cy="370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3557" name="Notes Placeholder 4"/>
          <p:cNvSpPr>
            <a:spLocks noGrp="1" noRot="1" noChangeAspect="1" noChangeArrowheads="1"/>
          </p:cNvSpPr>
          <p:nvPr/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3" rIns="91425" bIns="45713" anchor="ctr"/>
          <a:lstStyle/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Click to edit Master text styles</a:t>
            </a:r>
            <a:endParaRPr lang="ja-JP" altLang="en-US" sz="1200" b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Second level</a:t>
            </a:r>
            <a:endParaRPr lang="ja-JP" altLang="en-US" sz="1200" b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Third level</a:t>
            </a:r>
            <a:endParaRPr lang="ja-JP" altLang="en-US" sz="1200" b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Fourth level</a:t>
            </a:r>
            <a:endParaRPr lang="ja-JP" altLang="en-US" sz="1200" b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Fifth level</a:t>
            </a: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078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3079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pitchFamily="50" charset="-128"/>
              </a:defRPr>
            </a:lvl1pPr>
          </a:lstStyle>
          <a:p>
            <a:fld id="{41A95228-6D40-4176-A95A-5E9D692E72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255212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7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A3236B9-CEBC-420F-91C8-5DC31456BE5B}" type="datetime1">
              <a:rPr lang="ja-JP" altLang="en-US"/>
              <a:pPr/>
              <a:t>2018/3/12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2C4732B-ADA2-4F91-8C19-D129092FA1E7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266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1E650619-E8A8-4FC1-B99C-AA82723E6340}" type="datetime1">
              <a:rPr lang="ja-JP" altLang="en-US"/>
              <a:pPr/>
              <a:t>2018/3/12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4541BE85-C97B-4AD1-A51B-47D2D72C1C0B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400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50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74650"/>
            <a:ext cx="65341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8F9C5A69-0751-4995-86C6-B1D1828A2EFF}" type="datetime1">
              <a:rPr lang="ja-JP" altLang="en-US"/>
              <a:pPr/>
              <a:t>2018/3/12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BEBFAD88-5770-4893-9BBD-3DBDFAD1AD52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389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7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6879773E-31BD-4BB7-9CEB-4205CAAA4606}" type="datetime1">
              <a:rPr lang="ja-JP" altLang="en-US"/>
              <a:pPr/>
              <a:t>2018/3/12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6058AE35-8659-4AE2-A378-F8E9B2D0BB1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524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B59A1725-C061-43E8-A70C-CD92E62A485D}" type="datetime1">
              <a:rPr lang="ja-JP" altLang="en-US"/>
              <a:pPr/>
              <a:t>2018/3/12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F1001D3-A343-475C-89C7-0503F127A9B3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7902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1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580E1B7B-555A-4FAC-B084-D8EDFDDB1527}" type="datetime1">
              <a:rPr lang="ja-JP" altLang="en-US"/>
              <a:pPr/>
              <a:t>2018/3/12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B9A564EA-F783-4911-BE3F-EFC6A615DDA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77419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1" y="1600206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65033E83-742D-40BA-B2A5-FC76CFCA2442}" type="datetime1">
              <a:rPr lang="ja-JP" altLang="en-US"/>
              <a:pPr/>
              <a:t>2018/3/12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5123421-B756-4D5C-B344-DD4868D17568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2383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7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7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E3E98094-1F75-4513-8238-9AE263CAC383}" type="datetime1">
              <a:rPr lang="ja-JP" altLang="en-US"/>
              <a:pPr/>
              <a:t>2018/3/12</a:t>
            </a:fld>
            <a:endParaRPr lang="en-US" altLang="ja-JP"/>
          </a:p>
        </p:txBody>
      </p:sp>
      <p:sp>
        <p:nvSpPr>
          <p:cNvPr id="8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9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8EA43F4-B112-41FF-8AB6-9E7E26BB2FB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49244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84F18A7F-853D-4B8B-A31A-13ECA5143B25}" type="datetime1">
              <a:rPr lang="ja-JP" altLang="en-US"/>
              <a:pPr/>
              <a:t>2018/3/12</a:t>
            </a:fld>
            <a:endParaRPr lang="en-US" altLang="ja-JP"/>
          </a:p>
        </p:txBody>
      </p:sp>
      <p:sp>
        <p:nvSpPr>
          <p:cNvPr id="4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6E7CF9D-FD7E-47BC-AE33-87D63820B406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5541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9EDFEA41-26AD-4EBF-B7EC-173DBB525A93}" type="datetime1">
              <a:rPr lang="ja-JP" altLang="en-US"/>
              <a:pPr/>
              <a:t>2018/3/12</a:t>
            </a:fld>
            <a:endParaRPr lang="en-US" altLang="ja-JP"/>
          </a:p>
        </p:txBody>
      </p:sp>
      <p:sp>
        <p:nvSpPr>
          <p:cNvPr id="3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4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4DA456B1-28E7-467D-BA6C-8D7403AE2C9F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88161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1" y="273062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076A2E68-FF4E-4048-B7BB-16F8CD6F0037}" type="datetime1">
              <a:rPr lang="ja-JP" altLang="en-US"/>
              <a:pPr/>
              <a:t>2018/3/12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F16B4FA2-06D9-4351-8E8F-4D41998D3D7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7009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11E48477-C321-4615-9720-D25A0914E68F}" type="datetime1">
              <a:rPr lang="ja-JP" altLang="en-US"/>
              <a:pPr/>
              <a:t>2018/3/12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33CCFB3-CBAB-4105-BD67-F205CBB293CF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414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>
              <a:sym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C9FBB397-38CA-46E1-B277-3BB56A4F4A1C}" type="datetime1">
              <a:rPr lang="ja-JP" altLang="en-US"/>
              <a:pPr/>
              <a:t>2018/3/12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774533F7-9DE0-4744-9494-DC692419B07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09230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EE575C8-48AC-4EEF-9AA1-74178FA40876}" type="datetime1">
              <a:rPr lang="ja-JP" altLang="en-US"/>
              <a:pPr/>
              <a:t>2018/3/12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E2848AC-DB10-4DBE-BC30-1FAF02B23B34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42351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50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74650"/>
            <a:ext cx="65341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68271F88-0FC5-4B38-95A8-002B8A310AC7}" type="datetime1">
              <a:rPr lang="ja-JP" altLang="en-US"/>
              <a:pPr/>
              <a:t>2018/3/12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7928DCFB-8E2D-42B1-9023-01F2C306606F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178955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38"/>
            <a:ext cx="84201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2947294-1602-440B-96BF-FE58075FEF05}" type="datetime1">
              <a:rPr lang="ja-JP" altLang="en-US"/>
              <a:pPr/>
              <a:t>2018/3/12</a:t>
            </a:fld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028FFAC3-8421-400B-BD10-73C1B376546A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2769844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DC5CBB7-D332-4295-84DC-F518AB3465C5}" type="datetime1">
              <a:rPr lang="ja-JP" altLang="en-US"/>
              <a:pPr/>
              <a:t>2018/3/12</a:t>
            </a:fld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FF32F698-7882-4CF8-B419-E1DFE95667ED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654330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1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9A333C5B-FA6A-4CBC-9F9B-599F4AB1BD1C}" type="datetime1">
              <a:rPr lang="ja-JP" altLang="en-US"/>
              <a:pPr/>
              <a:t>2018/3/12</a:t>
            </a:fld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CDB2F8DC-4690-48A6-AB55-1A4AB5669B68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714937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C583CC43-7FB5-409F-87F0-02BDB90879C6}" type="datetime1">
              <a:rPr lang="ja-JP" altLang="en-US"/>
              <a:pPr/>
              <a:t>2018/3/12</a:t>
            </a:fld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7B89AF97-6325-4551-98AA-AE4BF83ED617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1816952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D72F99FE-3C52-4D90-A19E-C1B55FACA65D}" type="datetime1">
              <a:rPr lang="ja-JP" altLang="en-US"/>
              <a:pPr/>
              <a:t>2018/3/12</a:t>
            </a:fld>
            <a:endParaRPr lang="en-GB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1D509B91-7496-49AA-B948-203ADCC15C66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8131286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442572BC-9405-4A4E-9C98-61BDA55286C7}" type="datetime1">
              <a:rPr lang="ja-JP" altLang="en-US"/>
              <a:pPr/>
              <a:t>2018/3/12</a:t>
            </a:fld>
            <a:endParaRPr lang="en-GB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2505219D-9F88-4410-A200-FB1AFFF8144F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6212924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A2D9A5B-6F82-4628-B510-8C4D59AA0DAA}" type="datetime1">
              <a:rPr lang="ja-JP" altLang="en-US"/>
              <a:pPr/>
              <a:t>2018/3/12</a:t>
            </a:fld>
            <a:endParaRPr lang="en-GB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052F1F55-D1FA-4E82-82CA-12B893189371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819243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1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0D1A9E10-738F-42BD-8A41-0E13512630BD}" type="datetime1">
              <a:rPr lang="ja-JP" altLang="en-US"/>
              <a:pPr/>
              <a:t>2018/3/12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DECB05F-34F0-4042-A822-410D05B53CDF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1495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6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D05012F-BF9B-4CA0-912F-D36922841513}" type="datetime1">
              <a:rPr lang="ja-JP" altLang="en-US"/>
              <a:pPr/>
              <a:t>2018/3/12</a:t>
            </a:fld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1796EF01-A853-459C-99BB-C068049A9DEB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5543332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52933D44-8A6C-41FC-A23F-07CE0F1E37B3}" type="datetime1">
              <a:rPr lang="ja-JP" altLang="en-US"/>
              <a:pPr/>
              <a:t>2018/3/12</a:t>
            </a:fld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A6D91AC5-085B-4D58-B1F4-D23FF1DA4A84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41244577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FF574CE3-EB19-4283-8B4E-E56147976946}" type="datetime1">
              <a:rPr lang="ja-JP" altLang="en-US"/>
              <a:pPr/>
              <a:t>2018/3/12</a:t>
            </a:fld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A9F4A0C2-9A3A-462D-89C7-B9FAC8997A15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964454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1" y="1600206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D749CC42-0B1C-4926-AC9E-7831550B6F89}" type="datetime1">
              <a:rPr lang="ja-JP" altLang="en-US"/>
              <a:pPr/>
              <a:t>2018/3/12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068E758C-1706-4BFA-89A6-8E2970728E0F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348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7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7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13C62A56-36B2-43A3-B1E7-74C70BBD413B}" type="datetime1">
              <a:rPr lang="ja-JP" altLang="en-US"/>
              <a:pPr/>
              <a:t>2018/3/12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9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1C6D377D-BC3A-4657-BF5E-9FF38B7D7D52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054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789E290B-7A7A-457F-A194-EF8B5C700851}" type="datetime1">
              <a:rPr lang="ja-JP" altLang="en-US"/>
              <a:pPr/>
              <a:t>2018/3/12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9908E55C-F0FC-4B30-8177-7C7DF2E375A1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687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B6974462-A0A7-4423-9101-90633A2C6933}" type="datetime1">
              <a:rPr lang="ja-JP" altLang="en-US"/>
              <a:pPr/>
              <a:t>2018/3/12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4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2C211870-C940-47AB-8986-EFE5FBA9DBB0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994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1" y="273062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09D75093-AA9C-4EF5-B42B-139D5AE404A1}" type="datetime1">
              <a:rPr lang="ja-JP" altLang="en-US"/>
              <a:pPr/>
              <a:t>2018/3/12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C830EEBB-4FFE-4597-99B3-6367D6551FE4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622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>
              <a:sym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FFE9D421-6BB1-44A9-BE76-7A2ECD1923A5}" type="datetime1">
              <a:rPr lang="ja-JP" altLang="en-US"/>
              <a:pPr/>
              <a:t>2018/3/12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CDAED784-0FB2-49A8-A281-87ECB8E4435B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739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>
                <a:sym typeface="Calibri" pitchFamily="34" charset="0"/>
              </a:rPr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>
                <a:sym typeface="Calibri" pitchFamily="34" charset="0"/>
              </a:rPr>
              <a:t>マスタ テキストの書式設定</a:t>
            </a:r>
          </a:p>
          <a:p>
            <a:pPr lvl="1"/>
            <a:r>
              <a:rPr lang="zh-CN" altLang="en-US">
                <a:sym typeface="Calibri" pitchFamily="34" charset="0"/>
              </a:rPr>
              <a:t>第 </a:t>
            </a:r>
            <a:r>
              <a:rPr lang="en-US" altLang="zh-CN">
                <a:sym typeface="Calibri" pitchFamily="34" charset="0"/>
              </a:rPr>
              <a:t>2 </a:t>
            </a:r>
            <a:r>
              <a:rPr lang="zh-CN" altLang="en-US">
                <a:sym typeface="Calibri" pitchFamily="34" charset="0"/>
              </a:rPr>
              <a:t>レベル</a:t>
            </a:r>
          </a:p>
          <a:p>
            <a:pPr lvl="2"/>
            <a:r>
              <a:rPr lang="zh-CN" altLang="en-US">
                <a:sym typeface="Calibri" pitchFamily="34" charset="0"/>
              </a:rPr>
              <a:t>第 </a:t>
            </a:r>
            <a:r>
              <a:rPr lang="en-US" altLang="zh-CN">
                <a:sym typeface="Calibri" pitchFamily="34" charset="0"/>
              </a:rPr>
              <a:t>3 </a:t>
            </a:r>
            <a:r>
              <a:rPr lang="zh-CN" altLang="en-US">
                <a:sym typeface="Calibri" pitchFamily="34" charset="0"/>
              </a:rPr>
              <a:t>レベル</a:t>
            </a:r>
          </a:p>
          <a:p>
            <a:pPr lvl="3"/>
            <a:r>
              <a:rPr lang="zh-CN" altLang="en-US">
                <a:sym typeface="Calibri" pitchFamily="34" charset="0"/>
              </a:rPr>
              <a:t>第 </a:t>
            </a:r>
            <a:r>
              <a:rPr lang="en-US" altLang="zh-CN">
                <a:sym typeface="Calibri" pitchFamily="34" charset="0"/>
              </a:rPr>
              <a:t>4 </a:t>
            </a:r>
            <a:r>
              <a:rPr lang="zh-CN" altLang="en-US">
                <a:sym typeface="Calibri" pitchFamily="34" charset="0"/>
              </a:rPr>
              <a:t>レベル</a:t>
            </a:r>
          </a:p>
          <a:p>
            <a:pPr lvl="4"/>
            <a:r>
              <a:rPr lang="zh-CN" altLang="en-US">
                <a:sym typeface="Calibri" pitchFamily="34" charset="0"/>
              </a:rPr>
              <a:t>第 </a:t>
            </a:r>
            <a:r>
              <a:rPr lang="en-US" altLang="zh-CN">
                <a:sym typeface="Calibri" pitchFamily="34" charset="0"/>
              </a:rPr>
              <a:t>5 </a:t>
            </a:r>
            <a:r>
              <a:rPr lang="zh-CN" altLang="en-US">
                <a:sym typeface="Calibri" pitchFamily="34" charset="0"/>
              </a:rPr>
              <a:t>レベル</a:t>
            </a:r>
          </a:p>
        </p:txBody>
      </p:sp>
      <p:sp>
        <p:nvSpPr>
          <p:cNvPr id="2052" name="日付プレースホルダ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356362"/>
            <a:ext cx="2311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fld id="{F45998AA-F5BD-485B-BB0C-7BD63026E9EE}" type="datetime1">
              <a:rPr lang="ja-JP" altLang="en-US"/>
              <a:pPr/>
              <a:t>2018/3/12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3" name="フッター プレースホルダ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356362"/>
            <a:ext cx="31369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endParaRPr lang="ja-JP" altLang="en-US"/>
          </a:p>
        </p:txBody>
      </p:sp>
      <p:sp>
        <p:nvSpPr>
          <p:cNvPr id="2054" name="スライド番号プレースホルダ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356362"/>
            <a:ext cx="2311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fld id="{7EE6D2F2-6CA1-45D5-AFE9-0CDBAF4421A0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50" r:id="rId1"/>
    <p:sldLayoutId id="2147491251" r:id="rId2"/>
    <p:sldLayoutId id="2147491252" r:id="rId3"/>
    <p:sldLayoutId id="2147491253" r:id="rId4"/>
    <p:sldLayoutId id="2147491254" r:id="rId5"/>
    <p:sldLayoutId id="2147491255" r:id="rId6"/>
    <p:sldLayoutId id="2147491256" r:id="rId7"/>
    <p:sldLayoutId id="2147491257" r:id="rId8"/>
    <p:sldLayoutId id="2147491258" r:id="rId9"/>
    <p:sldLayoutId id="2147491259" r:id="rId10"/>
    <p:sldLayoutId id="214749126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>
                <a:sym typeface="Calibri" pitchFamily="34" charset="0"/>
              </a:rPr>
              <a:t>マスタ タイトルの書式設定</a:t>
            </a:r>
          </a:p>
        </p:txBody>
      </p:sp>
      <p:sp>
        <p:nvSpPr>
          <p:cNvPr id="2051" name="テキスト プレースホルダ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>
                <a:sym typeface="Calibri" pitchFamily="34" charset="0"/>
              </a:rPr>
              <a:t>マスタ テキストの書式設定</a:t>
            </a:r>
          </a:p>
          <a:p>
            <a:pPr lvl="1"/>
            <a:r>
              <a:rPr lang="zh-CN" altLang="en-US">
                <a:sym typeface="Calibri" pitchFamily="34" charset="0"/>
              </a:rPr>
              <a:t>第 </a:t>
            </a:r>
            <a:r>
              <a:rPr lang="en-US" altLang="zh-CN">
                <a:sym typeface="Calibri" pitchFamily="34" charset="0"/>
              </a:rPr>
              <a:t>2 </a:t>
            </a:r>
            <a:r>
              <a:rPr lang="zh-CN" altLang="en-US">
                <a:sym typeface="Calibri" pitchFamily="34" charset="0"/>
              </a:rPr>
              <a:t>レベル</a:t>
            </a:r>
          </a:p>
          <a:p>
            <a:pPr lvl="2"/>
            <a:r>
              <a:rPr lang="zh-CN" altLang="en-US">
                <a:sym typeface="Calibri" pitchFamily="34" charset="0"/>
              </a:rPr>
              <a:t>第 </a:t>
            </a:r>
            <a:r>
              <a:rPr lang="en-US" altLang="zh-CN">
                <a:sym typeface="Calibri" pitchFamily="34" charset="0"/>
              </a:rPr>
              <a:t>3 </a:t>
            </a:r>
            <a:r>
              <a:rPr lang="zh-CN" altLang="en-US">
                <a:sym typeface="Calibri" pitchFamily="34" charset="0"/>
              </a:rPr>
              <a:t>レベル</a:t>
            </a:r>
          </a:p>
          <a:p>
            <a:pPr lvl="3"/>
            <a:r>
              <a:rPr lang="zh-CN" altLang="en-US">
                <a:sym typeface="Calibri" pitchFamily="34" charset="0"/>
              </a:rPr>
              <a:t>第 </a:t>
            </a:r>
            <a:r>
              <a:rPr lang="en-US" altLang="zh-CN">
                <a:sym typeface="Calibri" pitchFamily="34" charset="0"/>
              </a:rPr>
              <a:t>4 </a:t>
            </a:r>
            <a:r>
              <a:rPr lang="zh-CN" altLang="en-US">
                <a:sym typeface="Calibri" pitchFamily="34" charset="0"/>
              </a:rPr>
              <a:t>レベル</a:t>
            </a:r>
          </a:p>
          <a:p>
            <a:pPr lvl="4"/>
            <a:r>
              <a:rPr lang="zh-CN" altLang="en-US">
                <a:sym typeface="Calibri" pitchFamily="34" charset="0"/>
              </a:rPr>
              <a:t>第 </a:t>
            </a:r>
            <a:r>
              <a:rPr lang="en-US" altLang="zh-CN">
                <a:sym typeface="Calibri" pitchFamily="34" charset="0"/>
              </a:rPr>
              <a:t>5 </a:t>
            </a:r>
            <a:r>
              <a:rPr lang="zh-CN" altLang="en-US">
                <a:sym typeface="Calibri" pitchFamily="34" charset="0"/>
              </a:rPr>
              <a:t>レベル</a:t>
            </a:r>
          </a:p>
        </p:txBody>
      </p:sp>
      <p:sp>
        <p:nvSpPr>
          <p:cNvPr id="1028" name="日付プレースホルダ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356362"/>
            <a:ext cx="2311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fld id="{B340C4BE-044A-41F4-9BAD-B38B51CB8CC3}" type="datetime1">
              <a:rPr lang="ja-JP" altLang="en-US"/>
              <a:pPr/>
              <a:t>2018/3/12</a:t>
            </a:fld>
            <a:endParaRPr lang="en-US" altLang="ja-JP"/>
          </a:p>
        </p:txBody>
      </p:sp>
      <p:sp>
        <p:nvSpPr>
          <p:cNvPr id="1029" name="フッター プレースホルダ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356362"/>
            <a:ext cx="31369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endParaRPr lang="ja-JP" altLang="en-US"/>
          </a:p>
        </p:txBody>
      </p:sp>
      <p:sp>
        <p:nvSpPr>
          <p:cNvPr id="1030" name="スライド番号プレースホルダ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356362"/>
            <a:ext cx="2311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fld id="{97649577-B142-4EDB-BCC8-82D7D692668E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61" r:id="rId1"/>
    <p:sldLayoutId id="2147491262" r:id="rId2"/>
    <p:sldLayoutId id="2147491263" r:id="rId3"/>
    <p:sldLayoutId id="2147491264" r:id="rId4"/>
    <p:sldLayoutId id="2147491265" r:id="rId5"/>
    <p:sldLayoutId id="2147491266" r:id="rId6"/>
    <p:sldLayoutId id="2147491267" r:id="rId7"/>
    <p:sldLayoutId id="2147491268" r:id="rId8"/>
    <p:sldLayoutId id="2147491269" r:id="rId9"/>
    <p:sldLayoutId id="2147491270" r:id="rId10"/>
    <p:sldLayoutId id="21474912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 style du titre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fld id="{40DD4483-AA04-4162-86C2-A0BC7BD54768}" type="datetime1">
              <a:rPr lang="ja-JP" altLang="en-US"/>
              <a:pPr/>
              <a:t>2018/3/12</a:t>
            </a:fld>
            <a:endParaRPr lang="en-GB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endParaRPr lang="en-GB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fld id="{0A5D949B-154E-49EC-B954-9A048A6323DA}" type="slidenum">
              <a:rPr lang="en-GB" altLang="ja-JP"/>
              <a:pPr/>
              <a:t>‹#›</a:t>
            </a:fld>
            <a:endParaRPr lang="en-GB" altLang="ja-JP"/>
          </a:p>
        </p:txBody>
      </p:sp>
      <p:pic>
        <p:nvPicPr>
          <p:cNvPr id="3079" name="Picture 8" descr="nouveau logo OICA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493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1272" r:id="rId1"/>
    <p:sldLayoutId id="2147491273" r:id="rId2"/>
    <p:sldLayoutId id="2147491274" r:id="rId3"/>
    <p:sldLayoutId id="2147491275" r:id="rId4"/>
    <p:sldLayoutId id="2147491276" r:id="rId5"/>
    <p:sldLayoutId id="2147491277" r:id="rId6"/>
    <p:sldLayoutId id="2147491278" r:id="rId7"/>
    <p:sldLayoutId id="2147491279" r:id="rId8"/>
    <p:sldLayoutId id="2147491280" r:id="rId9"/>
    <p:sldLayoutId id="2147491281" r:id="rId1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533400" indent="-5334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tabLst>
          <a:tab pos="533400" algn="l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1700" indent="-3683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tabLst>
          <a:tab pos="901700" algn="l"/>
        </a:tabLst>
        <a:defRPr sz="2800">
          <a:solidFill>
            <a:schemeClr val="tx1"/>
          </a:solidFill>
          <a:latin typeface="+mn-lt"/>
        </a:defRPr>
      </a:lvl2pPr>
      <a:lvl3pPr marL="1346200" indent="-355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タイトル 1"/>
          <p:cNvSpPr>
            <a:spLocks noGrp="1" noChangeArrowheads="1"/>
          </p:cNvSpPr>
          <p:nvPr>
            <p:ph type="ctrTitle" idx="4294967295"/>
          </p:nvPr>
        </p:nvSpPr>
        <p:spPr>
          <a:xfrm>
            <a:off x="768350" y="2673362"/>
            <a:ext cx="8585200" cy="3565525"/>
          </a:xfrm>
        </p:spPr>
        <p:txBody>
          <a:bodyPr/>
          <a:lstStyle/>
          <a:p>
            <a:r>
              <a:rPr lang="en-US" altLang="ja-JP" b="1" i="1" dirty="0">
                <a:latin typeface="Arial" charset="0"/>
                <a:cs typeface="Arial" charset="0"/>
              </a:rPr>
              <a:t>Report to 174</a:t>
            </a:r>
            <a:r>
              <a:rPr lang="en-US" altLang="ja-JP" b="1" i="1" baseline="30000" dirty="0">
                <a:latin typeface="Arial" charset="0"/>
                <a:cs typeface="Arial" charset="0"/>
              </a:rPr>
              <a:t>th</a:t>
            </a:r>
            <a:r>
              <a:rPr lang="en-US" altLang="ja-JP" b="1" i="1" dirty="0">
                <a:latin typeface="Arial" charset="0"/>
                <a:cs typeface="Arial" charset="0"/>
              </a:rPr>
              <a:t> WP.29 session from </a:t>
            </a:r>
            <a:br>
              <a:rPr lang="en-US" altLang="ja-JP" b="1" i="1" dirty="0">
                <a:latin typeface="Arial" charset="0"/>
                <a:cs typeface="Arial" charset="0"/>
              </a:rPr>
            </a:br>
            <a:r>
              <a:rPr lang="en-US" altLang="ja-JP" b="1" i="1" dirty="0">
                <a:latin typeface="Arial" charset="0"/>
                <a:cs typeface="Arial" charset="0"/>
              </a:rPr>
              <a:t>the 26</a:t>
            </a:r>
            <a:r>
              <a:rPr lang="en-US" altLang="ja-JP" b="1" i="1" baseline="30000" dirty="0">
                <a:latin typeface="Arial" charset="0"/>
                <a:cs typeface="Arial" charset="0"/>
              </a:rPr>
              <a:t>th</a:t>
            </a:r>
            <a:r>
              <a:rPr lang="en-US" altLang="ja-JP" b="1" i="1" dirty="0">
                <a:latin typeface="Arial" charset="0"/>
                <a:cs typeface="Arial" charset="0"/>
              </a:rPr>
              <a:t> IWVTA Informal Group meeting (Phase 2)</a:t>
            </a:r>
            <a:r>
              <a:rPr lang="en-US" altLang="ja-JP" sz="3600" i="1" dirty="0"/>
              <a:t/>
            </a:r>
            <a:br>
              <a:rPr lang="en-US" altLang="ja-JP" sz="3600" i="1" dirty="0"/>
            </a:br>
            <a:r>
              <a:rPr lang="en-US" altLang="ja-JP" sz="3600" i="1" dirty="0"/>
              <a:t>  </a:t>
            </a:r>
            <a:endParaRPr lang="ja-JP" altLang="en-US" sz="3600" i="1" dirty="0"/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5097016" y="504825"/>
            <a:ext cx="457250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600" b="0" dirty="0">
                <a:solidFill>
                  <a:srgbClr val="000000"/>
                </a:solidFill>
                <a:latin typeface="Arial" charset="0"/>
              </a:rPr>
              <a:t>informal document WP.29-174-XX</a:t>
            </a:r>
            <a:br>
              <a:rPr lang="en-US" altLang="ja-JP" sz="1600" b="0" dirty="0">
                <a:solidFill>
                  <a:srgbClr val="000000"/>
                </a:solidFill>
                <a:latin typeface="Arial" charset="0"/>
              </a:rPr>
            </a:br>
            <a:r>
              <a:rPr lang="en-US" altLang="ja-JP" sz="1600" b="0" dirty="0">
                <a:solidFill>
                  <a:srgbClr val="000000"/>
                </a:solidFill>
                <a:latin typeface="Arial" charset="0"/>
              </a:rPr>
              <a:t>(174</a:t>
            </a:r>
            <a:r>
              <a:rPr lang="en-US" altLang="ja-JP" sz="1600" b="0" baseline="30000" dirty="0">
                <a:solidFill>
                  <a:srgbClr val="000000"/>
                </a:solidFill>
                <a:latin typeface="Arial" charset="0"/>
              </a:rPr>
              <a:t>th</a:t>
            </a:r>
            <a:r>
              <a:rPr lang="en-US" altLang="ja-JP" sz="1600" b="0" dirty="0">
                <a:solidFill>
                  <a:srgbClr val="000000"/>
                </a:solidFill>
                <a:latin typeface="Arial" charset="0"/>
              </a:rPr>
              <a:t> WP.29, agenda items 4.2.2., 4.3 and 4.4)</a:t>
            </a:r>
          </a:p>
          <a:p>
            <a:pPr>
              <a:spcBef>
                <a:spcPct val="50000"/>
              </a:spcBef>
            </a:pPr>
            <a:r>
              <a:rPr lang="en-US" altLang="ja-JP" sz="1600" b="0">
                <a:solidFill>
                  <a:srgbClr val="000000"/>
                </a:solidFill>
                <a:latin typeface="Arial" charset="0"/>
              </a:rPr>
              <a:t>IWVTA-26-09-rev.1</a:t>
            </a:r>
            <a:endParaRPr lang="en-US" altLang="ja-JP" sz="1600" b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9157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fld id="{E7482F79-D5D6-4FBB-AAE5-7271E3E080CE}" type="slidenum">
              <a:rPr lang="ja-JP" altLang="en-US" sz="1200">
                <a:solidFill>
                  <a:srgbClr val="898989"/>
                </a:solidFill>
                <a:ea typeface="SimSun" pitchFamily="2" charset="-122"/>
              </a:rPr>
              <a:pPr/>
              <a:t>1</a:t>
            </a:fld>
            <a:endParaRPr lang="en-US" altLang="ja-JP" sz="1800">
              <a:solidFill>
                <a:srgbClr val="000000"/>
              </a:solidFill>
              <a:latin typeface="Arial" charset="0"/>
              <a:ea typeface="SimSun" pitchFamily="2" charset="-122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52445" y="512676"/>
            <a:ext cx="446455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600" b="0" dirty="0">
                <a:solidFill>
                  <a:srgbClr val="000000"/>
                </a:solidFill>
                <a:latin typeface="Arial" charset="0"/>
                <a:cs typeface="Arial" charset="0"/>
              </a:rPr>
              <a:t>Transmitted by </a:t>
            </a:r>
            <a:r>
              <a:rPr lang="en-US" altLang="ja-JP" sz="1600" b="0" dirty="0">
                <a:latin typeface="Arial" charset="0"/>
                <a:cs typeface="Arial" charset="0"/>
              </a:rPr>
              <a:t>the IWVTA Informal Group</a:t>
            </a:r>
            <a:endParaRPr lang="en-US" altLang="ja-JP" sz="1600" b="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-17668" y="620688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0179" name="テキスト ボックス 24"/>
          <p:cNvSpPr>
            <a:spLocks noChangeArrowheads="1"/>
          </p:cNvSpPr>
          <p:nvPr/>
        </p:nvSpPr>
        <p:spPr bwMode="auto">
          <a:xfrm>
            <a:off x="93824" y="44624"/>
            <a:ext cx="23749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2800" b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  <a:sym typeface="Arial" charset="0"/>
              </a:rPr>
              <a:t>Contents</a:t>
            </a:r>
          </a:p>
        </p:txBody>
      </p:sp>
      <p:sp>
        <p:nvSpPr>
          <p:cNvPr id="50180" name="テキスト ボックス 3"/>
          <p:cNvSpPr>
            <a:spLocks noChangeArrowheads="1"/>
          </p:cNvSpPr>
          <p:nvPr/>
        </p:nvSpPr>
        <p:spPr bwMode="auto">
          <a:xfrm>
            <a:off x="272814" y="1152031"/>
            <a:ext cx="921669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fr-FR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Kick-off meeting of IWVTA IWG (Phase 2)</a:t>
            </a:r>
          </a:p>
          <a:p>
            <a:pPr marL="971550" lvl="1" indent="-514350">
              <a:buFont typeface="+mj-lt"/>
              <a:buAutoNum type="arabicPeriod"/>
            </a:pPr>
            <a:endParaRPr lang="fr-FR" altLang="ja-JP" sz="2800" b="0" dirty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fr-FR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Progress in IWVTA IWG (Phase 2)</a:t>
            </a:r>
          </a:p>
          <a:p>
            <a:pPr marL="1428750" lvl="2" indent="-514350">
              <a:buFont typeface="+mj-lt"/>
              <a:buAutoNum type="arabicPeriod"/>
            </a:pPr>
            <a:r>
              <a:rPr lang="fr-FR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Amendments to </a:t>
            </a:r>
            <a:r>
              <a:rPr lang="en-US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“</a:t>
            </a:r>
            <a:r>
              <a:rPr lang="fr-FR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General Guideline</a:t>
            </a:r>
            <a:r>
              <a:rPr lang="en-US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”</a:t>
            </a:r>
          </a:p>
          <a:p>
            <a:pPr marL="1428750" lvl="2" indent="-514350">
              <a:buFont typeface="+mj-lt"/>
              <a:buAutoNum type="arabicPeriod"/>
            </a:pPr>
            <a:endParaRPr lang="en-US" altLang="ja-JP" sz="2800" b="0" dirty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1428750" lvl="2" indent="-514350">
              <a:buFont typeface="+mj-lt"/>
              <a:buAutoNum type="arabicPeriod"/>
            </a:pPr>
            <a:r>
              <a:rPr lang="fr-FR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Possible amendments to Schedule 4 </a:t>
            </a:r>
          </a:p>
          <a:p>
            <a:pPr marL="1428750" lvl="2" indent="-514350">
              <a:buFont typeface="+mj-lt"/>
              <a:buAutoNum type="arabicPeriod"/>
            </a:pPr>
            <a:endParaRPr lang="fr-FR" altLang="ja-JP" sz="2800" b="0" dirty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1428750" lvl="2" indent="-514350">
              <a:buFont typeface="+mj-lt"/>
              <a:buAutoNum type="arabicPeriod"/>
            </a:pPr>
            <a:r>
              <a:rPr lang="fr-FR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Activity plan </a:t>
            </a:r>
            <a:r>
              <a:rPr lang="fr-FR" altLang="ja-JP" sz="28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  <a:t>on </a:t>
            </a:r>
            <a:r>
              <a:rPr lang="fr-FR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further development of IWVTA</a:t>
            </a:r>
          </a:p>
          <a:p>
            <a:pPr marL="971550" lvl="1" indent="-514350">
              <a:buFont typeface="+mj-lt"/>
              <a:buAutoNum type="arabicPeriod"/>
            </a:pPr>
            <a:endParaRPr lang="fr-FR" altLang="ja-JP" sz="2800" b="0" dirty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fr-FR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Request for WP.29 </a:t>
            </a:r>
            <a:endParaRPr lang="fr-FR" altLang="ja-JP" sz="2800" b="0" dirty="0">
              <a:solidFill>
                <a:srgbClr val="000000"/>
              </a:solidFill>
              <a:ea typeface="ＭＳ Ｐゴシック" pitchFamily="50" charset="-128"/>
              <a:cs typeface="Arial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458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0" y="627062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0179" name="テキスト ボックス 24"/>
          <p:cNvSpPr>
            <a:spLocks noChangeArrowheads="1"/>
          </p:cNvSpPr>
          <p:nvPr/>
        </p:nvSpPr>
        <p:spPr bwMode="auto">
          <a:xfrm>
            <a:off x="93824" y="44624"/>
            <a:ext cx="80995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ja-JP" sz="2800" b="0" dirty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1. Kick-off meeting of IWVTA IWG (Phase 2)</a:t>
            </a:r>
            <a:endParaRPr lang="ja-JP" altLang="en-US" sz="2800" b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  <a:sym typeface="Arial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956556" y="816379"/>
            <a:ext cx="777129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According </a:t>
            </a: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to the TOR adopted by WP29, IWVTA IWG (Phase 2) will, inter alia, administer and foster the maintenance of the IWVTA System and 1958 Agreement.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Kick-off meeting was held on March 9 (Friday) in Paris chaired by European Commission and Japan.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European Commission, France, Germany, Japan, the Netherlands, the Russian Federation, Spain, UK, OICA, ETRTO, GTB </a:t>
            </a: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participated</a:t>
            </a: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. (attended by 31 people)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IWVTA IWG plans to hold two more meetings this year, one in the Hague in June and the other in Geneva in November.  </a:t>
            </a:r>
            <a:endParaRPr kumimoji="1" lang="ja-JP" altLang="en-US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372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-17668" y="596012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SimSun" pitchFamily="2" charset="-122"/>
              <a:cs typeface="+mn-cs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44488" y="728700"/>
            <a:ext cx="936104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Calibri" pitchFamily="34" charset="0"/>
              </a:rPr>
              <a:t>IWVTA IWG considered proposed amendments by 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the Russian Federation and GRSG </a:t>
            </a:r>
            <a:r>
              <a:rPr kumimoji="0" lang="en-US" altLang="ja-JP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Calibri" pitchFamily="34" charset="0"/>
              </a:rPr>
              <a:t>to “General Guidelines for UN regulatory procedures and transitional provisions in UN Regulations” and decided to continue its work with a hope to submit the amendment proposals to June session of WP29.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charset="0"/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IWVTA IWG considered proposed amendments from the Russian Federation (document IWVTA-26-06) and agreed to amend paragraph 5 (c)* which now </a:t>
            </a:r>
            <a:r>
              <a:rPr kumimoji="1" lang="en-US" altLang="ja-JP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covers</a:t>
            </a:r>
            <a:r>
              <a:rPr kumimoji="1" lang="en-US" altLang="ja-JP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800" b="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concerns 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addressed by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 suggested new paragraph 6.1, and 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therefore,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 longer necessary.  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*5 (c): 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If necessary, </a:t>
            </a:r>
            <a:r>
              <a:rPr kumimoji="1" lang="en-US" altLang="ja-JP" sz="14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which vehicle characteristics that have a bearing on road safety, protection of the environment and energy saving, and/or on the performance of anti-theft technology are covered </a:t>
            </a:r>
            <a:r>
              <a:rPr kumimoji="1" lang="en-US" altLang="ja-JP" sz="14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and/or not covered </a:t>
            </a:r>
            <a:r>
              <a:rPr kumimoji="1" lang="en-US" altLang="ja-JP" sz="14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by the UN Regulation; 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IWVTA IWG considered GRSG comments (document GRSG-113-40).  European Commission volunteered to come up with better wording on paragraph 22 which is planned to be sent to GRSG in May.</a:t>
            </a: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1" lang="en-US" altLang="ja-JP" sz="1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IWVTA IWG noted concerns by OICA that the new rules result in retroactive application of new (and potentially also of previous) supplements when extending previous approvals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.</a:t>
            </a:r>
            <a:endParaRPr kumimoji="1" lang="ja-JP" altLang="en-US" sz="16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</p:txBody>
      </p:sp>
      <p:sp>
        <p:nvSpPr>
          <p:cNvPr id="6" name="テキスト ボックス 24"/>
          <p:cNvSpPr>
            <a:spLocks noChangeArrowheads="1"/>
          </p:cNvSpPr>
          <p:nvPr/>
        </p:nvSpPr>
        <p:spPr bwMode="auto">
          <a:xfrm>
            <a:off x="-267580" y="44624"/>
            <a:ext cx="71647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ja-JP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Calibri" pitchFamily="34" charset="0"/>
              </a:rPr>
              <a:t>2-1. Amendments to </a:t>
            </a:r>
            <a:r>
              <a:rPr kumimoji="0" lang="en-US" altLang="ja-JP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Calibri" pitchFamily="34" charset="0"/>
              </a:rPr>
              <a:t>“</a:t>
            </a:r>
            <a:r>
              <a:rPr kumimoji="0" lang="fr-FR" altLang="ja-JP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Calibri" pitchFamily="34" charset="0"/>
              </a:rPr>
              <a:t>General Guideline</a:t>
            </a:r>
            <a:r>
              <a:rPr kumimoji="0" lang="en-US" altLang="ja-JP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pitchFamily="50" charset="-128"/>
                <a:cs typeface="Arial" charset="0"/>
                <a:sym typeface="Calibri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8090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-17668" y="548680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0179" name="テキスト ボックス 24"/>
          <p:cNvSpPr>
            <a:spLocks noChangeArrowheads="1"/>
          </p:cNvSpPr>
          <p:nvPr/>
        </p:nvSpPr>
        <p:spPr bwMode="auto">
          <a:xfrm>
            <a:off x="93824" y="44624"/>
            <a:ext cx="809953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800" b="0" dirty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2-2. Possible amendments to Schedule 4 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60512" y="1016732"/>
            <a:ext cx="853294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amendments to Schedule 4 “Numbering of UN type approvals” of Revision 3 of the 1958 Agreement was considered given the fact that discrepancies between the Schedule 4 and provisions on type approval numbering in </a:t>
            </a: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some UN Regulations* were identified.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A correspondence Group to study the need to amend Schedule 4 was created. The Russian Federation (Leader), European Commission, Japan,</a:t>
            </a:r>
            <a:r>
              <a:rPr kumimoji="1" lang="en-US" altLang="ja-JP" sz="2400" b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the Netherland, UK, UNECE Secretariat and ETRTO expressed their intention to participate in this Group.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*: R37, R90, R99, R107, R117, and possibly others  </a:t>
            </a:r>
            <a:endParaRPr kumimoji="1" lang="ja-JP" altLang="en-US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882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-17668" y="609640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0179" name="テキスト ボックス 24"/>
          <p:cNvSpPr>
            <a:spLocks noChangeArrowheads="1"/>
          </p:cNvSpPr>
          <p:nvPr/>
        </p:nvSpPr>
        <p:spPr bwMode="auto">
          <a:xfrm>
            <a:off x="93824" y="44624"/>
            <a:ext cx="90260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800" b="0" dirty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2-3</a:t>
            </a:r>
            <a:r>
              <a:rPr lang="fr-FR" altLang="ja-JP" sz="2800" b="0" dirty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. </a:t>
            </a:r>
            <a:r>
              <a:rPr lang="fr-FR" altLang="ja-JP" sz="2800" b="0" dirty="0">
                <a:ea typeface="ＭＳ Ｐゴシック" pitchFamily="50" charset="-128"/>
                <a:cs typeface="Arial" charset="0"/>
                <a:sym typeface="Calibri" pitchFamily="34" charset="0"/>
              </a:rPr>
              <a:t>Activity plan on further development of IWVTA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86878" y="4365104"/>
            <a:ext cx="853294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According to this timeline, IWVTA IWG (</a:t>
            </a:r>
            <a:r>
              <a:rPr kumimoji="1" lang="en-US" altLang="ja-JP" sz="24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2) </a:t>
            </a: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plans to submit an update of UN Regulations applicable to IWVTA in Annex 4 and a roadmap </a:t>
            </a: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towards </a:t>
            </a: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a full IWVTA to WP.29 at its November 2018 session for consideration.   </a:t>
            </a:r>
            <a:endParaRPr kumimoji="1" lang="ja-JP" altLang="en-US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="" xmlns:a16="http://schemas.microsoft.com/office/drawing/2014/main" id="{F3BDD791-361D-4677-9E44-A9EF85908870}"/>
              </a:ext>
            </a:extLst>
          </p:cNvPr>
          <p:cNvSpPr/>
          <p:nvPr/>
        </p:nvSpPr>
        <p:spPr>
          <a:xfrm>
            <a:off x="778574" y="1052992"/>
            <a:ext cx="8784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 of IWVTA Phase 2 (document WP.29-173-17) says;</a:t>
            </a:r>
          </a:p>
          <a:p>
            <a:pPr lvl="0"/>
            <a:r>
              <a:rPr kumimoji="1" lang="en-US" altLang="ja-JP" sz="2400" b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kumimoji="1" lang="en-US" altLang="ja-JP" sz="24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Come up with a roadmap toward</a:t>
            </a: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1" lang="en-US" altLang="ja-JP" sz="24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full IWVTA by November 2018. This roadmap	may include intermediate targets and a concrete schedule as to which technical regulations are to be removed or to be added to Annex 4 and when</a:t>
            </a:r>
          </a:p>
          <a:p>
            <a:pPr lvl="0"/>
            <a:r>
              <a:rPr kumimoji="1" lang="en-US" altLang="ja-JP" sz="24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ii) Follow up the progress by GRs in reviewing candidates of technical regulations to be	added to Annex 4</a:t>
            </a:r>
          </a:p>
          <a:p>
            <a:pPr lvl="0"/>
            <a:r>
              <a:rPr kumimoji="1" lang="en-US" altLang="ja-JP" sz="24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iii) Propose at each November session of WP.29, an update of UN Regulations applicable to IWVTA in Annex 4.</a:t>
            </a:r>
          </a:p>
        </p:txBody>
      </p:sp>
    </p:spTree>
    <p:extLst>
      <p:ext uri="{BB962C8B-B14F-4D97-AF65-F5344CB8AC3E}">
        <p14:creationId xmlns:p14="http://schemas.microsoft.com/office/powerpoint/2010/main" val="4060555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38078" y="656692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6670" y="1124744"/>
            <a:ext cx="92170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kumimoji="1" lang="en-US" altLang="ja-JP" sz="24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 for DETA to start, it is necessary to decide access right of CPs applying UN </a:t>
            </a: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R0 but </a:t>
            </a:r>
            <a:r>
              <a:rPr kumimoji="1" lang="en-US" altLang="ja-JP" sz="24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applying all of the UN </a:t>
            </a: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Regulations </a:t>
            </a:r>
            <a:r>
              <a:rPr kumimoji="1" lang="en-US" altLang="ja-JP" sz="24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listed in Annex 4 of UN R0.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2400" b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IWVTA IWG agreed that CPs applying UN R0 should have read-only access to type approval information for all UN Regulations in Annex 4 regardless which UN Regulations in Annex 4 they apply.</a:t>
            </a:r>
            <a:r>
              <a:rPr kumimoji="1" lang="en-US" altLang="ja-JP" sz="2000" b="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kumimoji="1" lang="en-US" altLang="ja-JP" sz="2000" b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kumimoji="1" lang="en-US" altLang="ja-JP" sz="20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Justification: It is necessary for CPs who issue IWVTA to check individual UN type approvals included in the IWVTA.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2000" b="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WP29 is requested to confirm this agreement by the IWVTA IWG</a:t>
            </a: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ja-JP" altLang="en-US" sz="2000" b="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24"/>
          <p:cNvSpPr>
            <a:spLocks noChangeArrowheads="1"/>
          </p:cNvSpPr>
          <p:nvPr/>
        </p:nvSpPr>
        <p:spPr bwMode="auto">
          <a:xfrm>
            <a:off x="93824" y="44624"/>
            <a:ext cx="97945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800" b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  <a:sym typeface="Calibri" pitchFamily="34" charset="0"/>
              </a:rPr>
              <a:t>3. </a:t>
            </a:r>
            <a:r>
              <a:rPr lang="fr-FR" altLang="ja-JP" sz="2800" b="0" dirty="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  <a:sym typeface="Calibri" pitchFamily="34" charset="0"/>
              </a:rPr>
              <a:t>Request for WP.29</a:t>
            </a:r>
            <a:endParaRPr lang="fr-FR" altLang="ja-JP" sz="2800" b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145328"/>
      </p:ext>
    </p:extLst>
  </p:cSld>
  <p:clrMapOvr>
    <a:masterClrMapping/>
  </p:clrMapOvr>
</p:sld>
</file>

<file path=ppt/theme/theme1.xml><?xml version="1.0" encoding="utf-8"?>
<a:theme xmlns:a="http://schemas.openxmlformats.org/drawingml/2006/main" name="8_Office テーマ">
  <a:themeElements>
    <a:clrScheme name="7_Office テーマ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Office テーマ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7_Office 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 テーマ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テーマ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Office 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11963</TotalTime>
  <Pages>0</Pages>
  <Words>669</Words>
  <Characters>0</Characters>
  <Application>Microsoft Office PowerPoint</Application>
  <DocSecurity>0</DocSecurity>
  <PresentationFormat>A4 210 x 297 mm</PresentationFormat>
  <Lines>0</Lines>
  <Paragraphs>55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8_Office テーマ</vt:lpstr>
      <vt:lpstr>Office テーマ</vt:lpstr>
      <vt:lpstr>OICA</vt:lpstr>
      <vt:lpstr>Report to 174th WP.29 session from  the 26th IWVTA Informal Group meeting (Phase 2)  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髯懈圜・ｽ・ｽ髯懶ｽｨ雋贋ｼ夲ｽｽ・ｺ繝ｻ・､鬯ｨ・ｾ陞溘ｈﾂ繝ｻ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繧ｹ繝ｩ繧､繝・1</dc:title>
  <dc:creator>陦梧帆諠・ｱ蛹匁耳騾ｲ隱ｲ</dc:creator>
  <cp:lastModifiedBy>mobile</cp:lastModifiedBy>
  <cp:revision>2940</cp:revision>
  <cp:lastPrinted>2018-02-21T01:05:04Z</cp:lastPrinted>
  <dcterms:created xsi:type="dcterms:W3CDTF">2013-05-22T07:56:00Z</dcterms:created>
  <dcterms:modified xsi:type="dcterms:W3CDTF">2018-03-12T02:52:45Z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1041-8.1.0.3373</vt:lpwstr>
  </property>
</Properties>
</file>