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0" r:id="rId1"/>
    <p:sldMasterId id="2147483932" r:id="rId2"/>
    <p:sldMasterId id="2147488690" r:id="rId3"/>
  </p:sldMasterIdLst>
  <p:notesMasterIdLst>
    <p:notesMasterId r:id="rId11"/>
  </p:notesMasterIdLst>
  <p:handoutMasterIdLst>
    <p:handoutMasterId r:id="rId12"/>
  </p:handoutMasterIdLst>
  <p:sldIdLst>
    <p:sldId id="448" r:id="rId4"/>
    <p:sldId id="572" r:id="rId5"/>
    <p:sldId id="573" r:id="rId6"/>
    <p:sldId id="574" r:id="rId7"/>
    <p:sldId id="575" r:id="rId8"/>
    <p:sldId id="576" r:id="rId9"/>
    <p:sldId id="577" r:id="rId10"/>
  </p:sldIdLst>
  <p:sldSz cx="9906000" cy="6858000" type="A4"/>
  <p:notesSz cx="6735763" cy="9866313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SimSun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SimSun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SimSun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SimSun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SimSun" pitchFamily="2" charset="-122"/>
        <a:cs typeface="+mn-cs"/>
      </a:defRPr>
    </a:lvl5pPr>
    <a:lvl6pPr marL="2286000" algn="l" defTabSz="914400" rtl="0" eaLnBrk="1" latinLnBrk="0" hangingPunct="1">
      <a:defRPr sz="1400" b="1" kern="1200">
        <a:solidFill>
          <a:schemeClr val="tx1"/>
        </a:solidFill>
        <a:latin typeface="Arial" charset="0"/>
        <a:ea typeface="SimSun" pitchFamily="2" charset="-122"/>
        <a:cs typeface="+mn-cs"/>
      </a:defRPr>
    </a:lvl6pPr>
    <a:lvl7pPr marL="2743200" algn="l" defTabSz="914400" rtl="0" eaLnBrk="1" latinLnBrk="0" hangingPunct="1">
      <a:defRPr sz="1400" b="1" kern="1200">
        <a:solidFill>
          <a:schemeClr val="tx1"/>
        </a:solidFill>
        <a:latin typeface="Arial" charset="0"/>
        <a:ea typeface="SimSun" pitchFamily="2" charset="-122"/>
        <a:cs typeface="+mn-cs"/>
      </a:defRPr>
    </a:lvl7pPr>
    <a:lvl8pPr marL="3200400" algn="l" defTabSz="914400" rtl="0" eaLnBrk="1" latinLnBrk="0" hangingPunct="1">
      <a:defRPr sz="1400" b="1" kern="1200">
        <a:solidFill>
          <a:schemeClr val="tx1"/>
        </a:solidFill>
        <a:latin typeface="Arial" charset="0"/>
        <a:ea typeface="SimSun" pitchFamily="2" charset="-122"/>
        <a:cs typeface="+mn-cs"/>
      </a:defRPr>
    </a:lvl8pPr>
    <a:lvl9pPr marL="3657600" algn="l" defTabSz="914400" rtl="0" eaLnBrk="1" latinLnBrk="0" hangingPunct="1">
      <a:defRPr sz="1400" b="1" kern="1200">
        <a:solidFill>
          <a:schemeClr val="tx1"/>
        </a:solidFill>
        <a:latin typeface="Arial" charset="0"/>
        <a:ea typeface="SimSun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087">
          <p15:clr>
            <a:srgbClr val="A4A3A4"/>
          </p15:clr>
        </p15:guide>
        <p15:guide id="2" pos="312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07">
          <p15:clr>
            <a:srgbClr val="A4A3A4"/>
          </p15:clr>
        </p15:guide>
        <p15:guide id="2" pos="212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TELES ROMAO Margarida (GROW)" initials="MTR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CC"/>
    <a:srgbClr val="F2E9E9"/>
    <a:srgbClr val="DAC0C0"/>
    <a:srgbClr val="D5B3B3"/>
    <a:srgbClr val="D8BABA"/>
    <a:srgbClr val="F3E9E9"/>
    <a:srgbClr val="E9CFCF"/>
    <a:srgbClr val="E8CFCF"/>
    <a:srgbClr val="E3CFCF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スタイル (中間)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中間スタイル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テーマ スタイル 1 - アクセント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8FB837D-C827-4EFA-A057-4D05807E0F7C}" styleName="テーマ スタイル 1 - アクセント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84E427A-3D55-4303-BF80-6455036E1DE7}" styleName="テーマ スタイル 1 - アクセント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8A107856-5554-42FB-B03E-39F5DBC370BA}" styleName="中間スタイル 4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353" autoAdjust="0"/>
    <p:restoredTop sz="95863" autoAdjust="0"/>
  </p:normalViewPr>
  <p:slideViewPr>
    <p:cSldViewPr>
      <p:cViewPr varScale="1">
        <p:scale>
          <a:sx n="91" d="100"/>
          <a:sy n="91" d="100"/>
        </p:scale>
        <p:origin x="-894" y="-108"/>
      </p:cViewPr>
      <p:guideLst>
        <p:guide orient="horz" pos="2087"/>
        <p:guide pos="312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197"/>
    </p:cViewPr>
  </p:sorterViewPr>
  <p:notesViewPr>
    <p:cSldViewPr>
      <p:cViewPr varScale="1">
        <p:scale>
          <a:sx n="37" d="100"/>
          <a:sy n="37" d="100"/>
        </p:scale>
        <p:origin x="-2453" y="-96"/>
      </p:cViewPr>
      <p:guideLst>
        <p:guide orient="horz" pos="3107"/>
        <p:guide pos="2121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/>
            </a:lvl1pPr>
          </a:lstStyle>
          <a:p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/>
            </a:lvl1pPr>
          </a:lstStyle>
          <a:p>
            <a:fld id="{7E4F9B1F-A275-484E-839C-8F045487DA2D}" type="datetime1">
              <a:rPr lang="ja-JP" altLang="en-US"/>
              <a:pPr/>
              <a:t>2018/3/10</a:t>
            </a:fld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/>
            </a:lvl1pPr>
          </a:lstStyle>
          <a:p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/>
            </a:lvl1pPr>
          </a:lstStyle>
          <a:p>
            <a:fld id="{C7A3693D-4C4F-4431-A665-67F52DAA4989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689004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Header Placeholder 1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5" tIns="45713" rIns="91425" bIns="45713" numCol="1" anchor="t" anchorCtr="0" compatLnSpc="1">
            <a:prstTxWarp prst="textNoShape">
              <a:avLst/>
            </a:prstTxWarp>
          </a:bodyPr>
          <a:lstStyle>
            <a:lvl1pPr algn="ctr">
              <a:defRPr>
                <a:ea typeface="ＭＳ Ｐゴシック" pitchFamily="50" charset="-128"/>
              </a:defRPr>
            </a:lvl1pPr>
          </a:lstStyle>
          <a:p>
            <a:endParaRPr lang="ja-JP" altLang="en-US"/>
          </a:p>
        </p:txBody>
      </p:sp>
      <p:sp>
        <p:nvSpPr>
          <p:cNvPr id="3075" name="Date Placeholder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14763" y="0"/>
            <a:ext cx="2919412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5" tIns="45713" rIns="91425" bIns="45713" numCol="1" anchor="t" anchorCtr="0" compatLnSpc="1">
            <a:prstTxWarp prst="textNoShape">
              <a:avLst/>
            </a:prstTxWarp>
          </a:bodyPr>
          <a:lstStyle>
            <a:lvl1pPr algn="ctr">
              <a:defRPr>
                <a:ea typeface="ＭＳ Ｐゴシック" pitchFamily="50" charset="-128"/>
              </a:defRPr>
            </a:lvl1pPr>
          </a:lstStyle>
          <a:p>
            <a:fld id="{F41F497F-CEEC-4BCD-90A5-3141BE9B607C}" type="datetime1">
              <a:rPr lang="en-US" altLang="ja-JP"/>
              <a:pPr/>
              <a:t>3/10/2018</a:t>
            </a:fld>
            <a:endParaRPr lang="en-US" altLang="ja-JP"/>
          </a:p>
        </p:txBody>
      </p:sp>
      <p:sp>
        <p:nvSpPr>
          <p:cNvPr id="62468" name="Slide Image Placeholder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695325" y="739775"/>
            <a:ext cx="5345113" cy="370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23557" name="Notes Placeholder 4"/>
          <p:cNvSpPr>
            <a:spLocks noGrp="1" noRot="1" noChangeAspect="1" noChangeArrowheads="1"/>
          </p:cNvSpPr>
          <p:nvPr/>
        </p:nvSpPr>
        <p:spPr bwMode="auto">
          <a:xfrm>
            <a:off x="673100" y="4686300"/>
            <a:ext cx="5389563" cy="444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13" rIns="91425" bIns="45713" anchor="ctr"/>
          <a:lstStyle/>
          <a:p>
            <a:pPr>
              <a:spcBef>
                <a:spcPct val="30000"/>
              </a:spcBef>
            </a:pPr>
            <a:r>
              <a:rPr lang="en-US" altLang="ja-JP" sz="1200" b="0">
                <a:ea typeface="ＭＳ Ｐゴシック" pitchFamily="50" charset="-128"/>
              </a:rPr>
              <a:t>Click to edit Master text styles</a:t>
            </a:r>
            <a:endParaRPr lang="ja-JP" altLang="en-US" sz="1200" b="0">
              <a:ea typeface="ＭＳ Ｐゴシック" pitchFamily="50" charset="-128"/>
            </a:endParaRPr>
          </a:p>
          <a:p>
            <a:pPr>
              <a:spcBef>
                <a:spcPct val="30000"/>
              </a:spcBef>
            </a:pPr>
            <a:r>
              <a:rPr lang="en-US" altLang="ja-JP" sz="1200" b="0">
                <a:ea typeface="ＭＳ Ｐゴシック" pitchFamily="50" charset="-128"/>
              </a:rPr>
              <a:t>Second level</a:t>
            </a:r>
            <a:endParaRPr lang="ja-JP" altLang="en-US" sz="1200" b="0">
              <a:ea typeface="ＭＳ Ｐゴシック" pitchFamily="50" charset="-128"/>
            </a:endParaRPr>
          </a:p>
          <a:p>
            <a:pPr>
              <a:spcBef>
                <a:spcPct val="30000"/>
              </a:spcBef>
            </a:pPr>
            <a:r>
              <a:rPr lang="en-US" altLang="ja-JP" sz="1200" b="0">
                <a:ea typeface="ＭＳ Ｐゴシック" pitchFamily="50" charset="-128"/>
              </a:rPr>
              <a:t>Third level</a:t>
            </a:r>
            <a:endParaRPr lang="ja-JP" altLang="en-US" sz="1200" b="0">
              <a:ea typeface="ＭＳ Ｐゴシック" pitchFamily="50" charset="-128"/>
            </a:endParaRPr>
          </a:p>
          <a:p>
            <a:pPr>
              <a:spcBef>
                <a:spcPct val="30000"/>
              </a:spcBef>
            </a:pPr>
            <a:r>
              <a:rPr lang="en-US" altLang="ja-JP" sz="1200" b="0">
                <a:ea typeface="ＭＳ Ｐゴシック" pitchFamily="50" charset="-128"/>
              </a:rPr>
              <a:t>Fourth level</a:t>
            </a:r>
            <a:endParaRPr lang="ja-JP" altLang="en-US" sz="1200" b="0">
              <a:ea typeface="ＭＳ Ｐゴシック" pitchFamily="50" charset="-128"/>
            </a:endParaRPr>
          </a:p>
          <a:p>
            <a:pPr>
              <a:spcBef>
                <a:spcPct val="30000"/>
              </a:spcBef>
            </a:pPr>
            <a:r>
              <a:rPr lang="en-US" altLang="ja-JP" sz="1200" b="0">
                <a:ea typeface="ＭＳ Ｐゴシック" pitchFamily="50" charset="-128"/>
              </a:rPr>
              <a:t>Fifth level</a:t>
            </a: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3078" name="Footer Placeholder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1013"/>
            <a:ext cx="2919413" cy="49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5" tIns="45713" rIns="91425" bIns="45713" numCol="1" anchor="b" anchorCtr="0" compatLnSpc="1">
            <a:prstTxWarp prst="textNoShape">
              <a:avLst/>
            </a:prstTxWarp>
          </a:bodyPr>
          <a:lstStyle>
            <a:lvl1pPr algn="ctr">
              <a:defRPr>
                <a:ea typeface="ＭＳ Ｐゴシック" pitchFamily="50" charset="-128"/>
              </a:defRPr>
            </a:lvl1pPr>
          </a:lstStyle>
          <a:p>
            <a:endParaRPr lang="ja-JP" altLang="en-US"/>
          </a:p>
        </p:txBody>
      </p:sp>
      <p:sp>
        <p:nvSpPr>
          <p:cNvPr id="3079" name="Slide Number Placeholder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4763" y="9371013"/>
            <a:ext cx="2919412" cy="49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5" tIns="45713" rIns="91425" bIns="45713" numCol="1" anchor="b" anchorCtr="0" compatLnSpc="1">
            <a:prstTxWarp prst="textNoShape">
              <a:avLst/>
            </a:prstTxWarp>
          </a:bodyPr>
          <a:lstStyle>
            <a:lvl1pPr algn="ctr">
              <a:defRPr>
                <a:ea typeface="ＭＳ Ｐゴシック" pitchFamily="50" charset="-128"/>
              </a:defRPr>
            </a:lvl1pPr>
          </a:lstStyle>
          <a:p>
            <a:fld id="{41A95228-6D40-4176-A95A-5E9D692E72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255212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SimSun" pitchFamily="2" charset="-122"/>
        <a:cs typeface="+mn-cs"/>
      </a:defRPr>
    </a:lvl1pPr>
    <a:lvl2pPr marL="4572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SimSun" pitchFamily="2" charset="-122"/>
        <a:cs typeface="+mn-cs"/>
      </a:defRPr>
    </a:lvl2pPr>
    <a:lvl3pPr marL="9144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SimSun" pitchFamily="2" charset="-122"/>
        <a:cs typeface="+mn-cs"/>
      </a:defRPr>
    </a:lvl3pPr>
    <a:lvl4pPr marL="13716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SimSun" pitchFamily="2" charset="-122"/>
        <a:cs typeface="+mn-cs"/>
      </a:defRPr>
    </a:lvl4pPr>
    <a:lvl5pPr marL="18288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SimSun" pitchFamily="2" charset="-122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37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日付プレースホルダ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3A3236B9-CEBC-420F-91C8-5DC31456BE5B}" type="datetime1">
              <a:rPr lang="ja-JP" altLang="en-US"/>
              <a:pPr/>
              <a:t>2018/3/10</a:t>
            </a:fld>
            <a:endParaRPr lang="en-US" altLang="ja-JP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" name="フッター プレースホルダ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ea typeface="SimSun" pitchFamily="2" charset="-122"/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32C4732B-ADA2-4F91-8C19-D129092FA1E7}" type="slidenum">
              <a:rPr lang="ja-JP" altLang="en-US"/>
              <a:pPr/>
              <a:t>‹#›</a:t>
            </a:fld>
            <a:endParaRPr lang="en-US" altLang="ja-JP" sz="180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02664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日付プレースホルダ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1E650619-E8A8-4FC1-B99C-AA82723E6340}" type="datetime1">
              <a:rPr lang="ja-JP" altLang="en-US"/>
              <a:pPr/>
              <a:t>2018/3/10</a:t>
            </a:fld>
            <a:endParaRPr lang="en-US" altLang="ja-JP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" name="フッター プレースホルダ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ea typeface="SimSun" pitchFamily="2" charset="-122"/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4541BE85-C97B-4AD1-A51B-47D2D72C1C0B}" type="slidenum">
              <a:rPr lang="ja-JP" altLang="en-US"/>
              <a:pPr/>
              <a:t>‹#›</a:t>
            </a:fld>
            <a:endParaRPr lang="en-US" altLang="ja-JP" sz="180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24008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50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1" y="274650"/>
            <a:ext cx="65341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日付プレースホルダ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8F9C5A69-0751-4995-86C6-B1D1828A2EFF}" type="datetime1">
              <a:rPr lang="ja-JP" altLang="en-US"/>
              <a:pPr/>
              <a:t>2018/3/10</a:t>
            </a:fld>
            <a:endParaRPr lang="en-US" altLang="ja-JP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" name="フッター プレースホルダ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ea typeface="SimSun" pitchFamily="2" charset="-122"/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BEBFAD88-5770-4893-9BBD-3DBDFAD1AD52}" type="slidenum">
              <a:rPr lang="ja-JP" altLang="en-US"/>
              <a:pPr/>
              <a:t>‹#›</a:t>
            </a:fld>
            <a:endParaRPr lang="en-US" altLang="ja-JP" sz="180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93899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37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日付プレースホルダ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6879773E-31BD-4BB7-9CEB-4205CAAA4606}" type="datetime1">
              <a:rPr lang="ja-JP" altLang="en-US"/>
              <a:pPr/>
              <a:t>2018/3/10</a:t>
            </a:fld>
            <a:endParaRPr lang="en-US" altLang="ja-JP"/>
          </a:p>
        </p:txBody>
      </p:sp>
      <p:sp>
        <p:nvSpPr>
          <p:cNvPr id="5" name="フッター プレースホルダ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ea typeface="SimSun" pitchFamily="2" charset="-122"/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6058AE35-8659-4AE2-A378-F8E9B2D0BB1E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5249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日付プレースホルダ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B59A1725-C061-43E8-A70C-CD92E62A485D}" type="datetime1">
              <a:rPr lang="ja-JP" altLang="en-US"/>
              <a:pPr/>
              <a:t>2018/3/10</a:t>
            </a:fld>
            <a:endParaRPr lang="en-US" altLang="ja-JP"/>
          </a:p>
        </p:txBody>
      </p:sp>
      <p:sp>
        <p:nvSpPr>
          <p:cNvPr id="5" name="フッター プレースホルダ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ea typeface="SimSun" pitchFamily="2" charset="-122"/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3F1001D3-A343-475C-89C7-0503F127A9B3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879022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12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日付プレースホルダ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580E1B7B-555A-4FAC-B084-D8EDFDDB1527}" type="datetime1">
              <a:rPr lang="ja-JP" altLang="en-US"/>
              <a:pPr/>
              <a:t>2018/3/10</a:t>
            </a:fld>
            <a:endParaRPr lang="en-US" altLang="ja-JP"/>
          </a:p>
        </p:txBody>
      </p:sp>
      <p:sp>
        <p:nvSpPr>
          <p:cNvPr id="5" name="フッター プレースホルダ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ea typeface="SimSun" pitchFamily="2" charset="-122"/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B9A564EA-F783-4911-BE3F-EFC6A615DDA5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774192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6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1" y="1600206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日付プレースホルダ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65033E83-742D-40BA-B2A5-FC76CFCA2442}" type="datetime1">
              <a:rPr lang="ja-JP" altLang="en-US"/>
              <a:pPr/>
              <a:t>2018/3/10</a:t>
            </a:fld>
            <a:endParaRPr lang="en-US" altLang="ja-JP"/>
          </a:p>
        </p:txBody>
      </p:sp>
      <p:sp>
        <p:nvSpPr>
          <p:cNvPr id="6" name="フッター プレースホルダ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ea typeface="SimSun" pitchFamily="2" charset="-122"/>
              </a:defRPr>
            </a:lvl1pPr>
          </a:lstStyle>
          <a:p>
            <a:endParaRPr lang="ja-JP" altLang="en-US"/>
          </a:p>
        </p:txBody>
      </p:sp>
      <p:sp>
        <p:nvSpPr>
          <p:cNvPr id="7" name="スライド番号プレースホルダ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35123421-B756-4D5C-B344-DD4868D17568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523834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7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7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日付プレースホルダ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E3E98094-1F75-4513-8238-9AE263CAC383}" type="datetime1">
              <a:rPr lang="ja-JP" altLang="en-US"/>
              <a:pPr/>
              <a:t>2018/3/10</a:t>
            </a:fld>
            <a:endParaRPr lang="en-US" altLang="ja-JP"/>
          </a:p>
        </p:txBody>
      </p:sp>
      <p:sp>
        <p:nvSpPr>
          <p:cNvPr id="8" name="フッター プレースホルダ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ea typeface="SimSun" pitchFamily="2" charset="-122"/>
              </a:defRPr>
            </a:lvl1pPr>
          </a:lstStyle>
          <a:p>
            <a:endParaRPr lang="ja-JP" altLang="en-US"/>
          </a:p>
        </p:txBody>
      </p:sp>
      <p:sp>
        <p:nvSpPr>
          <p:cNvPr id="9" name="スライド番号プレースホルダ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38EA43F4-B112-41FF-8AB6-9E7E26BB2FBE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492448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日付プレースホルダ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84F18A7F-853D-4B8B-A31A-13ECA5143B25}" type="datetime1">
              <a:rPr lang="ja-JP" altLang="en-US"/>
              <a:pPr/>
              <a:t>2018/3/10</a:t>
            </a:fld>
            <a:endParaRPr lang="en-US" altLang="ja-JP"/>
          </a:p>
        </p:txBody>
      </p:sp>
      <p:sp>
        <p:nvSpPr>
          <p:cNvPr id="4" name="フッター プレースホルダ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ea typeface="SimSun" pitchFamily="2" charset="-122"/>
              </a:defRPr>
            </a:lvl1pPr>
          </a:lstStyle>
          <a:p>
            <a:endParaRPr lang="ja-JP" altLang="en-US"/>
          </a:p>
        </p:txBody>
      </p:sp>
      <p:sp>
        <p:nvSpPr>
          <p:cNvPr id="5" name="スライド番号プレースホルダ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36E7CF9D-FD7E-47BC-AE33-87D63820B406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755418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9EDFEA41-26AD-4EBF-B7EC-173DBB525A93}" type="datetime1">
              <a:rPr lang="ja-JP" altLang="en-US"/>
              <a:pPr/>
              <a:t>2018/3/10</a:t>
            </a:fld>
            <a:endParaRPr lang="en-US" altLang="ja-JP"/>
          </a:p>
        </p:txBody>
      </p:sp>
      <p:sp>
        <p:nvSpPr>
          <p:cNvPr id="3" name="フッター プレースホルダ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ea typeface="SimSun" pitchFamily="2" charset="-122"/>
              </a:defRPr>
            </a:lvl1pPr>
          </a:lstStyle>
          <a:p>
            <a:endParaRPr lang="ja-JP" altLang="en-US"/>
          </a:p>
        </p:txBody>
      </p:sp>
      <p:sp>
        <p:nvSpPr>
          <p:cNvPr id="4" name="スライド番号プレースホルダ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4DA456B1-28E7-467D-BA6C-8D7403AE2C9F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788161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1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1" y="273062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1" y="1435103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日付プレースホルダ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076A2E68-FF4E-4048-B7BB-16F8CD6F0037}" type="datetime1">
              <a:rPr lang="ja-JP" altLang="en-US"/>
              <a:pPr/>
              <a:t>2018/3/10</a:t>
            </a:fld>
            <a:endParaRPr lang="en-US" altLang="ja-JP"/>
          </a:p>
        </p:txBody>
      </p:sp>
      <p:sp>
        <p:nvSpPr>
          <p:cNvPr id="6" name="フッター プレースホルダ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ea typeface="SimSun" pitchFamily="2" charset="-122"/>
              </a:defRPr>
            </a:lvl1pPr>
          </a:lstStyle>
          <a:p>
            <a:endParaRPr lang="ja-JP" altLang="en-US"/>
          </a:p>
        </p:txBody>
      </p:sp>
      <p:sp>
        <p:nvSpPr>
          <p:cNvPr id="7" name="スライド番号プレースホルダ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F16B4FA2-06D9-4351-8E8F-4D41998D3D7E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67009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日付プレースホルダ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11E48477-C321-4615-9720-D25A0914E68F}" type="datetime1">
              <a:rPr lang="ja-JP" altLang="en-US"/>
              <a:pPr/>
              <a:t>2018/3/10</a:t>
            </a:fld>
            <a:endParaRPr lang="en-US" altLang="ja-JP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" name="フッター プレースホルダ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ea typeface="SimSun" pitchFamily="2" charset="-122"/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333CCFB3-CBAB-4105-BD67-F205CBB293CF}" type="slidenum">
              <a:rPr lang="ja-JP" altLang="en-US"/>
              <a:pPr/>
              <a:t>‹#›</a:t>
            </a:fld>
            <a:endParaRPr lang="en-US" altLang="ja-JP" sz="180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941460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>
              <a:sym typeface="Calibri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日付プレースホルダ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C9FBB397-38CA-46E1-B277-3BB56A4F4A1C}" type="datetime1">
              <a:rPr lang="ja-JP" altLang="en-US"/>
              <a:pPr/>
              <a:t>2018/3/10</a:t>
            </a:fld>
            <a:endParaRPr lang="en-US" altLang="ja-JP"/>
          </a:p>
        </p:txBody>
      </p:sp>
      <p:sp>
        <p:nvSpPr>
          <p:cNvPr id="6" name="フッター プレースホルダ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ea typeface="SimSun" pitchFamily="2" charset="-122"/>
              </a:defRPr>
            </a:lvl1pPr>
          </a:lstStyle>
          <a:p>
            <a:endParaRPr lang="ja-JP" altLang="en-US"/>
          </a:p>
        </p:txBody>
      </p:sp>
      <p:sp>
        <p:nvSpPr>
          <p:cNvPr id="7" name="スライド番号プレースホルダ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774533F7-9DE0-4744-9494-DC692419B07E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009230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日付プレースホルダ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3EE575C8-48AC-4EEF-9AA1-74178FA40876}" type="datetime1">
              <a:rPr lang="ja-JP" altLang="en-US"/>
              <a:pPr/>
              <a:t>2018/3/10</a:t>
            </a:fld>
            <a:endParaRPr lang="en-US" altLang="ja-JP"/>
          </a:p>
        </p:txBody>
      </p:sp>
      <p:sp>
        <p:nvSpPr>
          <p:cNvPr id="5" name="フッター プレースホルダ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ea typeface="SimSun" pitchFamily="2" charset="-122"/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3E2848AC-DB10-4DBE-BC30-1FAF02B23B34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942351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50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1" y="274650"/>
            <a:ext cx="65341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日付プレースホルダ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68271F88-0FC5-4B38-95A8-002B8A310AC7}" type="datetime1">
              <a:rPr lang="ja-JP" altLang="en-US"/>
              <a:pPr/>
              <a:t>2018/3/10</a:t>
            </a:fld>
            <a:endParaRPr lang="en-US" altLang="ja-JP"/>
          </a:p>
        </p:txBody>
      </p:sp>
      <p:sp>
        <p:nvSpPr>
          <p:cNvPr id="5" name="フッター プレースホルダ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ea typeface="SimSun" pitchFamily="2" charset="-122"/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7928DCFB-8E2D-42B1-9023-01F2C306606F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1789553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42950" y="2130438"/>
            <a:ext cx="84201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Modifiez le style des sous-titres du masque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32947294-1602-440B-96BF-FE58075FEF05}" type="datetime1">
              <a:rPr lang="ja-JP" altLang="en-US"/>
              <a:pPr/>
              <a:t>2018/3/10</a:t>
            </a:fld>
            <a:endParaRPr lang="en-GB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endParaRPr lang="en-GB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028FFAC3-8421-400B-BD10-73C1B376546A}" type="slidenum">
              <a:rPr lang="en-GB" altLang="ja-JP"/>
              <a:pPr/>
              <a:t>‹#›</a:t>
            </a:fld>
            <a:endParaRPr lang="en-GB" altLang="ja-JP"/>
          </a:p>
        </p:txBody>
      </p:sp>
    </p:spTree>
    <p:extLst>
      <p:ext uri="{BB962C8B-B14F-4D97-AF65-F5344CB8AC3E}">
        <p14:creationId xmlns:p14="http://schemas.microsoft.com/office/powerpoint/2010/main" val="127698446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3DC5CBB7-D332-4295-84DC-F518AB3465C5}" type="datetime1">
              <a:rPr lang="ja-JP" altLang="en-US"/>
              <a:pPr/>
              <a:t>2018/3/10</a:t>
            </a:fld>
            <a:endParaRPr lang="en-GB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endParaRPr lang="en-GB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FF32F698-7882-4CF8-B419-E1DFE95667ED}" type="slidenum">
              <a:rPr lang="en-GB" altLang="ja-JP"/>
              <a:pPr/>
              <a:t>‹#›</a:t>
            </a:fld>
            <a:endParaRPr lang="en-GB" altLang="ja-JP"/>
          </a:p>
        </p:txBody>
      </p:sp>
    </p:spTree>
    <p:extLst>
      <p:ext uri="{BB962C8B-B14F-4D97-AF65-F5344CB8AC3E}">
        <p14:creationId xmlns:p14="http://schemas.microsoft.com/office/powerpoint/2010/main" val="165433016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506" y="4406913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9A333C5B-FA6A-4CBC-9F9B-599F4AB1BD1C}" type="datetime1">
              <a:rPr lang="ja-JP" altLang="en-US"/>
              <a:pPr/>
              <a:t>2018/3/10</a:t>
            </a:fld>
            <a:endParaRPr lang="en-GB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endParaRPr lang="en-GB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CDB2F8DC-4690-48A6-AB55-1A4AB5669B68}" type="slidenum">
              <a:rPr lang="en-GB" altLang="ja-JP"/>
              <a:pPr/>
              <a:t>‹#›</a:t>
            </a:fld>
            <a:endParaRPr lang="en-GB" altLang="ja-JP"/>
          </a:p>
        </p:txBody>
      </p:sp>
    </p:spTree>
    <p:extLst>
      <p:ext uri="{BB962C8B-B14F-4D97-AF65-F5344CB8AC3E}">
        <p14:creationId xmlns:p14="http://schemas.microsoft.com/office/powerpoint/2010/main" val="37149378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95300" y="1600206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35550" y="1600206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C583CC43-7FB5-409F-87F0-02BDB90879C6}" type="datetime1">
              <a:rPr lang="ja-JP" altLang="en-US"/>
              <a:pPr/>
              <a:t>2018/3/10</a:t>
            </a:fld>
            <a:endParaRPr lang="en-GB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endParaRPr lang="en-GB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7B89AF97-6325-4551-98AA-AE4BF83ED617}" type="slidenum">
              <a:rPr lang="en-GB" altLang="ja-JP"/>
              <a:pPr/>
              <a:t>‹#›</a:t>
            </a:fld>
            <a:endParaRPr lang="en-GB" altLang="ja-JP"/>
          </a:p>
        </p:txBody>
      </p:sp>
    </p:spTree>
    <p:extLst>
      <p:ext uri="{BB962C8B-B14F-4D97-AF65-F5344CB8AC3E}">
        <p14:creationId xmlns:p14="http://schemas.microsoft.com/office/powerpoint/2010/main" val="218169523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D72F99FE-3C52-4D90-A19E-C1B55FACA65D}" type="datetime1">
              <a:rPr lang="ja-JP" altLang="en-US"/>
              <a:pPr/>
              <a:t>2018/3/10</a:t>
            </a:fld>
            <a:endParaRPr lang="en-GB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endParaRPr lang="en-GB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1D509B91-7496-49AA-B948-203ADCC15C66}" type="slidenum">
              <a:rPr lang="en-GB" altLang="ja-JP"/>
              <a:pPr/>
              <a:t>‹#›</a:t>
            </a:fld>
            <a:endParaRPr lang="en-GB" altLang="ja-JP"/>
          </a:p>
        </p:txBody>
      </p:sp>
    </p:spTree>
    <p:extLst>
      <p:ext uri="{BB962C8B-B14F-4D97-AF65-F5344CB8AC3E}">
        <p14:creationId xmlns:p14="http://schemas.microsoft.com/office/powerpoint/2010/main" val="381312862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442572BC-9405-4A4E-9C98-61BDA55286C7}" type="datetime1">
              <a:rPr lang="ja-JP" altLang="en-US"/>
              <a:pPr/>
              <a:t>2018/3/10</a:t>
            </a:fld>
            <a:endParaRPr lang="en-GB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endParaRPr lang="en-GB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2505219D-9F88-4410-A200-FB1AFFF8144F}" type="slidenum">
              <a:rPr lang="en-GB" altLang="ja-JP"/>
              <a:pPr/>
              <a:t>‹#›</a:t>
            </a:fld>
            <a:endParaRPr lang="en-GB" altLang="ja-JP"/>
          </a:p>
        </p:txBody>
      </p:sp>
    </p:spTree>
    <p:extLst>
      <p:ext uri="{BB962C8B-B14F-4D97-AF65-F5344CB8AC3E}">
        <p14:creationId xmlns:p14="http://schemas.microsoft.com/office/powerpoint/2010/main" val="162129243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3A2D9A5B-6F82-4628-B510-8C4D59AA0DAA}" type="datetime1">
              <a:rPr lang="ja-JP" altLang="en-US"/>
              <a:pPr/>
              <a:t>2018/3/10</a:t>
            </a:fld>
            <a:endParaRPr lang="en-GB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endParaRPr lang="en-GB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052F1F55-D1FA-4E82-82CA-12B893189371}" type="slidenum">
              <a:rPr lang="en-GB" altLang="ja-JP"/>
              <a:pPr/>
              <a:t>‹#›</a:t>
            </a:fld>
            <a:endParaRPr lang="en-GB" altLang="ja-JP"/>
          </a:p>
        </p:txBody>
      </p:sp>
    </p:spTree>
    <p:extLst>
      <p:ext uri="{BB962C8B-B14F-4D97-AF65-F5344CB8AC3E}">
        <p14:creationId xmlns:p14="http://schemas.microsoft.com/office/powerpoint/2010/main" val="3819243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12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日付プレースホルダ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0D1A9E10-738F-42BD-8A41-0E13512630BD}" type="datetime1">
              <a:rPr lang="ja-JP" altLang="en-US"/>
              <a:pPr/>
              <a:t>2018/3/10</a:t>
            </a:fld>
            <a:endParaRPr lang="en-US" altLang="ja-JP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" name="フッター プレースホルダ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ea typeface="SimSun" pitchFamily="2" charset="-122"/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3DECB05F-34F0-4042-A822-410D05B53CDF}" type="slidenum">
              <a:rPr lang="ja-JP" altLang="en-US"/>
              <a:pPr/>
              <a:t>‹#›</a:t>
            </a:fld>
            <a:endParaRPr lang="en-US" altLang="ja-JP" sz="180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414955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2971" y="273063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300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3D05012F-BF9B-4CA0-912F-D36922841513}" type="datetime1">
              <a:rPr lang="ja-JP" altLang="en-US"/>
              <a:pPr/>
              <a:t>2018/3/10</a:t>
            </a:fld>
            <a:endParaRPr lang="en-GB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endParaRPr lang="en-GB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1796EF01-A853-459C-99BB-C068049A9DEB}" type="slidenum">
              <a:rPr lang="en-GB" altLang="ja-JP"/>
              <a:pPr/>
              <a:t>‹#›</a:t>
            </a:fld>
            <a:endParaRPr lang="en-GB" altLang="ja-JP"/>
          </a:p>
        </p:txBody>
      </p:sp>
    </p:spTree>
    <p:extLst>
      <p:ext uri="{BB962C8B-B14F-4D97-AF65-F5344CB8AC3E}">
        <p14:creationId xmlns:p14="http://schemas.microsoft.com/office/powerpoint/2010/main" val="355433320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Cliquez sur l'icône pour ajouter une image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52933D44-8A6C-41FC-A23F-07CE0F1E37B3}" type="datetime1">
              <a:rPr lang="ja-JP" altLang="en-US"/>
              <a:pPr/>
              <a:t>2018/3/10</a:t>
            </a:fld>
            <a:endParaRPr lang="en-GB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endParaRPr lang="en-GB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A6D91AC5-085B-4D58-B1F4-D23FF1DA4A84}" type="slidenum">
              <a:rPr lang="en-GB" altLang="ja-JP"/>
              <a:pPr/>
              <a:t>‹#›</a:t>
            </a:fld>
            <a:endParaRPr lang="en-GB" altLang="ja-JP"/>
          </a:p>
        </p:txBody>
      </p:sp>
    </p:spTree>
    <p:extLst>
      <p:ext uri="{BB962C8B-B14F-4D97-AF65-F5344CB8AC3E}">
        <p14:creationId xmlns:p14="http://schemas.microsoft.com/office/powerpoint/2010/main" val="412445776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95300" y="1600206"/>
            <a:ext cx="4375150" cy="4525963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35550" y="1600206"/>
            <a:ext cx="4375150" cy="4525963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FF574CE3-EB19-4283-8B4E-E56147976946}" type="datetime1">
              <a:rPr lang="ja-JP" altLang="en-US"/>
              <a:pPr/>
              <a:t>2018/3/10</a:t>
            </a:fld>
            <a:endParaRPr lang="en-GB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endParaRPr lang="en-GB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A9F4A0C2-9A3A-462D-89C7-B9FAC8997A15}" type="slidenum">
              <a:rPr lang="en-GB" altLang="ja-JP"/>
              <a:pPr/>
              <a:t>‹#›</a:t>
            </a:fld>
            <a:endParaRPr lang="en-GB" altLang="ja-JP"/>
          </a:p>
        </p:txBody>
      </p:sp>
    </p:spTree>
    <p:extLst>
      <p:ext uri="{BB962C8B-B14F-4D97-AF65-F5344CB8AC3E}">
        <p14:creationId xmlns:p14="http://schemas.microsoft.com/office/powerpoint/2010/main" val="964454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6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1" y="1600206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日付プレースホルダ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D749CC42-0B1C-4926-AC9E-7831550B6F89}" type="datetime1">
              <a:rPr lang="ja-JP" altLang="en-US"/>
              <a:pPr/>
              <a:t>2018/3/10</a:t>
            </a:fld>
            <a:endParaRPr lang="en-US" altLang="ja-JP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" name="フッター プレースホルダ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ea typeface="SimSun" pitchFamily="2" charset="-122"/>
              </a:defRPr>
            </a:lvl1pPr>
          </a:lstStyle>
          <a:p>
            <a:endParaRPr lang="ja-JP" altLang="en-US"/>
          </a:p>
        </p:txBody>
      </p:sp>
      <p:sp>
        <p:nvSpPr>
          <p:cNvPr id="7" name="スライド番号プレースホルダ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068E758C-1706-4BFA-89A6-8E2970728E0F}" type="slidenum">
              <a:rPr lang="ja-JP" altLang="en-US"/>
              <a:pPr/>
              <a:t>‹#›</a:t>
            </a:fld>
            <a:endParaRPr lang="en-US" altLang="ja-JP" sz="180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53483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7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7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日付プレースホルダ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13C62A56-36B2-43A3-B1E7-74C70BBD413B}" type="datetime1">
              <a:rPr lang="ja-JP" altLang="en-US"/>
              <a:pPr/>
              <a:t>2018/3/10</a:t>
            </a:fld>
            <a:endParaRPr lang="en-US" altLang="ja-JP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" name="フッター プレースホルダ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ea typeface="SimSun" pitchFamily="2" charset="-122"/>
              </a:defRPr>
            </a:lvl1pPr>
          </a:lstStyle>
          <a:p>
            <a:endParaRPr lang="ja-JP" altLang="en-US"/>
          </a:p>
        </p:txBody>
      </p:sp>
      <p:sp>
        <p:nvSpPr>
          <p:cNvPr id="9" name="スライド番号プレースホルダ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1C6D377D-BC3A-4657-BF5E-9FF38B7D7D52}" type="slidenum">
              <a:rPr lang="ja-JP" altLang="en-US"/>
              <a:pPr/>
              <a:t>‹#›</a:t>
            </a:fld>
            <a:endParaRPr lang="en-US" altLang="ja-JP" sz="180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70545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日付プレースホルダ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789E290B-7A7A-457F-A194-EF8B5C700851}" type="datetime1">
              <a:rPr lang="ja-JP" altLang="en-US"/>
              <a:pPr/>
              <a:t>2018/3/10</a:t>
            </a:fld>
            <a:endParaRPr lang="en-US" altLang="ja-JP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" name="フッター プレースホルダ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ea typeface="SimSun" pitchFamily="2" charset="-122"/>
              </a:defRPr>
            </a:lvl1pPr>
          </a:lstStyle>
          <a:p>
            <a:endParaRPr lang="ja-JP" altLang="en-US"/>
          </a:p>
        </p:txBody>
      </p:sp>
      <p:sp>
        <p:nvSpPr>
          <p:cNvPr id="5" name="スライド番号プレースホルダ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9908E55C-F0FC-4B30-8177-7C7DF2E375A1}" type="slidenum">
              <a:rPr lang="ja-JP" altLang="en-US"/>
              <a:pPr/>
              <a:t>‹#›</a:t>
            </a:fld>
            <a:endParaRPr lang="en-US" altLang="ja-JP" sz="180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0687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B6974462-A0A7-4423-9101-90633A2C6933}" type="datetime1">
              <a:rPr lang="ja-JP" altLang="en-US"/>
              <a:pPr/>
              <a:t>2018/3/10</a:t>
            </a:fld>
            <a:endParaRPr lang="en-US" altLang="ja-JP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" name="フッター プレースホルダ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ea typeface="SimSun" pitchFamily="2" charset="-122"/>
              </a:defRPr>
            </a:lvl1pPr>
          </a:lstStyle>
          <a:p>
            <a:endParaRPr lang="ja-JP" altLang="en-US"/>
          </a:p>
        </p:txBody>
      </p:sp>
      <p:sp>
        <p:nvSpPr>
          <p:cNvPr id="4" name="スライド番号プレースホルダ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2C211870-C940-47AB-8986-EFE5FBA9DBB0}" type="slidenum">
              <a:rPr lang="ja-JP" altLang="en-US"/>
              <a:pPr/>
              <a:t>‹#›</a:t>
            </a:fld>
            <a:endParaRPr lang="en-US" altLang="ja-JP" sz="180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7994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1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1" y="273062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1" y="1435103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日付プレースホルダ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09D75093-AA9C-4EF5-B42B-139D5AE404A1}" type="datetime1">
              <a:rPr lang="ja-JP" altLang="en-US"/>
              <a:pPr/>
              <a:t>2018/3/10</a:t>
            </a:fld>
            <a:endParaRPr lang="en-US" altLang="ja-JP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" name="フッター プレースホルダ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ea typeface="SimSun" pitchFamily="2" charset="-122"/>
              </a:defRPr>
            </a:lvl1pPr>
          </a:lstStyle>
          <a:p>
            <a:endParaRPr lang="ja-JP" altLang="en-US"/>
          </a:p>
        </p:txBody>
      </p:sp>
      <p:sp>
        <p:nvSpPr>
          <p:cNvPr id="7" name="スライド番号プレースホルダ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C830EEBB-4FFE-4597-99B3-6367D6551FE4}" type="slidenum">
              <a:rPr lang="ja-JP" altLang="en-US"/>
              <a:pPr/>
              <a:t>‹#›</a:t>
            </a:fld>
            <a:endParaRPr lang="en-US" altLang="ja-JP" sz="180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66221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>
              <a:sym typeface="Calibri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日付プレースホルダ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FFE9D421-6BB1-44A9-BE76-7A2ECD1923A5}" type="datetime1">
              <a:rPr lang="ja-JP" altLang="en-US"/>
              <a:pPr/>
              <a:t>2018/3/10</a:t>
            </a:fld>
            <a:endParaRPr lang="en-US" altLang="ja-JP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" name="フッター プレースホルダ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ea typeface="SimSun" pitchFamily="2" charset="-122"/>
              </a:defRPr>
            </a:lvl1pPr>
          </a:lstStyle>
          <a:p>
            <a:endParaRPr lang="ja-JP" altLang="en-US"/>
          </a:p>
        </p:txBody>
      </p:sp>
      <p:sp>
        <p:nvSpPr>
          <p:cNvPr id="7" name="スライド番号プレースホルダ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CDAED784-0FB2-49A8-A281-87ECB8E4435B}" type="slidenum">
              <a:rPr lang="ja-JP" altLang="en-US"/>
              <a:pPr/>
              <a:t>‹#›</a:t>
            </a:fld>
            <a:endParaRPr lang="en-US" altLang="ja-JP" sz="180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3739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>
                <a:sym typeface="Calibri" pitchFamily="34" charset="0"/>
              </a:rPr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6"/>
            <a:ext cx="89154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>
                <a:sym typeface="Calibri" pitchFamily="34" charset="0"/>
              </a:rPr>
              <a:t>マスタ テキストの書式設定</a:t>
            </a:r>
          </a:p>
          <a:p>
            <a:pPr lvl="1"/>
            <a:r>
              <a:rPr lang="zh-CN" altLang="en-US" smtClean="0">
                <a:sym typeface="Calibri" pitchFamily="34" charset="0"/>
              </a:rPr>
              <a:t>第 </a:t>
            </a:r>
            <a:r>
              <a:rPr lang="en-US" altLang="zh-CN" smtClean="0">
                <a:sym typeface="Calibri" pitchFamily="34" charset="0"/>
              </a:rPr>
              <a:t>2 </a:t>
            </a:r>
            <a:r>
              <a:rPr lang="zh-CN" altLang="en-US" smtClean="0">
                <a:sym typeface="Calibri" pitchFamily="34" charset="0"/>
              </a:rPr>
              <a:t>レベル</a:t>
            </a:r>
          </a:p>
          <a:p>
            <a:pPr lvl="2"/>
            <a:r>
              <a:rPr lang="zh-CN" altLang="en-US" smtClean="0">
                <a:sym typeface="Calibri" pitchFamily="34" charset="0"/>
              </a:rPr>
              <a:t>第 </a:t>
            </a:r>
            <a:r>
              <a:rPr lang="en-US" altLang="zh-CN" smtClean="0">
                <a:sym typeface="Calibri" pitchFamily="34" charset="0"/>
              </a:rPr>
              <a:t>3 </a:t>
            </a:r>
            <a:r>
              <a:rPr lang="zh-CN" altLang="en-US" smtClean="0">
                <a:sym typeface="Calibri" pitchFamily="34" charset="0"/>
              </a:rPr>
              <a:t>レベル</a:t>
            </a:r>
          </a:p>
          <a:p>
            <a:pPr lvl="3"/>
            <a:r>
              <a:rPr lang="zh-CN" altLang="en-US" smtClean="0">
                <a:sym typeface="Calibri" pitchFamily="34" charset="0"/>
              </a:rPr>
              <a:t>第 </a:t>
            </a:r>
            <a:r>
              <a:rPr lang="en-US" altLang="zh-CN" smtClean="0">
                <a:sym typeface="Calibri" pitchFamily="34" charset="0"/>
              </a:rPr>
              <a:t>4 </a:t>
            </a:r>
            <a:r>
              <a:rPr lang="zh-CN" altLang="en-US" smtClean="0">
                <a:sym typeface="Calibri" pitchFamily="34" charset="0"/>
              </a:rPr>
              <a:t>レベル</a:t>
            </a:r>
          </a:p>
          <a:p>
            <a:pPr lvl="4"/>
            <a:r>
              <a:rPr lang="zh-CN" altLang="en-US" smtClean="0">
                <a:sym typeface="Calibri" pitchFamily="34" charset="0"/>
              </a:rPr>
              <a:t>第 </a:t>
            </a:r>
            <a:r>
              <a:rPr lang="en-US" altLang="zh-CN" smtClean="0">
                <a:sym typeface="Calibri" pitchFamily="34" charset="0"/>
              </a:rPr>
              <a:t>5 </a:t>
            </a:r>
            <a:r>
              <a:rPr lang="zh-CN" altLang="en-US" smtClean="0">
                <a:sym typeface="Calibri" pitchFamily="34" charset="0"/>
              </a:rPr>
              <a:t>レベル</a:t>
            </a:r>
          </a:p>
        </p:txBody>
      </p:sp>
      <p:sp>
        <p:nvSpPr>
          <p:cNvPr id="2052" name="日付プレースホルダ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356362"/>
            <a:ext cx="2311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rgbClr val="898989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1pPr>
          </a:lstStyle>
          <a:p>
            <a:fld id="{F45998AA-F5BD-485B-BB0C-7BD63026E9EE}" type="datetime1">
              <a:rPr lang="ja-JP" altLang="en-US"/>
              <a:pPr/>
              <a:t>2018/3/10</a:t>
            </a:fld>
            <a:endParaRPr lang="en-US" altLang="ja-JP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053" name="フッター プレースホルダ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356362"/>
            <a:ext cx="31369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 b="0">
                <a:solidFill>
                  <a:srgbClr val="898989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1pPr>
          </a:lstStyle>
          <a:p>
            <a:endParaRPr lang="ja-JP" altLang="en-US"/>
          </a:p>
        </p:txBody>
      </p:sp>
      <p:sp>
        <p:nvSpPr>
          <p:cNvPr id="2054" name="スライド番号プレースホルダ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356362"/>
            <a:ext cx="2311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rgbClr val="898989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1pPr>
          </a:lstStyle>
          <a:p>
            <a:fld id="{7EE6D2F2-6CA1-45D5-AFE9-0CDBAF4421A0}" type="slidenum">
              <a:rPr lang="ja-JP" altLang="en-US"/>
              <a:pPr/>
              <a:t>‹#›</a:t>
            </a:fld>
            <a:endParaRPr lang="en-US" altLang="ja-JP" sz="1800">
              <a:solidFill>
                <a:srgbClr val="000000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1250" r:id="rId1"/>
    <p:sldLayoutId id="2147491251" r:id="rId2"/>
    <p:sldLayoutId id="2147491252" r:id="rId3"/>
    <p:sldLayoutId id="2147491253" r:id="rId4"/>
    <p:sldLayoutId id="2147491254" r:id="rId5"/>
    <p:sldLayoutId id="2147491255" r:id="rId6"/>
    <p:sldLayoutId id="2147491256" r:id="rId7"/>
    <p:sldLayoutId id="2147491257" r:id="rId8"/>
    <p:sldLayoutId id="2147491258" r:id="rId9"/>
    <p:sldLayoutId id="2147491259" r:id="rId10"/>
    <p:sldLayoutId id="214749126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  <a:sym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  <a:sym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  <a:sym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  <a:sym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  <a:sym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  <a:sym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  <a:sym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  <a:sym typeface="Calibri" pitchFamily="34" charset="0"/>
        </a:defRPr>
      </a:lvl9pPr>
    </p:titleStyle>
    <p:bodyStyle>
      <a:lvl1pPr marL="342900" indent="-342900" algn="l" defTabSz="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1pPr>
      <a:lvl2pPr marL="742950" indent="-285750" algn="l" defTabSz="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ea typeface="+mn-ea"/>
          <a:sym typeface="Calibri" pitchFamily="34" charset="0"/>
        </a:defRPr>
      </a:lvl2pPr>
      <a:lvl3pPr marL="1143000" indent="-228600" algn="l" defTabSz="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  <a:sym typeface="Calibri" pitchFamily="34" charset="0"/>
        </a:defRPr>
      </a:lvl3pPr>
      <a:lvl4pPr marL="1600200" indent="-228600" algn="l" defTabSz="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4pPr>
      <a:lvl5pPr marL="2057400" indent="-228600" algn="l" defTabSz="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5pPr>
      <a:lvl6pPr marL="2514600" indent="-228600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6pPr>
      <a:lvl7pPr marL="2971800" indent="-228600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7pPr>
      <a:lvl8pPr marL="3429000" indent="-228600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8pPr>
      <a:lvl9pPr marL="3886200" indent="-228600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タイトル プレースホルダ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>
                <a:sym typeface="Calibri" pitchFamily="34" charset="0"/>
              </a:rPr>
              <a:t>マスタ タイトルの書式設定</a:t>
            </a:r>
          </a:p>
        </p:txBody>
      </p:sp>
      <p:sp>
        <p:nvSpPr>
          <p:cNvPr id="2051" name="テキスト プレースホルダ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6"/>
            <a:ext cx="89154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>
                <a:sym typeface="Calibri" pitchFamily="34" charset="0"/>
              </a:rPr>
              <a:t>マスタ テキストの書式設定</a:t>
            </a:r>
          </a:p>
          <a:p>
            <a:pPr lvl="1"/>
            <a:r>
              <a:rPr lang="zh-CN" altLang="en-US" smtClean="0">
                <a:sym typeface="Calibri" pitchFamily="34" charset="0"/>
              </a:rPr>
              <a:t>第 </a:t>
            </a:r>
            <a:r>
              <a:rPr lang="en-US" altLang="zh-CN" smtClean="0">
                <a:sym typeface="Calibri" pitchFamily="34" charset="0"/>
              </a:rPr>
              <a:t>2 </a:t>
            </a:r>
            <a:r>
              <a:rPr lang="zh-CN" altLang="en-US" smtClean="0">
                <a:sym typeface="Calibri" pitchFamily="34" charset="0"/>
              </a:rPr>
              <a:t>レベル</a:t>
            </a:r>
          </a:p>
          <a:p>
            <a:pPr lvl="2"/>
            <a:r>
              <a:rPr lang="zh-CN" altLang="en-US" smtClean="0">
                <a:sym typeface="Calibri" pitchFamily="34" charset="0"/>
              </a:rPr>
              <a:t>第 </a:t>
            </a:r>
            <a:r>
              <a:rPr lang="en-US" altLang="zh-CN" smtClean="0">
                <a:sym typeface="Calibri" pitchFamily="34" charset="0"/>
              </a:rPr>
              <a:t>3 </a:t>
            </a:r>
            <a:r>
              <a:rPr lang="zh-CN" altLang="en-US" smtClean="0">
                <a:sym typeface="Calibri" pitchFamily="34" charset="0"/>
              </a:rPr>
              <a:t>レベル</a:t>
            </a:r>
          </a:p>
          <a:p>
            <a:pPr lvl="3"/>
            <a:r>
              <a:rPr lang="zh-CN" altLang="en-US" smtClean="0">
                <a:sym typeface="Calibri" pitchFamily="34" charset="0"/>
              </a:rPr>
              <a:t>第 </a:t>
            </a:r>
            <a:r>
              <a:rPr lang="en-US" altLang="zh-CN" smtClean="0">
                <a:sym typeface="Calibri" pitchFamily="34" charset="0"/>
              </a:rPr>
              <a:t>4 </a:t>
            </a:r>
            <a:r>
              <a:rPr lang="zh-CN" altLang="en-US" smtClean="0">
                <a:sym typeface="Calibri" pitchFamily="34" charset="0"/>
              </a:rPr>
              <a:t>レベル</a:t>
            </a:r>
          </a:p>
          <a:p>
            <a:pPr lvl="4"/>
            <a:r>
              <a:rPr lang="zh-CN" altLang="en-US" smtClean="0">
                <a:sym typeface="Calibri" pitchFamily="34" charset="0"/>
              </a:rPr>
              <a:t>第 </a:t>
            </a:r>
            <a:r>
              <a:rPr lang="en-US" altLang="zh-CN" smtClean="0">
                <a:sym typeface="Calibri" pitchFamily="34" charset="0"/>
              </a:rPr>
              <a:t>5 </a:t>
            </a:r>
            <a:r>
              <a:rPr lang="zh-CN" altLang="en-US" smtClean="0">
                <a:sym typeface="Calibri" pitchFamily="34" charset="0"/>
              </a:rPr>
              <a:t>レベル</a:t>
            </a:r>
          </a:p>
        </p:txBody>
      </p:sp>
      <p:sp>
        <p:nvSpPr>
          <p:cNvPr id="1028" name="日付プレースホルダ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356362"/>
            <a:ext cx="2311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rgbClr val="898989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1pPr>
          </a:lstStyle>
          <a:p>
            <a:fld id="{B340C4BE-044A-41F4-9BAD-B38B51CB8CC3}" type="datetime1">
              <a:rPr lang="ja-JP" altLang="en-US"/>
              <a:pPr/>
              <a:t>2018/3/10</a:t>
            </a:fld>
            <a:endParaRPr lang="en-US" altLang="ja-JP"/>
          </a:p>
        </p:txBody>
      </p:sp>
      <p:sp>
        <p:nvSpPr>
          <p:cNvPr id="1029" name="フッター プレースホルダ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356362"/>
            <a:ext cx="31369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 b="0">
                <a:solidFill>
                  <a:srgbClr val="898989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1pPr>
          </a:lstStyle>
          <a:p>
            <a:endParaRPr lang="ja-JP" altLang="en-US"/>
          </a:p>
        </p:txBody>
      </p:sp>
      <p:sp>
        <p:nvSpPr>
          <p:cNvPr id="1030" name="スライド番号プレースホルダ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356362"/>
            <a:ext cx="2311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rgbClr val="898989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1pPr>
          </a:lstStyle>
          <a:p>
            <a:fld id="{97649577-B142-4EDB-BCC8-82D7D692668E}" type="slidenum">
              <a:rPr lang="ja-JP" altLang="en-US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1261" r:id="rId1"/>
    <p:sldLayoutId id="2147491262" r:id="rId2"/>
    <p:sldLayoutId id="2147491263" r:id="rId3"/>
    <p:sldLayoutId id="2147491264" r:id="rId4"/>
    <p:sldLayoutId id="2147491265" r:id="rId5"/>
    <p:sldLayoutId id="2147491266" r:id="rId6"/>
    <p:sldLayoutId id="2147491267" r:id="rId7"/>
    <p:sldLayoutId id="2147491268" r:id="rId8"/>
    <p:sldLayoutId id="2147491269" r:id="rId9"/>
    <p:sldLayoutId id="2147491270" r:id="rId10"/>
    <p:sldLayoutId id="214749127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  <a:sym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  <a:sym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  <a:sym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  <a:sym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  <a:sym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  <a:sym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  <a:sym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  <a:sym typeface="Calibri" pitchFamily="34" charset="0"/>
        </a:defRPr>
      </a:lvl9pPr>
    </p:titleStyle>
    <p:bodyStyle>
      <a:lvl1pPr marL="342900" indent="-342900" algn="l" defTabSz="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1pPr>
      <a:lvl2pPr marL="742950" indent="-285750" algn="l" defTabSz="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ea typeface="+mn-ea"/>
          <a:sym typeface="Calibri" pitchFamily="34" charset="0"/>
        </a:defRPr>
      </a:lvl2pPr>
      <a:lvl3pPr marL="1143000" indent="-228600" algn="l" defTabSz="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  <a:sym typeface="Calibri" pitchFamily="34" charset="0"/>
        </a:defRPr>
      </a:lvl3pPr>
      <a:lvl4pPr marL="1600200" indent="-228600" algn="l" defTabSz="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4pPr>
      <a:lvl5pPr marL="2057400" indent="-228600" algn="l" defTabSz="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5pPr>
      <a:lvl6pPr marL="2514600" indent="-228600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6pPr>
      <a:lvl7pPr marL="2971800" indent="-228600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7pPr>
      <a:lvl8pPr marL="3429000" indent="-228600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8pPr>
      <a:lvl9pPr marL="3886200" indent="-228600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 smtClean="0"/>
              <a:t>Cliquez pour modifier le style du titre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6"/>
            <a:ext cx="89154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 smtClean="0"/>
              <a:t>Cliquez pour modifier les styles du texte du masque</a:t>
            </a:r>
          </a:p>
          <a:p>
            <a:pPr lvl="1"/>
            <a:r>
              <a:rPr lang="fr-FR" altLang="ja-JP" smtClean="0"/>
              <a:t>Deuxième niveau</a:t>
            </a:r>
          </a:p>
          <a:p>
            <a:pPr lvl="2"/>
            <a:r>
              <a:rPr lang="fr-FR" altLang="ja-JP" smtClean="0"/>
              <a:t>Troisième niveau</a:t>
            </a:r>
          </a:p>
          <a:p>
            <a:pPr lvl="3"/>
            <a:r>
              <a:rPr lang="fr-FR" altLang="ja-JP" smtClean="0"/>
              <a:t>Quatrième niveau</a:t>
            </a:r>
          </a:p>
          <a:p>
            <a:pPr lvl="4"/>
            <a:r>
              <a:rPr lang="fr-FR" altLang="ja-JP" smtClean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b="0">
                <a:solidFill>
                  <a:srgbClr val="000000"/>
                </a:solidFill>
                <a:ea typeface="ＭＳ Ｐゴシック" pitchFamily="50" charset="-128"/>
              </a:defRPr>
            </a:lvl1pPr>
          </a:lstStyle>
          <a:p>
            <a:fld id="{40DD4483-AA04-4162-86C2-A0BC7BD54768}" type="datetime1">
              <a:rPr lang="ja-JP" altLang="en-US"/>
              <a:pPr/>
              <a:t>2018/3/10</a:t>
            </a:fld>
            <a:endParaRPr lang="en-GB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b="0">
                <a:solidFill>
                  <a:srgbClr val="000000"/>
                </a:solidFill>
                <a:ea typeface="ＭＳ Ｐゴシック" pitchFamily="50" charset="-128"/>
              </a:defRPr>
            </a:lvl1pPr>
          </a:lstStyle>
          <a:p>
            <a:endParaRPr lang="en-GB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b="0">
                <a:solidFill>
                  <a:srgbClr val="000000"/>
                </a:solidFill>
                <a:ea typeface="ＭＳ Ｐゴシック" pitchFamily="50" charset="-128"/>
              </a:defRPr>
            </a:lvl1pPr>
          </a:lstStyle>
          <a:p>
            <a:fld id="{0A5D949B-154E-49EC-B954-9A048A6323DA}" type="slidenum">
              <a:rPr lang="en-GB" altLang="ja-JP"/>
              <a:pPr/>
              <a:t>‹#›</a:t>
            </a:fld>
            <a:endParaRPr lang="en-GB" altLang="ja-JP"/>
          </a:p>
        </p:txBody>
      </p:sp>
      <p:pic>
        <p:nvPicPr>
          <p:cNvPr id="3079" name="Picture 8" descr="nouveau logo OICA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913"/>
            <a:ext cx="1249363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91272" r:id="rId1"/>
    <p:sldLayoutId id="2147491273" r:id="rId2"/>
    <p:sldLayoutId id="2147491274" r:id="rId3"/>
    <p:sldLayoutId id="2147491275" r:id="rId4"/>
    <p:sldLayoutId id="2147491276" r:id="rId5"/>
    <p:sldLayoutId id="2147491277" r:id="rId6"/>
    <p:sldLayoutId id="2147491278" r:id="rId7"/>
    <p:sldLayoutId id="2147491279" r:id="rId8"/>
    <p:sldLayoutId id="2147491280" r:id="rId9"/>
    <p:sldLayoutId id="2147491281" r:id="rId10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533400" indent="-5334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tabLst>
          <a:tab pos="533400" algn="l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901700" indent="-3683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ü"/>
        <a:tabLst>
          <a:tab pos="901700" algn="l"/>
        </a:tabLst>
        <a:defRPr sz="2800">
          <a:solidFill>
            <a:schemeClr val="tx1"/>
          </a:solidFill>
          <a:latin typeface="+mn-lt"/>
        </a:defRPr>
      </a:lvl2pPr>
      <a:lvl3pPr marL="1346200" indent="-355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タイトル 1"/>
          <p:cNvSpPr>
            <a:spLocks noGrp="1" noChangeArrowheads="1"/>
          </p:cNvSpPr>
          <p:nvPr>
            <p:ph type="ctrTitle" idx="4294967295"/>
          </p:nvPr>
        </p:nvSpPr>
        <p:spPr>
          <a:xfrm>
            <a:off x="768350" y="2673362"/>
            <a:ext cx="8585200" cy="3565525"/>
          </a:xfrm>
        </p:spPr>
        <p:txBody>
          <a:bodyPr/>
          <a:lstStyle/>
          <a:p>
            <a:r>
              <a:rPr lang="en-US" altLang="ja-JP" b="1" i="1" dirty="0" smtClean="0">
                <a:latin typeface="Arial" charset="0"/>
                <a:cs typeface="Arial" charset="0"/>
              </a:rPr>
              <a:t>Report to 174</a:t>
            </a:r>
            <a:r>
              <a:rPr lang="en-US" altLang="ja-JP" b="1" i="1" baseline="30000" dirty="0" smtClean="0">
                <a:latin typeface="Arial" charset="0"/>
                <a:cs typeface="Arial" charset="0"/>
              </a:rPr>
              <a:t>th</a:t>
            </a:r>
            <a:r>
              <a:rPr lang="en-US" altLang="ja-JP" b="1" i="1" dirty="0" smtClean="0">
                <a:latin typeface="Arial" charset="0"/>
                <a:cs typeface="Arial" charset="0"/>
              </a:rPr>
              <a:t> WP.29 session from </a:t>
            </a:r>
            <a:br>
              <a:rPr lang="en-US" altLang="ja-JP" b="1" i="1" dirty="0" smtClean="0">
                <a:latin typeface="Arial" charset="0"/>
                <a:cs typeface="Arial" charset="0"/>
              </a:rPr>
            </a:br>
            <a:r>
              <a:rPr lang="en-US" altLang="ja-JP" b="1" i="1" dirty="0" smtClean="0">
                <a:latin typeface="Arial" charset="0"/>
                <a:cs typeface="Arial" charset="0"/>
              </a:rPr>
              <a:t>the 26</a:t>
            </a:r>
            <a:r>
              <a:rPr lang="en-US" altLang="ja-JP" b="1" i="1" baseline="30000" dirty="0" smtClean="0">
                <a:latin typeface="Arial" charset="0"/>
                <a:cs typeface="Arial" charset="0"/>
              </a:rPr>
              <a:t>th</a:t>
            </a:r>
            <a:r>
              <a:rPr lang="en-US" altLang="ja-JP" b="1" i="1" dirty="0" smtClean="0">
                <a:latin typeface="Arial" charset="0"/>
                <a:cs typeface="Arial" charset="0"/>
              </a:rPr>
              <a:t> IWVTA Informal Group meeting (Phase 2)</a:t>
            </a:r>
            <a:r>
              <a:rPr lang="en-US" altLang="ja-JP" sz="3600" i="1" dirty="0" smtClean="0"/>
              <a:t/>
            </a:r>
            <a:br>
              <a:rPr lang="en-US" altLang="ja-JP" sz="3600" i="1" dirty="0" smtClean="0"/>
            </a:br>
            <a:r>
              <a:rPr lang="en-US" altLang="ja-JP" sz="3600" i="1" dirty="0" smtClean="0"/>
              <a:t>  </a:t>
            </a:r>
            <a:endParaRPr lang="ja-JP" altLang="en-US" sz="3600" i="1" dirty="0" smtClean="0"/>
          </a:p>
        </p:txBody>
      </p:sp>
      <p:sp>
        <p:nvSpPr>
          <p:cNvPr id="49156" name="Text Box 4"/>
          <p:cNvSpPr txBox="1">
            <a:spLocks noChangeArrowheads="1"/>
          </p:cNvSpPr>
          <p:nvPr/>
        </p:nvSpPr>
        <p:spPr bwMode="auto">
          <a:xfrm>
            <a:off x="5097016" y="504825"/>
            <a:ext cx="4572508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5pPr>
            <a:lvl6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6pPr>
            <a:lvl7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7pPr>
            <a:lvl8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8pPr>
            <a:lvl9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1600" b="0" dirty="0" smtClean="0">
                <a:solidFill>
                  <a:srgbClr val="000000"/>
                </a:solidFill>
                <a:latin typeface="Arial" charset="0"/>
              </a:rPr>
              <a:t>informal document WP.29-174-XX</a:t>
            </a:r>
            <a:br>
              <a:rPr lang="en-US" altLang="ja-JP" sz="1600" b="0" dirty="0" smtClean="0">
                <a:solidFill>
                  <a:srgbClr val="000000"/>
                </a:solidFill>
                <a:latin typeface="Arial" charset="0"/>
              </a:rPr>
            </a:br>
            <a:r>
              <a:rPr lang="en-US" altLang="ja-JP" sz="1600" b="0" dirty="0" smtClean="0">
                <a:solidFill>
                  <a:srgbClr val="000000"/>
                </a:solidFill>
                <a:latin typeface="Arial" charset="0"/>
              </a:rPr>
              <a:t>(174</a:t>
            </a:r>
            <a:r>
              <a:rPr lang="en-US" altLang="ja-JP" sz="1600" b="0" baseline="30000" dirty="0" smtClean="0">
                <a:solidFill>
                  <a:srgbClr val="000000"/>
                </a:solidFill>
                <a:latin typeface="Arial" charset="0"/>
              </a:rPr>
              <a:t>th</a:t>
            </a:r>
            <a:r>
              <a:rPr lang="en-US" altLang="ja-JP" sz="1600" b="0" dirty="0" smtClean="0">
                <a:solidFill>
                  <a:srgbClr val="000000"/>
                </a:solidFill>
                <a:latin typeface="Arial" charset="0"/>
              </a:rPr>
              <a:t> WP.29</a:t>
            </a:r>
            <a:r>
              <a:rPr lang="en-US" altLang="ja-JP" sz="1600" b="0" dirty="0">
                <a:solidFill>
                  <a:srgbClr val="000000"/>
                </a:solidFill>
                <a:latin typeface="Arial" charset="0"/>
              </a:rPr>
              <a:t>, </a:t>
            </a:r>
            <a:r>
              <a:rPr lang="en-US" altLang="ja-JP" sz="1600" b="0" dirty="0" smtClean="0">
                <a:solidFill>
                  <a:srgbClr val="000000"/>
                </a:solidFill>
                <a:latin typeface="Arial" charset="0"/>
              </a:rPr>
              <a:t>agenda items 4.2.2., 4.3 and 4.4)</a:t>
            </a:r>
          </a:p>
          <a:p>
            <a:pPr>
              <a:spcBef>
                <a:spcPct val="50000"/>
              </a:spcBef>
            </a:pPr>
            <a:r>
              <a:rPr lang="en-US" altLang="ja-JP" sz="1600" b="0" dirty="0">
                <a:solidFill>
                  <a:srgbClr val="000000"/>
                </a:solidFill>
                <a:latin typeface="Arial" charset="0"/>
              </a:rPr>
              <a:t>IWVTA-26-09</a:t>
            </a:r>
            <a:endParaRPr lang="en-US" altLang="ja-JP" sz="1600" b="0" dirty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9157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5pPr>
            <a:lvl6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6pPr>
            <a:lvl7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7pPr>
            <a:lvl8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8pPr>
            <a:lvl9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9pPr>
          </a:lstStyle>
          <a:p>
            <a:fld id="{E7482F79-D5D6-4FBB-AAE5-7271E3E080CE}" type="slidenum">
              <a:rPr lang="ja-JP" altLang="en-US" sz="1200">
                <a:solidFill>
                  <a:srgbClr val="898989"/>
                </a:solidFill>
                <a:ea typeface="SimSun" pitchFamily="2" charset="-122"/>
              </a:rPr>
              <a:pPr/>
              <a:t>1</a:t>
            </a:fld>
            <a:endParaRPr lang="en-US" altLang="ja-JP" sz="1800">
              <a:solidFill>
                <a:srgbClr val="000000"/>
              </a:solidFill>
              <a:latin typeface="Arial" charset="0"/>
              <a:ea typeface="SimSun" pitchFamily="2" charset="-122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452445" y="512676"/>
            <a:ext cx="446455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5pPr>
            <a:lvl6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6pPr>
            <a:lvl7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7pPr>
            <a:lvl8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8pPr>
            <a:lvl9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1600" b="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Transmitted </a:t>
            </a:r>
            <a:r>
              <a:rPr lang="en-US" altLang="ja-JP" sz="1600" b="0" dirty="0">
                <a:solidFill>
                  <a:srgbClr val="000000"/>
                </a:solidFill>
                <a:latin typeface="Arial" charset="0"/>
                <a:cs typeface="Arial" charset="0"/>
              </a:rPr>
              <a:t>by </a:t>
            </a:r>
            <a:r>
              <a:rPr lang="en-US" altLang="ja-JP" sz="1600" b="0" dirty="0">
                <a:latin typeface="Arial" charset="0"/>
                <a:cs typeface="Arial" charset="0"/>
              </a:rPr>
              <a:t>the </a:t>
            </a:r>
            <a:r>
              <a:rPr lang="en-US" altLang="ja-JP" sz="1600" b="0" dirty="0" smtClean="0">
                <a:latin typeface="Arial" charset="0"/>
                <a:cs typeface="Arial" charset="0"/>
              </a:rPr>
              <a:t>IWVTA </a:t>
            </a:r>
            <a:r>
              <a:rPr lang="en-US" altLang="ja-JP" sz="1600" b="0" dirty="0">
                <a:latin typeface="Arial" charset="0"/>
                <a:cs typeface="Arial" charset="0"/>
              </a:rPr>
              <a:t>Informal </a:t>
            </a:r>
            <a:r>
              <a:rPr lang="en-US" altLang="ja-JP" sz="1600" b="0" dirty="0" smtClean="0">
                <a:latin typeface="Arial" charset="0"/>
                <a:cs typeface="Arial" charset="0"/>
              </a:rPr>
              <a:t>Group</a:t>
            </a:r>
            <a:endParaRPr lang="en-US" altLang="ja-JP" sz="1600" b="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直線コネクタ 23"/>
          <p:cNvSpPr>
            <a:spLocks noChangeShapeType="1"/>
          </p:cNvSpPr>
          <p:nvPr/>
        </p:nvSpPr>
        <p:spPr bwMode="auto">
          <a:xfrm>
            <a:off x="-17668" y="620688"/>
            <a:ext cx="9906000" cy="1588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0179" name="テキスト ボックス 24"/>
          <p:cNvSpPr>
            <a:spLocks noChangeArrowheads="1"/>
          </p:cNvSpPr>
          <p:nvPr/>
        </p:nvSpPr>
        <p:spPr bwMode="auto">
          <a:xfrm>
            <a:off x="93824" y="44624"/>
            <a:ext cx="23749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ja-JP" altLang="en-US" sz="2800" b="0" dirty="0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  <a:sym typeface="Arial" charset="0"/>
              </a:rPr>
              <a:t>Contents</a:t>
            </a:r>
          </a:p>
        </p:txBody>
      </p:sp>
      <p:sp>
        <p:nvSpPr>
          <p:cNvPr id="50180" name="テキスト ボックス 3"/>
          <p:cNvSpPr>
            <a:spLocks noChangeArrowheads="1"/>
          </p:cNvSpPr>
          <p:nvPr/>
        </p:nvSpPr>
        <p:spPr bwMode="auto">
          <a:xfrm>
            <a:off x="236476" y="959234"/>
            <a:ext cx="9216690" cy="5386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971550" lvl="1" indent="-514350">
              <a:buFont typeface="+mj-lt"/>
              <a:buAutoNum type="arabicPeriod"/>
            </a:pPr>
            <a:r>
              <a:rPr lang="fr-FR" altLang="ja-JP" sz="2800" b="0" dirty="0" smtClean="0">
                <a:ea typeface="ＭＳ Ｐゴシック" pitchFamily="50" charset="-128"/>
                <a:cs typeface="Arial" charset="0"/>
                <a:sym typeface="Calibri" pitchFamily="34" charset="0"/>
              </a:rPr>
              <a:t>Kick-off meeting of IWVTA IWG (Phase 2)</a:t>
            </a:r>
            <a:br>
              <a:rPr lang="fr-FR" altLang="ja-JP" sz="2800" b="0" dirty="0" smtClean="0">
                <a:ea typeface="ＭＳ Ｐゴシック" pitchFamily="50" charset="-128"/>
                <a:cs typeface="Arial" charset="0"/>
                <a:sym typeface="Calibri" pitchFamily="34" charset="0"/>
              </a:rPr>
            </a:br>
            <a:endParaRPr lang="fr-FR" altLang="ja-JP" sz="2800" b="0" dirty="0" smtClean="0">
              <a:ea typeface="ＭＳ Ｐゴシック" pitchFamily="50" charset="-128"/>
              <a:cs typeface="Arial" charset="0"/>
              <a:sym typeface="Calibri" pitchFamily="34" charset="0"/>
            </a:endParaRPr>
          </a:p>
          <a:p>
            <a:pPr marL="685800" lvl="1" indent="-228600">
              <a:buFont typeface="+mj-lt"/>
              <a:buAutoNum type="arabicPeriod"/>
            </a:pPr>
            <a:endParaRPr lang="fr-FR" altLang="ja-JP" sz="800" b="0" dirty="0" smtClean="0">
              <a:ea typeface="ＭＳ Ｐゴシック" pitchFamily="50" charset="-128"/>
              <a:cs typeface="Arial" charset="0"/>
              <a:sym typeface="Calibri" pitchFamily="34" charset="0"/>
            </a:endParaRPr>
          </a:p>
          <a:p>
            <a:pPr marL="971550" lvl="1" indent="-514350">
              <a:buFont typeface="+mj-lt"/>
              <a:buAutoNum type="arabicPeriod"/>
            </a:pPr>
            <a:r>
              <a:rPr lang="fr-FR" altLang="ja-JP" sz="2800" b="0" dirty="0" smtClean="0">
                <a:ea typeface="ＭＳ Ｐゴシック" pitchFamily="50" charset="-128"/>
                <a:cs typeface="Arial" charset="0"/>
                <a:sym typeface="Calibri" pitchFamily="34" charset="0"/>
              </a:rPr>
              <a:t>Roadmap for IWVTA Phase 2 </a:t>
            </a:r>
            <a:br>
              <a:rPr lang="fr-FR" altLang="ja-JP" sz="2800" b="0" dirty="0" smtClean="0">
                <a:ea typeface="ＭＳ Ｐゴシック" pitchFamily="50" charset="-128"/>
                <a:cs typeface="Arial" charset="0"/>
                <a:sym typeface="Calibri" pitchFamily="34" charset="0"/>
              </a:rPr>
            </a:br>
            <a:endParaRPr lang="fr-FR" altLang="ja-JP" sz="2800" b="0" dirty="0" smtClean="0">
              <a:ea typeface="ＭＳ Ｐゴシック" pitchFamily="50" charset="-128"/>
              <a:cs typeface="Arial" charset="0"/>
              <a:sym typeface="Calibri" pitchFamily="34" charset="0"/>
            </a:endParaRPr>
          </a:p>
          <a:p>
            <a:pPr marL="971550" lvl="1" indent="-514350">
              <a:buFont typeface="+mj-lt"/>
              <a:buAutoNum type="arabicPeriod"/>
            </a:pPr>
            <a:r>
              <a:rPr lang="fr-FR" altLang="ja-JP" sz="2800" b="0" u="sng" dirty="0" smtClean="0">
                <a:ea typeface="ＭＳ Ｐゴシック" pitchFamily="50" charset="-128"/>
                <a:cs typeface="Arial" charset="0"/>
                <a:sym typeface="Calibri" pitchFamily="34" charset="0"/>
              </a:rPr>
              <a:t>Request</a:t>
            </a:r>
            <a:r>
              <a:rPr lang="fr-FR" altLang="ja-JP" sz="2800" b="0" dirty="0" smtClean="0">
                <a:ea typeface="ＭＳ Ｐゴシック" pitchFamily="50" charset="-128"/>
                <a:cs typeface="Arial" charset="0"/>
                <a:sym typeface="Calibri" pitchFamily="34" charset="0"/>
              </a:rPr>
              <a:t> to WP.29 to consider proposed amendments </a:t>
            </a:r>
            <a:r>
              <a:rPr lang="fr-FR" altLang="ja-JP" sz="2800" b="0" dirty="0">
                <a:ea typeface="ＭＳ Ｐゴシック" pitchFamily="50" charset="-128"/>
                <a:cs typeface="Arial" charset="0"/>
                <a:sym typeface="Calibri" pitchFamily="34" charset="0"/>
              </a:rPr>
              <a:t>to </a:t>
            </a:r>
            <a:r>
              <a:rPr lang="en-US" altLang="ja-JP" sz="2800" b="0" dirty="0">
                <a:ea typeface="ＭＳ Ｐゴシック" pitchFamily="50" charset="-128"/>
                <a:cs typeface="Arial" charset="0"/>
                <a:sym typeface="Calibri" pitchFamily="34" charset="0"/>
              </a:rPr>
              <a:t>“General Guidelines </a:t>
            </a:r>
            <a:r>
              <a:rPr lang="en-US" altLang="ja-JP" sz="2800" b="0" dirty="0" smtClean="0">
                <a:ea typeface="ＭＳ Ｐゴシック" pitchFamily="50" charset="-128"/>
                <a:cs typeface="Arial" charset="0"/>
                <a:sym typeface="Calibri" pitchFamily="34" charset="0"/>
              </a:rPr>
              <a:t>for UN </a:t>
            </a:r>
            <a:r>
              <a:rPr lang="en-US" altLang="ja-JP" sz="2800" b="0" dirty="0">
                <a:ea typeface="ＭＳ Ｐゴシック" pitchFamily="50" charset="-128"/>
                <a:cs typeface="Arial" charset="0"/>
                <a:sym typeface="Calibri" pitchFamily="34" charset="0"/>
              </a:rPr>
              <a:t>regulatory procedures and transitional </a:t>
            </a:r>
            <a:r>
              <a:rPr lang="en-US" altLang="ja-JP" sz="2800" b="0" dirty="0" smtClean="0">
                <a:ea typeface="ＭＳ Ｐゴシック" pitchFamily="50" charset="-128"/>
                <a:cs typeface="Arial" charset="0"/>
                <a:sym typeface="Calibri" pitchFamily="34" charset="0"/>
              </a:rPr>
              <a:t>provisions in </a:t>
            </a:r>
            <a:r>
              <a:rPr lang="en-US" altLang="ja-JP" sz="2800" b="0" dirty="0">
                <a:ea typeface="ＭＳ Ｐゴシック" pitchFamily="50" charset="-128"/>
                <a:cs typeface="Arial" charset="0"/>
                <a:sym typeface="Calibri" pitchFamily="34" charset="0"/>
              </a:rPr>
              <a:t>UN Regulations”</a:t>
            </a:r>
            <a:r>
              <a:rPr lang="fr-FR" altLang="ja-JP" sz="2800" b="0" dirty="0">
                <a:ea typeface="ＭＳ Ｐゴシック" pitchFamily="50" charset="-128"/>
                <a:cs typeface="Arial" charset="0"/>
                <a:sym typeface="Calibri" pitchFamily="34" charset="0"/>
              </a:rPr>
              <a:t> </a:t>
            </a:r>
            <a:endParaRPr lang="fr-FR" altLang="ja-JP" sz="2800" b="0" dirty="0" smtClean="0">
              <a:ea typeface="ＭＳ Ｐゴシック" pitchFamily="50" charset="-128"/>
              <a:cs typeface="Arial" charset="0"/>
              <a:sym typeface="Calibri" pitchFamily="34" charset="0"/>
            </a:endParaRPr>
          </a:p>
          <a:p>
            <a:pPr marL="971550" lvl="1" indent="-514350">
              <a:buFont typeface="+mj-lt"/>
              <a:buAutoNum type="arabicPeriod"/>
            </a:pPr>
            <a:endParaRPr lang="fr-FR" altLang="ja-JP" sz="2800" b="0" dirty="0">
              <a:solidFill>
                <a:srgbClr val="000000"/>
              </a:solidFill>
              <a:ea typeface="ＭＳ Ｐゴシック" pitchFamily="50" charset="-128"/>
              <a:cs typeface="Arial" charset="0"/>
              <a:sym typeface="Calibri" pitchFamily="34" charset="0"/>
            </a:endParaRPr>
          </a:p>
          <a:p>
            <a:pPr marL="971550" lvl="1" indent="-514350">
              <a:buFont typeface="+mj-lt"/>
              <a:buAutoNum type="arabicPeriod"/>
            </a:pPr>
            <a:r>
              <a:rPr lang="en-US" altLang="ja-JP" sz="2800" b="0" u="sng" dirty="0" smtClean="0">
                <a:solidFill>
                  <a:srgbClr val="000000"/>
                </a:solidFill>
                <a:ea typeface="ＭＳ Ｐゴシック" pitchFamily="50" charset="-128"/>
                <a:cs typeface="Arial" charset="0"/>
                <a:sym typeface="Calibri" pitchFamily="34" charset="0"/>
              </a:rPr>
              <a:t>Recommendation</a:t>
            </a:r>
            <a:r>
              <a:rPr lang="en-US" altLang="ja-JP" sz="2800" b="0" dirty="0" smtClean="0">
                <a:solidFill>
                  <a:srgbClr val="000000"/>
                </a:solidFill>
                <a:ea typeface="ＭＳ Ｐゴシック" pitchFamily="50" charset="-128"/>
                <a:cs typeface="Arial" charset="0"/>
                <a:sym typeface="Calibri" pitchFamily="34" charset="0"/>
              </a:rPr>
              <a:t> to WP.29 on access right of CPs applying UN R0 and not applying all of the UN regulations listed in Annex 4 of UN R0</a:t>
            </a:r>
            <a:endParaRPr lang="en-US" altLang="ja-JP" sz="2000" b="0" dirty="0" smtClean="0">
              <a:solidFill>
                <a:srgbClr val="000000"/>
              </a:solidFill>
              <a:ea typeface="ＭＳ Ｐゴシック" pitchFamily="50" charset="-128"/>
              <a:cs typeface="Arial" charset="0"/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8458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直線コネクタ 23"/>
          <p:cNvSpPr>
            <a:spLocks noChangeShapeType="1"/>
          </p:cNvSpPr>
          <p:nvPr/>
        </p:nvSpPr>
        <p:spPr bwMode="auto">
          <a:xfrm>
            <a:off x="-17668" y="548680"/>
            <a:ext cx="9906000" cy="1588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0179" name="テキスト ボックス 24"/>
          <p:cNvSpPr>
            <a:spLocks noChangeArrowheads="1"/>
          </p:cNvSpPr>
          <p:nvPr/>
        </p:nvSpPr>
        <p:spPr bwMode="auto">
          <a:xfrm>
            <a:off x="93824" y="44624"/>
            <a:ext cx="809953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fr-FR" altLang="ja-JP" sz="2800" b="0" dirty="0" smtClean="0">
                <a:solidFill>
                  <a:srgbClr val="000000"/>
                </a:solidFill>
                <a:ea typeface="ＭＳ Ｐゴシック" pitchFamily="50" charset="-128"/>
                <a:cs typeface="Arial" charset="0"/>
                <a:sym typeface="Calibri" pitchFamily="34" charset="0"/>
              </a:rPr>
              <a:t>1. Kick-off </a:t>
            </a:r>
            <a:r>
              <a:rPr lang="fr-FR" altLang="ja-JP" sz="2800" b="0" dirty="0">
                <a:solidFill>
                  <a:srgbClr val="000000"/>
                </a:solidFill>
                <a:ea typeface="ＭＳ Ｐゴシック" pitchFamily="50" charset="-128"/>
                <a:cs typeface="Arial" charset="0"/>
                <a:sym typeface="Calibri" pitchFamily="34" charset="0"/>
              </a:rPr>
              <a:t>meeting of IWVTA </a:t>
            </a:r>
            <a:r>
              <a:rPr lang="fr-FR" altLang="ja-JP" sz="2800" b="0" dirty="0" smtClean="0">
                <a:solidFill>
                  <a:srgbClr val="000000"/>
                </a:solidFill>
                <a:ea typeface="ＭＳ Ｐゴシック" pitchFamily="50" charset="-128"/>
                <a:cs typeface="Arial" charset="0"/>
                <a:sym typeface="Calibri" pitchFamily="34" charset="0"/>
              </a:rPr>
              <a:t>IWG (Phase 2)</a:t>
            </a:r>
            <a:endParaRPr lang="ja-JP" altLang="en-US" sz="2800" b="0" dirty="0">
              <a:solidFill>
                <a:srgbClr val="000000"/>
              </a:solidFill>
              <a:latin typeface="Arial" panose="020B0604020202020204" pitchFamily="34" charset="0"/>
              <a:ea typeface="ＭＳ Ｐゴシック" pitchFamily="50" charset="-128"/>
              <a:cs typeface="Arial" panose="020B0604020202020204" pitchFamily="34" charset="0"/>
              <a:sym typeface="Arial" charset="0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668524" y="1880828"/>
            <a:ext cx="878497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kumimoji="1" lang="en-US" altLang="ja-JP" sz="2400" b="0" dirty="0" smtClean="0">
                <a:latin typeface="Arial" panose="020B0604020202020204" pitchFamily="34" charset="0"/>
                <a:cs typeface="Arial" panose="020B0604020202020204" pitchFamily="34" charset="0"/>
              </a:rPr>
              <a:t>Kick-off meeting was held on March 9 (Friday) in Paris chaired by European Commission and Japan.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kumimoji="1" lang="en-US" altLang="ja-JP" sz="24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kumimoji="1" lang="en-US" altLang="ja-JP" sz="2400" b="0" dirty="0" smtClean="0">
                <a:latin typeface="Arial" panose="020B0604020202020204" pitchFamily="34" charset="0"/>
                <a:cs typeface="Arial" panose="020B0604020202020204" pitchFamily="34" charset="0"/>
              </a:rPr>
              <a:t>European Commission, France, Germany, the Netherlands, the Russian Federation, Spain, UK, Japan, OICA, ETRTO</a:t>
            </a:r>
            <a:r>
              <a:rPr kumimoji="1" lang="en-US" altLang="ja-JP" sz="2400" b="0" smtClean="0">
                <a:latin typeface="Arial" panose="020B0604020202020204" pitchFamily="34" charset="0"/>
                <a:cs typeface="Arial" panose="020B0604020202020204" pitchFamily="34" charset="0"/>
              </a:rPr>
              <a:t>, and GTB </a:t>
            </a:r>
            <a:r>
              <a:rPr kumimoji="1" lang="en-US" altLang="ja-JP" sz="2400" b="0" dirty="0" smtClean="0">
                <a:latin typeface="Arial" panose="020B0604020202020204" pitchFamily="34" charset="0"/>
                <a:cs typeface="Arial" panose="020B0604020202020204" pitchFamily="34" charset="0"/>
              </a:rPr>
              <a:t>Participated. (attended by 31 people)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kumimoji="1" lang="en-US" altLang="ja-JP" sz="24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kumimoji="1" lang="en-US" altLang="ja-JP" sz="2400" b="0" dirty="0" smtClean="0">
                <a:latin typeface="Arial" panose="020B0604020202020204" pitchFamily="34" charset="0"/>
                <a:cs typeface="Arial" panose="020B0604020202020204" pitchFamily="34" charset="0"/>
              </a:rPr>
              <a:t>IWVTA IWG plans to hold two more meetings in June in the Hague and in November in Geneva this year.   </a:t>
            </a:r>
            <a:endParaRPr kumimoji="1" lang="ja-JP" altLang="en-US" sz="24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9372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直線コネクタ 23"/>
          <p:cNvSpPr>
            <a:spLocks noChangeShapeType="1"/>
          </p:cNvSpPr>
          <p:nvPr/>
        </p:nvSpPr>
        <p:spPr bwMode="auto">
          <a:xfrm>
            <a:off x="-17668" y="548680"/>
            <a:ext cx="9906000" cy="1588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0179" name="テキスト ボックス 24"/>
          <p:cNvSpPr>
            <a:spLocks noChangeArrowheads="1"/>
          </p:cNvSpPr>
          <p:nvPr/>
        </p:nvSpPr>
        <p:spPr bwMode="auto">
          <a:xfrm>
            <a:off x="93824" y="44624"/>
            <a:ext cx="809953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ja-JP" sz="2800" b="0" dirty="0" smtClean="0">
                <a:solidFill>
                  <a:srgbClr val="000000"/>
                </a:solidFill>
                <a:ea typeface="ＭＳ Ｐゴシック" pitchFamily="50" charset="-128"/>
                <a:cs typeface="Arial" charset="0"/>
                <a:sym typeface="Calibri" pitchFamily="34" charset="0"/>
              </a:rPr>
              <a:t>2</a:t>
            </a:r>
            <a:r>
              <a:rPr lang="fr-FR" altLang="ja-JP" sz="2800" b="0" dirty="0" smtClean="0">
                <a:solidFill>
                  <a:srgbClr val="000000"/>
                </a:solidFill>
                <a:ea typeface="ＭＳ Ｐゴシック" pitchFamily="50" charset="-128"/>
                <a:cs typeface="Arial" charset="0"/>
                <a:sym typeface="Calibri" pitchFamily="34" charset="0"/>
              </a:rPr>
              <a:t>. </a:t>
            </a:r>
            <a:r>
              <a:rPr lang="fr-FR" altLang="ja-JP" sz="2800" b="0" dirty="0">
                <a:ea typeface="ＭＳ Ｐゴシック" pitchFamily="50" charset="-128"/>
                <a:cs typeface="Arial" charset="0"/>
                <a:sym typeface="Calibri" pitchFamily="34" charset="0"/>
              </a:rPr>
              <a:t>Roadmap for IWVTA Phase </a:t>
            </a:r>
            <a:r>
              <a:rPr lang="fr-FR" altLang="ja-JP" sz="2800" b="0" dirty="0" smtClean="0">
                <a:ea typeface="ＭＳ Ｐゴシック" pitchFamily="50" charset="-128"/>
                <a:cs typeface="Arial" charset="0"/>
                <a:sym typeface="Calibri" pitchFamily="34" charset="0"/>
              </a:rPr>
              <a:t>2</a:t>
            </a:r>
            <a:endParaRPr lang="ja-JP" altLang="en-US" sz="2800" b="0" dirty="0">
              <a:solidFill>
                <a:srgbClr val="000000"/>
              </a:solidFill>
              <a:latin typeface="Arial" panose="020B0604020202020204" pitchFamily="34" charset="0"/>
              <a:ea typeface="ＭＳ Ｐゴシック" pitchFamily="50" charset="-128"/>
              <a:cs typeface="Arial" panose="020B0604020202020204" pitchFamily="34" charset="0"/>
              <a:sym typeface="Arial" charset="0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668858" y="887226"/>
            <a:ext cx="8532948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kumimoji="1" lang="en-US" altLang="ja-JP" sz="2400" b="0" dirty="0" smtClean="0">
                <a:latin typeface="Arial" panose="020B0604020202020204" pitchFamily="34" charset="0"/>
                <a:cs typeface="Arial" panose="020B0604020202020204" pitchFamily="34" charset="0"/>
              </a:rPr>
              <a:t>Timeline of IWVTA Phase 2 (document WP.29-173-17) says;</a:t>
            </a:r>
          </a:p>
          <a:p>
            <a:r>
              <a:rPr kumimoji="1" lang="en-US" altLang="ja-JP" sz="24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kumimoji="1" lang="en-US" altLang="ja-JP" sz="2400" b="0" dirty="0" smtClean="0">
                <a:latin typeface="Arial" panose="020B0604020202020204" pitchFamily="34" charset="0"/>
                <a:cs typeface="Arial" panose="020B0604020202020204" pitchFamily="34" charset="0"/>
              </a:rPr>
              <a:t>) Come </a:t>
            </a:r>
            <a:r>
              <a:rPr kumimoji="1" lang="en-US" altLang="ja-JP" sz="2400" b="0" dirty="0">
                <a:latin typeface="Arial" panose="020B0604020202020204" pitchFamily="34" charset="0"/>
                <a:cs typeface="Arial" panose="020B0604020202020204" pitchFamily="34" charset="0"/>
              </a:rPr>
              <a:t>up with a roadmap toward a full IWVTA by November 2018. This </a:t>
            </a:r>
            <a:r>
              <a:rPr kumimoji="1" lang="en-US" altLang="ja-JP" sz="2400" b="0" dirty="0" smtClean="0">
                <a:latin typeface="Arial" panose="020B0604020202020204" pitchFamily="34" charset="0"/>
                <a:cs typeface="Arial" panose="020B0604020202020204" pitchFamily="34" charset="0"/>
              </a:rPr>
              <a:t>roadmap</a:t>
            </a:r>
            <a:r>
              <a:rPr kumimoji="1" lang="en-US" altLang="ja-JP" sz="2400" b="0" dirty="0">
                <a:latin typeface="Arial" panose="020B0604020202020204" pitchFamily="34" charset="0"/>
                <a:cs typeface="Arial" panose="020B0604020202020204" pitchFamily="34" charset="0"/>
              </a:rPr>
              <a:t>	may include intermediate targets and a concrete schedule as to which technical </a:t>
            </a:r>
            <a:r>
              <a:rPr kumimoji="1" lang="en-US" altLang="ja-JP" sz="2400" b="0" dirty="0" smtClean="0">
                <a:latin typeface="Arial" panose="020B0604020202020204" pitchFamily="34" charset="0"/>
                <a:cs typeface="Arial" panose="020B0604020202020204" pitchFamily="34" charset="0"/>
              </a:rPr>
              <a:t>regulations </a:t>
            </a:r>
            <a:r>
              <a:rPr kumimoji="1" lang="en-US" altLang="ja-JP" sz="2400" b="0" dirty="0">
                <a:latin typeface="Arial" panose="020B0604020202020204" pitchFamily="34" charset="0"/>
                <a:cs typeface="Arial" panose="020B0604020202020204" pitchFamily="34" charset="0"/>
              </a:rPr>
              <a:t>are to be removed or to be added to Annex 4 and when</a:t>
            </a:r>
          </a:p>
          <a:p>
            <a:r>
              <a:rPr kumimoji="1" lang="en-US" altLang="ja-JP" sz="2400" b="0" dirty="0">
                <a:latin typeface="Arial" panose="020B0604020202020204" pitchFamily="34" charset="0"/>
                <a:cs typeface="Arial" panose="020B0604020202020204" pitchFamily="34" charset="0"/>
              </a:rPr>
              <a:t>ii) Follow up the progress by GRs in reviewing candidates of technical regulations to be	added to Annex 4</a:t>
            </a:r>
          </a:p>
          <a:p>
            <a:r>
              <a:rPr kumimoji="1" lang="en-US" altLang="ja-JP" sz="2400" b="0" dirty="0">
                <a:latin typeface="Arial" panose="020B0604020202020204" pitchFamily="34" charset="0"/>
                <a:cs typeface="Arial" panose="020B0604020202020204" pitchFamily="34" charset="0"/>
              </a:rPr>
              <a:t>iii) Propose at each November session of WP.29, an update of UN Regulations applicable to IWVTA in Annex 4.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kumimoji="1" lang="en-US" altLang="ja-JP" sz="10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kumimoji="1" lang="en-US" altLang="ja-JP" sz="2400" b="0" dirty="0" smtClean="0">
                <a:latin typeface="Arial" panose="020B0604020202020204" pitchFamily="34" charset="0"/>
                <a:cs typeface="Arial" panose="020B0604020202020204" pitchFamily="34" charset="0"/>
              </a:rPr>
              <a:t>According to this timeline, IWVTA IWG (</a:t>
            </a:r>
            <a:r>
              <a:rPr kumimoji="1" lang="en-US" altLang="ja-JP" sz="2400" b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Phase 2) </a:t>
            </a:r>
            <a:r>
              <a:rPr kumimoji="1" lang="en-US" altLang="ja-JP" sz="2400" b="0" dirty="0" smtClean="0">
                <a:latin typeface="Arial" panose="020B0604020202020204" pitchFamily="34" charset="0"/>
                <a:cs typeface="Arial" panose="020B0604020202020204" pitchFamily="34" charset="0"/>
              </a:rPr>
              <a:t>plans to submit an update of UN Regulations applicable to IWVTA in Annex 4 and a roadmap toward a full IWVTA to WP.29 at its November 2018 session for consideration.   </a:t>
            </a:r>
            <a:endParaRPr kumimoji="1" lang="ja-JP" altLang="en-US" sz="24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0555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直線コネクタ 23"/>
          <p:cNvSpPr>
            <a:spLocks noChangeShapeType="1"/>
          </p:cNvSpPr>
          <p:nvPr/>
        </p:nvSpPr>
        <p:spPr bwMode="auto">
          <a:xfrm>
            <a:off x="-17668" y="548680"/>
            <a:ext cx="9906000" cy="1588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0179" name="テキスト ボックス 24"/>
          <p:cNvSpPr>
            <a:spLocks noChangeArrowheads="1"/>
          </p:cNvSpPr>
          <p:nvPr/>
        </p:nvSpPr>
        <p:spPr bwMode="auto">
          <a:xfrm>
            <a:off x="93824" y="44624"/>
            <a:ext cx="809953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ja-JP" sz="2800" b="0" dirty="0" smtClean="0">
                <a:solidFill>
                  <a:srgbClr val="000000"/>
                </a:solidFill>
                <a:ea typeface="ＭＳ Ｐゴシック" pitchFamily="50" charset="-128"/>
                <a:cs typeface="Arial" charset="0"/>
                <a:sym typeface="Calibri" pitchFamily="34" charset="0"/>
              </a:rPr>
              <a:t>2</a:t>
            </a:r>
            <a:r>
              <a:rPr lang="fr-FR" altLang="ja-JP" sz="2800" b="0" dirty="0" smtClean="0">
                <a:solidFill>
                  <a:srgbClr val="000000"/>
                </a:solidFill>
                <a:ea typeface="ＭＳ Ｐゴシック" pitchFamily="50" charset="-128"/>
                <a:cs typeface="Arial" charset="0"/>
                <a:sym typeface="Calibri" pitchFamily="34" charset="0"/>
              </a:rPr>
              <a:t>. </a:t>
            </a:r>
            <a:r>
              <a:rPr lang="fr-FR" altLang="ja-JP" sz="2800" b="0" dirty="0">
                <a:solidFill>
                  <a:srgbClr val="000000"/>
                </a:solidFill>
                <a:ea typeface="ＭＳ Ｐゴシック" pitchFamily="50" charset="-128"/>
                <a:cs typeface="Arial" charset="0"/>
                <a:sym typeface="Calibri" pitchFamily="34" charset="0"/>
              </a:rPr>
              <a:t>Roadmap for IWVTA Phase </a:t>
            </a:r>
            <a:r>
              <a:rPr lang="fr-FR" altLang="ja-JP" sz="2800" b="0" dirty="0" smtClean="0">
                <a:solidFill>
                  <a:srgbClr val="000000"/>
                </a:solidFill>
                <a:ea typeface="ＭＳ Ｐゴシック" pitchFamily="50" charset="-128"/>
                <a:cs typeface="Arial" charset="0"/>
                <a:sym typeface="Calibri" pitchFamily="34" charset="0"/>
              </a:rPr>
              <a:t>2</a:t>
            </a:r>
            <a:endParaRPr lang="ja-JP" altLang="en-US" sz="2800" b="0" dirty="0">
              <a:solidFill>
                <a:srgbClr val="000000"/>
              </a:solidFill>
              <a:latin typeface="Arial" panose="020B0604020202020204" pitchFamily="34" charset="0"/>
              <a:ea typeface="ＭＳ Ｐゴシック" pitchFamily="50" charset="-128"/>
              <a:cs typeface="Arial" panose="020B0604020202020204" pitchFamily="34" charset="0"/>
              <a:sym typeface="Arial" charset="0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560512" y="1016732"/>
            <a:ext cx="8532948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kumimoji="1" lang="en-US" altLang="ja-JP" sz="2400" b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Another issue to be considered by IWVTA IWG (Phase 2) is potential revision of Schedule 4 “Numbering of UN type approvals” of Revision 3 of the 1958 Agreement.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kumimoji="1" lang="en-US" altLang="ja-JP" sz="1000" b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kumimoji="1" lang="en-US" altLang="ja-JP" sz="2400" b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There are some discrepancies between Schedule 4 and type approval numbering of some UN Regulations* including UN Regulation No.0 (Annex 8 “Type approval number for IWVTA”).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kumimoji="1" lang="en-US" altLang="ja-JP" sz="1000" b="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kumimoji="1" lang="en-US" altLang="ja-JP" sz="2400" b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Correspondence Group to </a:t>
            </a:r>
            <a:r>
              <a:rPr kumimoji="1" lang="en-US" altLang="ja-JP" sz="2400" b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amend Schedule 4 was </a:t>
            </a:r>
            <a:r>
              <a:rPr kumimoji="1" lang="en-US" altLang="ja-JP" sz="2400" b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formulated. The Russian Federation (Leader), the Netherland, UK, Japan, UNECE Secretariat and ETRTO decided to participate in this Group.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kumimoji="1" lang="en-US" altLang="ja-JP" sz="2400" b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kumimoji="1" lang="en-US" altLang="ja-JP" sz="2400" b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*: R37, R90, R99, R107, R117, and you name it  </a:t>
            </a:r>
            <a:endParaRPr kumimoji="1" lang="ja-JP" altLang="en-US" sz="2400" b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4755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直線コネクタ 23"/>
          <p:cNvSpPr>
            <a:spLocks noChangeShapeType="1"/>
          </p:cNvSpPr>
          <p:nvPr/>
        </p:nvSpPr>
        <p:spPr bwMode="auto">
          <a:xfrm>
            <a:off x="-17668" y="1231168"/>
            <a:ext cx="9906000" cy="1588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254812" y="1579433"/>
            <a:ext cx="9361040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kumimoji="1" lang="en-US" altLang="ja-JP" sz="2400" b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IWVTA </a:t>
            </a:r>
            <a:r>
              <a:rPr kumimoji="1" lang="en-US" altLang="ja-JP" sz="2400" b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IWG considered comments from the Russian Federation (document IWVTA-26-06</a:t>
            </a:r>
            <a:r>
              <a:rPr kumimoji="1" lang="en-US" altLang="ja-JP" sz="2400" b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and agreed to amend paragraph 5 (c)* which now covers new paragraph </a:t>
            </a:r>
            <a:r>
              <a:rPr kumimoji="1" lang="en-US" altLang="ja-JP" sz="2400" b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6.1 proposed to be inserted. </a:t>
            </a:r>
            <a:r>
              <a:rPr kumimoji="1" lang="en-US" altLang="ja-JP" sz="2400" b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 a result it is not necessary to </a:t>
            </a:r>
            <a:r>
              <a:rPr kumimoji="1" lang="en-US" altLang="ja-JP" sz="2400" b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</a:t>
            </a:r>
            <a:r>
              <a:rPr kumimoji="1" lang="en-US" altLang="ja-JP" sz="2400" b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paragraph </a:t>
            </a:r>
            <a:r>
              <a:rPr kumimoji="1" lang="en-US" altLang="ja-JP" sz="2400" b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6.1.  </a:t>
            </a:r>
          </a:p>
          <a:p>
            <a:r>
              <a:rPr kumimoji="1" lang="en-US" altLang="ja-JP" sz="2000" b="0" i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*5 (c): </a:t>
            </a:r>
            <a:r>
              <a:rPr kumimoji="1" lang="en-US" altLang="ja-JP" sz="2000" i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</a:t>
            </a:r>
            <a:r>
              <a:rPr kumimoji="1" lang="en-US" altLang="ja-JP" sz="2000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necessary, </a:t>
            </a:r>
            <a:r>
              <a:rPr kumimoji="1" lang="en-US" altLang="ja-JP" sz="2000" b="0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which vehicle characteristics that have a bearing on road safety, protection of the environment and energy saving, and/or on the performance of anti-theft technology are covered </a:t>
            </a:r>
            <a:r>
              <a:rPr kumimoji="1" lang="en-US" altLang="ja-JP" sz="2000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and/or not covered </a:t>
            </a:r>
            <a:r>
              <a:rPr kumimoji="1" lang="en-US" altLang="ja-JP" sz="2000" b="0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the UN Regulation;  </a:t>
            </a:r>
            <a:endParaRPr kumimoji="1" lang="en-US" altLang="ja-JP" sz="2000" b="0" i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kumimoji="1" lang="en-US" altLang="ja-JP" sz="2000" b="0" i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kumimoji="1" lang="en-US" altLang="ja-JP" sz="2400" b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IWVTA IWG considered GRSG comments (document GRSG-113-40).  European Commission volunteered to come up with better wording on paragraph 22 which is planned to be sent to GRSG in May.</a:t>
            </a:r>
            <a:endParaRPr kumimoji="1" lang="ja-JP" altLang="en-US" sz="2000" b="0" i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テキスト ボックス 24"/>
          <p:cNvSpPr>
            <a:spLocks noChangeArrowheads="1"/>
          </p:cNvSpPr>
          <p:nvPr/>
        </p:nvSpPr>
        <p:spPr bwMode="auto">
          <a:xfrm>
            <a:off x="93824" y="44624"/>
            <a:ext cx="979450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ja-JP" sz="2400" b="0" dirty="0" smtClean="0">
                <a:solidFill>
                  <a:srgbClr val="000000"/>
                </a:solidFill>
                <a:ea typeface="ＭＳ Ｐゴシック" pitchFamily="50" charset="-128"/>
                <a:cs typeface="Arial" charset="0"/>
                <a:sym typeface="Calibri" pitchFamily="34" charset="0"/>
              </a:rPr>
              <a:t>3</a:t>
            </a:r>
            <a:r>
              <a:rPr lang="en-US" altLang="ja-JP" sz="2400" b="0" dirty="0">
                <a:solidFill>
                  <a:srgbClr val="000000"/>
                </a:solidFill>
                <a:ea typeface="ＭＳ Ｐゴシック" pitchFamily="50" charset="-128"/>
                <a:cs typeface="Arial" charset="0"/>
                <a:sym typeface="Calibri" pitchFamily="34" charset="0"/>
              </a:rPr>
              <a:t>. </a:t>
            </a:r>
            <a:r>
              <a:rPr lang="en-US" altLang="ja-JP" sz="2400" b="0" u="sng" dirty="0" smtClean="0">
                <a:solidFill>
                  <a:srgbClr val="000000"/>
                </a:solidFill>
                <a:ea typeface="ＭＳ Ｐゴシック" pitchFamily="50" charset="-128"/>
                <a:cs typeface="Arial" charset="0"/>
                <a:sym typeface="Calibri" pitchFamily="34" charset="0"/>
              </a:rPr>
              <a:t>Request</a:t>
            </a:r>
            <a:r>
              <a:rPr lang="en-US" altLang="ja-JP" sz="2400" b="0" dirty="0" smtClean="0">
                <a:solidFill>
                  <a:srgbClr val="000000"/>
                </a:solidFill>
                <a:ea typeface="ＭＳ Ｐゴシック" pitchFamily="50" charset="-128"/>
                <a:cs typeface="Arial" charset="0"/>
                <a:sym typeface="Calibri" pitchFamily="34" charset="0"/>
              </a:rPr>
              <a:t> to WP.29 to consider proposed </a:t>
            </a:r>
            <a:r>
              <a:rPr lang="en-US" altLang="ja-JP" sz="2400" b="0" dirty="0">
                <a:solidFill>
                  <a:srgbClr val="000000"/>
                </a:solidFill>
                <a:ea typeface="ＭＳ Ｐゴシック" pitchFamily="50" charset="-128"/>
                <a:cs typeface="Arial" charset="0"/>
                <a:sym typeface="Calibri" pitchFamily="34" charset="0"/>
              </a:rPr>
              <a:t>amendments to “General Guidelines for UN regulatory procedures and transitional provisions in UN Regulations” </a:t>
            </a:r>
            <a:endParaRPr lang="ja-JP" altLang="en-US" sz="2400" b="0" dirty="0">
              <a:solidFill>
                <a:srgbClr val="000000"/>
              </a:solidFill>
              <a:latin typeface="Arial" panose="020B0604020202020204" pitchFamily="34" charset="0"/>
              <a:ea typeface="ＭＳ Ｐゴシック" pitchFamily="50" charset="-128"/>
              <a:cs typeface="Arial" panose="020B0604020202020204" pitchFamily="34" charset="0"/>
              <a:sym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8090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直線コネクタ 23"/>
          <p:cNvSpPr>
            <a:spLocks noChangeShapeType="1"/>
          </p:cNvSpPr>
          <p:nvPr/>
        </p:nvSpPr>
        <p:spPr bwMode="auto">
          <a:xfrm>
            <a:off x="-17668" y="871128"/>
            <a:ext cx="9906000" cy="1588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344488" y="1485939"/>
            <a:ext cx="921702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kumimoji="1" lang="en-US" altLang="ja-JP" sz="2400" b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DETA IWG consulted IWVTA IWG </a:t>
            </a:r>
            <a:r>
              <a:rPr kumimoji="1" lang="en-US" altLang="ja-JP" sz="2400" b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access right of CPs applying UN R0 and not applying all of the UN regulations listed in Annex 4 of UN R0.</a:t>
            </a:r>
            <a:endParaRPr kumimoji="1" lang="en-US" altLang="ja-JP" sz="2400" b="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kumimoji="1" lang="en-US" altLang="ja-JP" sz="1000" b="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kumimoji="1" lang="en-US" altLang="ja-JP" sz="2400" b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IWVTA IWG agreed that CPs applying UN R0 should have read-only access to type approval information for all UN Regulations in Annex 4 regardless which UN Regulations in Annex 4 they apply.</a:t>
            </a:r>
            <a:r>
              <a:rPr kumimoji="1" lang="en-US" altLang="ja-JP" sz="2000" b="0" i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endParaRPr kumimoji="1" lang="en-US" altLang="ja-JP" sz="2000" b="0" i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kumimoji="1" lang="en-US" altLang="ja-JP" sz="2400" b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Justification: It is necessary for CPs who issued IWVTA to check individual UN type approvals included in the IWVTA as necessary.</a:t>
            </a:r>
            <a:endParaRPr kumimoji="1" lang="ja-JP" altLang="en-US" sz="2000" b="0" i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テキスト ボックス 24"/>
          <p:cNvSpPr>
            <a:spLocks noChangeArrowheads="1"/>
          </p:cNvSpPr>
          <p:nvPr/>
        </p:nvSpPr>
        <p:spPr bwMode="auto">
          <a:xfrm>
            <a:off x="93824" y="44624"/>
            <a:ext cx="979450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ja-JP" sz="2400" b="0" dirty="0" smtClean="0">
                <a:solidFill>
                  <a:srgbClr val="000000"/>
                </a:solidFill>
                <a:ea typeface="ＭＳ Ｐゴシック" pitchFamily="50" charset="-128"/>
                <a:cs typeface="Arial" charset="0"/>
                <a:sym typeface="Calibri" pitchFamily="34" charset="0"/>
              </a:rPr>
              <a:t>4. </a:t>
            </a:r>
            <a:r>
              <a:rPr lang="en-US" altLang="ja-JP" sz="2400" b="0" u="sng" dirty="0" smtClean="0">
                <a:solidFill>
                  <a:srgbClr val="000000"/>
                </a:solidFill>
                <a:ea typeface="ＭＳ Ｐゴシック" pitchFamily="50" charset="-128"/>
                <a:cs typeface="Arial" charset="0"/>
                <a:sym typeface="Calibri" pitchFamily="34" charset="0"/>
              </a:rPr>
              <a:t>Recommendation</a:t>
            </a:r>
            <a:r>
              <a:rPr lang="en-US" altLang="ja-JP" sz="2400" b="0" dirty="0" smtClean="0">
                <a:solidFill>
                  <a:srgbClr val="000000"/>
                </a:solidFill>
                <a:ea typeface="ＭＳ Ｐゴシック" pitchFamily="50" charset="-128"/>
                <a:cs typeface="Arial" charset="0"/>
                <a:sym typeface="Calibri" pitchFamily="34" charset="0"/>
              </a:rPr>
              <a:t> to WP.29 on access </a:t>
            </a:r>
            <a:r>
              <a:rPr lang="en-US" altLang="ja-JP" sz="2400" b="0" dirty="0">
                <a:solidFill>
                  <a:srgbClr val="000000"/>
                </a:solidFill>
                <a:ea typeface="ＭＳ Ｐゴシック" pitchFamily="50" charset="-128"/>
                <a:cs typeface="Arial" charset="0"/>
                <a:sym typeface="Calibri" pitchFamily="34" charset="0"/>
              </a:rPr>
              <a:t>right of CPs applying UN R0 and not applying all of the UN regulations listed in Annex 4 of UN </a:t>
            </a:r>
            <a:r>
              <a:rPr lang="en-US" altLang="ja-JP" sz="2400" b="0" dirty="0" smtClean="0">
                <a:solidFill>
                  <a:srgbClr val="000000"/>
                </a:solidFill>
                <a:ea typeface="ＭＳ Ｐゴシック" pitchFamily="50" charset="-128"/>
                <a:cs typeface="Arial" charset="0"/>
                <a:sym typeface="Calibri" pitchFamily="34" charset="0"/>
              </a:rPr>
              <a:t>R0 </a:t>
            </a:r>
            <a:endParaRPr lang="ja-JP" altLang="en-US" sz="2400" b="0" dirty="0">
              <a:solidFill>
                <a:srgbClr val="000000"/>
              </a:solidFill>
              <a:latin typeface="Arial" panose="020B0604020202020204" pitchFamily="34" charset="0"/>
              <a:ea typeface="ＭＳ Ｐゴシック" pitchFamily="50" charset="-128"/>
              <a:cs typeface="Arial" panose="020B0604020202020204" pitchFamily="34" charset="0"/>
              <a:sym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6145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_Office テーマ">
  <a:themeElements>
    <a:clrScheme name="7_Office テーマ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7_Office テーマ">
      <a:majorFont>
        <a:latin typeface="Calibri"/>
        <a:ea typeface="ＭＳ Ｐゴシック"/>
        <a:cs typeface=""/>
      </a:majorFont>
      <a:minorFont>
        <a:latin typeface="Calibri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ＭＳ Ｐゴシック" pitchFamily="34" charset="-128"/>
          </a:defRPr>
        </a:defPPr>
      </a:lstStyle>
    </a:lnDef>
  </a:objectDefaults>
  <a:extraClrSchemeLst>
    <a:extraClrScheme>
      <a:clrScheme name="7_Office テーマ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 テーマ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テーマ">
      <a:majorFont>
        <a:latin typeface="Calibri"/>
        <a:ea typeface="ＭＳ Ｐゴシック"/>
        <a:cs typeface=""/>
      </a:majorFont>
      <a:minorFont>
        <a:latin typeface="Calibri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ＭＳ Ｐゴシック" pitchFamily="34" charset="-128"/>
          </a:defRPr>
        </a:defPPr>
      </a:lstStyle>
    </a:lnDef>
  </a:objectDefaults>
  <a:extraClrSchemeLst>
    <a:extraClrScheme>
      <a:clrScheme name="Office テーマ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ICA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27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11489</TotalTime>
  <Pages>0</Pages>
  <Words>521</Words>
  <Characters>0</Characters>
  <Application>Microsoft Office PowerPoint</Application>
  <DocSecurity>0</DocSecurity>
  <PresentationFormat>A4 210 x 297 mm</PresentationFormat>
  <Lines>0</Lines>
  <Paragraphs>44</Paragraphs>
  <Slides>7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3</vt:i4>
      </vt:variant>
      <vt:variant>
        <vt:lpstr>スライド タイトル</vt:lpstr>
      </vt:variant>
      <vt:variant>
        <vt:i4>7</vt:i4>
      </vt:variant>
    </vt:vector>
  </HeadingPairs>
  <TitlesOfParts>
    <vt:vector size="10" baseType="lpstr">
      <vt:lpstr>8_Office テーマ</vt:lpstr>
      <vt:lpstr>Office テーマ</vt:lpstr>
      <vt:lpstr>OICA</vt:lpstr>
      <vt:lpstr>Report to 174th WP.29 session from  the 26th IWVTA Informal Group meeting (Phase 2)   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髯懈圜・ｽ・ｽ髯懶ｽｨ雋贋ｼ夲ｽｽ・ｺ繝ｻ・､鬯ｨ・ｾ陞溘ｈﾂ繝ｻ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繧ｹ繝ｩ繧､繝・1</dc:title>
  <dc:creator>陦梧帆諠・ｱ蛹匁耳騾ｲ隱ｲ</dc:creator>
  <cp:lastModifiedBy>mobile</cp:lastModifiedBy>
  <cp:revision>2915</cp:revision>
  <cp:lastPrinted>2018-02-21T01:05:04Z</cp:lastPrinted>
  <dcterms:created xsi:type="dcterms:W3CDTF">2013-05-22T07:56:00Z</dcterms:created>
  <dcterms:modified xsi:type="dcterms:W3CDTF">2018-03-10T09:32:57Z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1041-8.1.0.3373</vt:lpwstr>
  </property>
</Properties>
</file>