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7" r:id="rId4"/>
    <p:sldId id="268" r:id="rId5"/>
    <p:sldId id="265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10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7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7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89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72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54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77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22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63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36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3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D053-2225-6840-A97D-B5BEF88D3689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10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gerlach@de.tuv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2328" y="634686"/>
            <a:ext cx="8673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r>
              <a:rPr kumimoji="1" lang="en-US" altLang="ja-JP" sz="4400" b="1" u="sng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44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1" lang="en-US" altLang="ja-JP" sz="44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ACSF Informal meeting</a:t>
            </a:r>
            <a:endParaRPr kumimoji="1" lang="ja-JP" altLang="en-US" sz="4400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8929" y="2136719"/>
            <a:ext cx="870506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Informal meeting Date:</a:t>
            </a:r>
            <a:r>
              <a:rPr lang="ja-JP" alt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April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11</a:t>
            </a:r>
            <a:r>
              <a:rPr lang="en-US" altLang="ja-JP" sz="24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kumimoji="1" lang="en-US" altLang="ja-JP" sz="24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2018 </a:t>
            </a: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Wednesday 11</a:t>
            </a:r>
            <a:r>
              <a:rPr lang="en-US" altLang="ja-JP" sz="20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April,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 starting at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10:00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until </a:t>
            </a: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riday 13</a:t>
            </a:r>
            <a:r>
              <a:rPr lang="en-US" altLang="ja-JP" sz="20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April,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 ending  at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12:00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fr-FR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Direction générale des entreprises (DGE) </a:t>
            </a:r>
          </a:p>
          <a:p>
            <a:r>
              <a:rPr lang="fr-FR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fr-FR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67 </a:t>
            </a:r>
            <a:r>
              <a:rPr lang="fr-FR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Rue </a:t>
            </a:r>
            <a:r>
              <a:rPr lang="fr-FR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Barbès</a:t>
            </a:r>
          </a:p>
          <a:p>
            <a:r>
              <a:rPr lang="fr-FR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fr-FR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94200 Ivry </a:t>
            </a:r>
            <a:r>
              <a:rPr lang="fr-FR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 Seine </a:t>
            </a:r>
            <a:r>
              <a:rPr lang="fr-FR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fr-FR" altLang="ja-JP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south</a:t>
            </a:r>
            <a:r>
              <a:rPr lang="fr-FR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Paris)</a:t>
            </a:r>
            <a:endParaRPr lang="en-US" altLang="ja-JP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Caution!!</a:t>
            </a:r>
            <a:r>
              <a:rPr lang="ja-JP" altLang="en-US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</a:t>
            </a:r>
            <a:r>
              <a:rPr lang="en-US" altLang="ja-JP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meeting room is </a:t>
            </a:r>
            <a:r>
              <a:rPr lang="en-US" altLang="ja-JP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a complete different area as the previous meetings in Paris</a:t>
            </a:r>
            <a:endParaRPr lang="en-US" altLang="ja-JP" sz="2200" b="1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en-US" altLang="ja-JP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321813" y="181175"/>
            <a:ext cx="372550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Informal Document  -  ACSF-</a:t>
            </a:r>
            <a:r>
              <a:rPr lang="en-US" altLang="ja-JP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-01</a:t>
            </a:r>
            <a:endParaRPr lang="de-D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150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send the following 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 to; 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 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Rudolf </a:t>
            </a:r>
            <a:r>
              <a:rPr lang="en-US" altLang="ja-JP" sz="2400" dirty="0" err="1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Gerlach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ja-JP" sz="2400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gerlach@de.tuv.com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endParaRPr lang="en-US" altLang="ja-JP" sz="2400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</a:t>
            </a:r>
            <a:r>
              <a:rPr lang="en-US" altLang="ja-JP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later than </a:t>
            </a: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</a:t>
            </a:r>
            <a:r>
              <a:rPr lang="en-US" altLang="ja-JP" sz="2800" b="1" baseline="30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rd</a:t>
            </a: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March, </a:t>
            </a: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</a:t>
            </a:r>
            <a:r>
              <a:rPr lang="en-US" altLang="ja-JP" sz="24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marL="0" indent="0">
              <a:buNone/>
            </a:pPr>
            <a:r>
              <a:rPr lang="en-US" altLang="ja-JP" sz="16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※</a:t>
            </a:r>
            <a:r>
              <a:rPr lang="en-US" altLang="ja-JP" sz="1600" u="sng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case, we have more than 50 registrations, we have to limit the participation to delegates, which have participated in the previous sessions on a regular basis. </a:t>
            </a:r>
            <a:endParaRPr lang="en-US" altLang="ja-JP" sz="1600" u="sng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altLang="ja-JP" sz="24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your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name </a:t>
            </a:r>
            <a:endParaRPr lang="en-US" altLang="ja-JP" sz="2400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your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title and name of your business </a:t>
            </a:r>
            <a:endParaRPr lang="en-US" altLang="ja-JP" sz="2400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your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 address </a:t>
            </a:r>
            <a:endParaRPr lang="en-US" altLang="ja-JP" sz="2400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your arrival and departure date </a:t>
            </a:r>
            <a:r>
              <a:rPr lang="en-US" altLang="ja-JP" sz="2400" u="sng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don’t participate in a full schedule. </a:t>
            </a:r>
            <a:endParaRPr lang="en-US" altLang="ja-JP" sz="2400" u="sng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タイトル 1"/>
          <p:cNvSpPr txBox="1">
            <a:spLocks noGrp="1"/>
          </p:cNvSpPr>
          <p:nvPr>
            <p:ph type="title"/>
          </p:nvPr>
        </p:nvSpPr>
        <p:spPr>
          <a:xfrm>
            <a:off x="578498" y="12534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3600" kern="1200" spc="-38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  <a:endParaRPr lang="ja-JP" altLang="en-US" sz="4000" b="1" dirty="0">
              <a:solidFill>
                <a:schemeClr val="tx1"/>
              </a:solidFill>
              <a:latin typeface="Tahoma" panose="020B0604030504040204" pitchFamily="34" charset="0"/>
              <a:ea typeface="Meiryo UI" panose="020B0604030504040204" pitchFamily="50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04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3</a:t>
            </a:fld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47798" y="4131078"/>
            <a:ext cx="10582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76912" y="3861048"/>
            <a:ext cx="2389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8" t="12527" r="420" b="3999"/>
          <a:stretch>
            <a:fillRect/>
          </a:stretch>
        </p:blipFill>
        <p:spPr bwMode="auto">
          <a:xfrm>
            <a:off x="652033" y="645960"/>
            <a:ext cx="7698812" cy="518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610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4</a:t>
            </a:fld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47798" y="4131078"/>
            <a:ext cx="10582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76912" y="3861048"/>
            <a:ext cx="2389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26" y="624054"/>
            <a:ext cx="6800383" cy="491447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25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5</a:t>
            </a:fld>
            <a:endParaRPr kumimoji="1" lang="ja-JP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582" y="194553"/>
            <a:ext cx="7139619" cy="635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5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Office PowerPoint</Application>
  <PresentationFormat>Bildschirmpräsentation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Meiryo UI</vt:lpstr>
      <vt:lpstr>ＭＳ Ｐゴシック</vt:lpstr>
      <vt:lpstr>Arial</vt:lpstr>
      <vt:lpstr>Calibri</vt:lpstr>
      <vt:lpstr>Tahoma</vt:lpstr>
      <vt:lpstr>Wingdings</vt:lpstr>
      <vt:lpstr>ホワイト</vt:lpstr>
      <vt:lpstr>PowerPoint-Präsentation</vt:lpstr>
      <vt:lpstr>Registration</vt:lpstr>
      <vt:lpstr>PowerPoint-Präsentation</vt:lpstr>
      <vt:lpstr>PowerPoint-Präsentation</vt:lpstr>
      <vt:lpstr>PowerPoint-Präsentation</vt:lpstr>
    </vt:vector>
  </TitlesOfParts>
  <Company>芝浦工業大学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廣瀬 敏也</dc:creator>
  <cp:lastModifiedBy>Rudolf Gerlach</cp:lastModifiedBy>
  <cp:revision>54</cp:revision>
  <dcterms:created xsi:type="dcterms:W3CDTF">2015-04-30T06:39:29Z</dcterms:created>
  <dcterms:modified xsi:type="dcterms:W3CDTF">2018-03-09T13:23:22Z</dcterms:modified>
</cp:coreProperties>
</file>