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28" r:id="rId2"/>
    <p:sldId id="530" r:id="rId3"/>
    <p:sldId id="531" r:id="rId4"/>
    <p:sldId id="532" r:id="rId5"/>
    <p:sldId id="533" r:id="rId6"/>
    <p:sldId id="501" r:id="rId7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>
          <p15:clr>
            <a:srgbClr val="A4A3A4"/>
          </p15:clr>
        </p15:guide>
        <p15:guide id="2" orient="horz" pos="1253">
          <p15:clr>
            <a:srgbClr val="A4A3A4"/>
          </p15:clr>
        </p15:guide>
        <p15:guide id="3" pos="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교통안전공단" initials="KOTSA" lastIdx="1" clrIdx="0">
    <p:extLst>
      <p:ext uri="{19B8F6BF-5375-455C-9EA6-DF929625EA0E}">
        <p15:presenceInfo xmlns:p15="http://schemas.microsoft.com/office/powerpoint/2012/main" userId="교통안전공단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00"/>
    <a:srgbClr val="000099"/>
    <a:srgbClr val="FF0000"/>
    <a:srgbClr val="676161"/>
    <a:srgbClr val="FF9900"/>
    <a:srgbClr val="438146"/>
    <a:srgbClr val="808080"/>
    <a:srgbClr val="C0BCBC"/>
    <a:srgbClr val="77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891" autoAdjust="0"/>
  </p:normalViewPr>
  <p:slideViewPr>
    <p:cSldViewPr>
      <p:cViewPr>
        <p:scale>
          <a:sx n="100" d="100"/>
          <a:sy n="100" d="100"/>
        </p:scale>
        <p:origin x="1331" y="158"/>
      </p:cViewPr>
      <p:guideLst>
        <p:guide orient="horz" pos="845"/>
        <p:guide orient="horz" pos="1253"/>
        <p:guide pos="7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114"/>
      </p:cViewPr>
      <p:guideLst>
        <p:guide orient="horz" pos="3225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t" anchorCtr="0" compatLnSpc="1">
            <a:prstTxWarp prst="textNoShape">
              <a:avLst/>
            </a:prstTxWarp>
          </a:bodyPr>
          <a:lstStyle>
            <a:lvl1pPr defTabSz="947288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 bwMode="auto">
          <a:xfrm>
            <a:off x="4023206" y="0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t" anchorCtr="0" compatLnSpc="1">
            <a:prstTxWarp prst="textNoShape">
              <a:avLst/>
            </a:prstTxWarp>
          </a:bodyPr>
          <a:lstStyle>
            <a:lvl1pPr algn="r" defTabSz="947288">
              <a:defRPr sz="1200"/>
            </a:lvl1pPr>
          </a:lstStyle>
          <a:p>
            <a:pPr>
              <a:defRPr/>
            </a:pPr>
            <a:fld id="{B37F45ED-8BA0-4267-8E07-8C5E6C180D25}" type="datetimeFigureOut">
              <a:rPr lang="ko-KR" altLang="en-US"/>
              <a:pPr>
                <a:defRPr/>
              </a:pPr>
              <a:t>2017-11-20</a:t>
            </a:fld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 bwMode="auto">
          <a:xfrm>
            <a:off x="2" y="9720755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b" anchorCtr="0" compatLnSpc="1">
            <a:prstTxWarp prst="textNoShape">
              <a:avLst/>
            </a:prstTxWarp>
          </a:bodyPr>
          <a:lstStyle>
            <a:lvl1pPr defTabSz="947288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 bwMode="auto">
          <a:xfrm>
            <a:off x="4023206" y="9720755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b" anchorCtr="0" compatLnSpc="1">
            <a:prstTxWarp prst="textNoShape">
              <a:avLst/>
            </a:prstTxWarp>
          </a:bodyPr>
          <a:lstStyle>
            <a:lvl1pPr algn="r" defTabSz="947288">
              <a:defRPr sz="1200"/>
            </a:lvl1pPr>
          </a:lstStyle>
          <a:p>
            <a:pPr>
              <a:defRPr/>
            </a:pPr>
            <a:fld id="{71821962-CBAC-4A57-B512-4D14FACD1F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72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t" anchorCtr="0" compatLnSpc="1">
            <a:prstTxWarp prst="textNoShape">
              <a:avLst/>
            </a:prstTxWarp>
          </a:bodyPr>
          <a:lstStyle>
            <a:lvl1pPr defTabSz="947288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 bwMode="auto">
          <a:xfrm>
            <a:off x="4023206" y="0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t" anchorCtr="0" compatLnSpc="1">
            <a:prstTxWarp prst="textNoShape">
              <a:avLst/>
            </a:prstTxWarp>
          </a:bodyPr>
          <a:lstStyle>
            <a:lvl1pPr algn="r" defTabSz="947288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fld id="{CAE48D42-FED2-4C48-9050-77528A26EA0A}" type="datetimeFigureOut">
              <a:rPr lang="ko-KR" altLang="en-US"/>
              <a:pPr>
                <a:defRPr/>
              </a:pPr>
              <a:t>2017-11-20</a:t>
            </a:fld>
            <a:endParaRPr lang="en-US" altLang="ko-KR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64" tIns="47281" rIns="94564" bIns="47281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 bwMode="auto">
          <a:xfrm>
            <a:off x="710077" y="4862018"/>
            <a:ext cx="5683914" cy="460508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 bwMode="auto">
          <a:xfrm>
            <a:off x="2" y="9720755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b" anchorCtr="0" compatLnSpc="1">
            <a:prstTxWarp prst="textNoShape">
              <a:avLst/>
            </a:prstTxWarp>
          </a:bodyPr>
          <a:lstStyle>
            <a:lvl1pPr defTabSz="947288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 bwMode="auto">
          <a:xfrm>
            <a:off x="4023206" y="9720755"/>
            <a:ext cx="3079201" cy="51222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735" tIns="47366" rIns="94735" bIns="47366" numCol="1" anchor="b" anchorCtr="0" compatLnSpc="1">
            <a:prstTxWarp prst="textNoShape">
              <a:avLst/>
            </a:prstTxWarp>
          </a:bodyPr>
          <a:lstStyle>
            <a:lvl1pPr algn="r" defTabSz="947288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fld id="{8B77B2DF-302A-4EB2-9039-FEC15F70ECE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7835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137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7B2DF-302A-4EB2-9039-FEC15F70ECE1}" type="slidenum">
              <a:rPr lang="ko-KR" altLang="en-US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749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296863"/>
            <a:ext cx="56324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그림 9" descr="Signature - 1.jpg"/>
          <p:cNvPicPr>
            <a:picLocks noChangeAspect="1"/>
          </p:cNvPicPr>
          <p:nvPr userDrawn="1"/>
        </p:nvPicPr>
        <p:blipFill>
          <a:blip r:embed="rId4" cstate="print"/>
          <a:srcRect t="33345" r="61610" b="42422"/>
          <a:stretch>
            <a:fillRect/>
          </a:stretch>
        </p:blipFill>
        <p:spPr bwMode="auto">
          <a:xfrm>
            <a:off x="0" y="6134100"/>
            <a:ext cx="1763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5246688"/>
            <a:ext cx="3059112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9675" y="188913"/>
            <a:ext cx="158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8BCB3-0736-40EB-B215-C4A10DBDCD6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0AA2-E0EE-4C1B-BAB0-55D1D6310FB9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5EB70-93FA-4F5D-92C9-14DE4D71FE5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9D3B3-D3A0-48A8-84D2-1053A4605147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FE68-F2FB-4293-98EB-1D79A10D180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E41817E6-B00D-4AE9-9C99-C8845AEC7BA8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B97700C-3B21-4D31-AD44-DE5F13742374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E96D675-2B2D-4298-BEE8-B285121CB82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150F35E-0149-42F2-94A2-8AC322BAA369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5543D27-A45C-49C2-9436-05EF0EB87587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F48A460-12EA-43F2-B8C6-1F8B46CBECF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D077BC5-A73F-451A-B927-9F9BAA0EE0B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8DDADAC5-556B-446A-9503-BDC8436CBA4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110557E-3169-40CB-BF1B-BB48D9061DCA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43F71F2-B323-41D9-B9A9-F9C4A96D811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809406C9-4969-44F2-A017-ECAE6716385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2F8C9A2-AD3C-4245-B13A-3CF37506BA6E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3969193B-5B37-477E-9E9A-47EE3CAA582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26283CE-997D-4AFF-B4BB-6883A73D8879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3857CA0-FF31-45D6-A739-267DA4BC5FD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BFFC09D-26F4-4AA5-AB04-3909E24E46E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7763" y="333375"/>
            <a:ext cx="1646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35 엠블럼"/>
          <p:cNvPicPr>
            <a:picLocks noChangeAspect="1" noChangeArrowheads="1"/>
          </p:cNvPicPr>
          <p:nvPr userDrawn="1"/>
        </p:nvPicPr>
        <p:blipFill>
          <a:blip r:embed="rId4" cstate="print"/>
          <a:srcRect l="19960" t="28291" r="49475" b="52905"/>
          <a:stretch>
            <a:fillRect/>
          </a:stretch>
        </p:blipFill>
        <p:spPr bwMode="auto">
          <a:xfrm>
            <a:off x="207963" y="398463"/>
            <a:ext cx="8683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5" y="5949950"/>
            <a:ext cx="89550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40D0B-3BCC-4F1C-AA5C-B3DF948F205F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3059113" y="63817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F3A2D-0B55-4F58-B6C7-06D2032687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90C184F-F893-49DB-8659-6CD56BE4B438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6685B47-313A-45C2-BA3C-0D62523F4EC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B7C508C-997E-40FA-AAEB-476ACF250B4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29CF2023-E7D7-46E7-9351-8CD08B7939F0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79C47B6-6DD6-4FE3-B0A1-FF14270CDB5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8324DCC-3450-45B1-9B82-1AC03512301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A4E11BA-3C40-4C72-B2ED-B6E2345FDB3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CAE1631-653B-466E-BD10-8A0370B6A5D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_x56384888" descr="EMB000003f42229"/>
          <p:cNvPicPr>
            <a:picLocks noChangeAspect="1" noChangeArrowheads="1"/>
          </p:cNvPicPr>
          <p:nvPr userDrawn="1"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그룹 8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6" name="Text Box 27"/>
          <p:cNvSpPr txBox="1">
            <a:spLocks noChangeArrowheads="1"/>
          </p:cNvSpPr>
          <p:nvPr userDrawn="1"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652B557-74D6-4B8F-912A-3DDB4CDB08A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3A31849-83A2-44FD-A7E3-2C393F8A515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5CC86AE-7300-4056-80EF-7B1724C27932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6E389DB-1422-466F-9051-6E2198BCB0C6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76D7450-7B23-40FC-BA6D-DDF1095737A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8"/>
          <p:cNvSpPr>
            <a:spLocks noChangeArrowheads="1"/>
          </p:cNvSpPr>
          <p:nvPr/>
        </p:nvSpPr>
        <p:spPr bwMode="auto">
          <a:xfrm>
            <a:off x="0" y="1905000"/>
            <a:ext cx="91440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152400" y="6521450"/>
            <a:ext cx="4921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ko-KR" altLang="de-DE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" name="_x56384888" descr="EMB000003f42229"/>
          <p:cNvPicPr>
            <a:picLocks noChangeAspect="1" noChangeArrowheads="1"/>
          </p:cNvPicPr>
          <p:nvPr userDrawn="1"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그룹 15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6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7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8" name="Text Box 27"/>
          <p:cNvSpPr txBox="1">
            <a:spLocks noChangeArrowheads="1"/>
          </p:cNvSpPr>
          <p:nvPr userDrawn="1"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51A14D6-A8F2-4B9F-A9B2-EFD58317B79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 smtClean="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4813"/>
            <a:ext cx="56324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3C04-8469-4620-B619-33A851BCB1F9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3AED-8E8C-496E-A57B-C1119C134F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A317-0C87-4EF9-BF6B-F1D55063187A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1127-C247-4C03-B4BF-C8E7FC76E6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8BA91-94B9-4E1A-9484-17A69839AFF2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C100-FE42-4EDA-A205-F0240208EF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87A0-9C1B-423D-86FB-8700EAEC4B04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8837-83C7-4B8F-BF58-F58CEE55A5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2A74-0E07-4EC7-B553-55D67558ACF7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D1189-1AF0-47E0-99AB-91F571B63F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DDE3-7F52-4F68-876D-D73FD1800D0C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DB790-3965-45FC-8831-9EC2788BA0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9605C8-9FCD-4DB0-9BC2-AAEE4CBCF9CB}" type="datetime1">
              <a:rPr lang="ko-KR" altLang="en-US" smtClean="0"/>
              <a:pPr>
                <a:defRPr/>
              </a:pPr>
              <a:t>2017-11-20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435AE86-F61C-4137-9352-D9879A8843F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9525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35 엠블럼"/>
          <p:cNvPicPr>
            <a:picLocks noChangeAspect="1" noChangeArrowheads="1"/>
          </p:cNvPicPr>
          <p:nvPr userDrawn="1"/>
        </p:nvPicPr>
        <p:blipFill>
          <a:blip r:embed="rId30" cstate="print"/>
          <a:srcRect l="19960" t="28291" r="49475" b="52905"/>
          <a:stretch>
            <a:fillRect/>
          </a:stretch>
        </p:blipFill>
        <p:spPr bwMode="auto">
          <a:xfrm>
            <a:off x="207963" y="398463"/>
            <a:ext cx="8683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53" r:id="rId1"/>
    <p:sldLayoutId id="2147485154" r:id="rId2"/>
    <p:sldLayoutId id="2147485155" r:id="rId3"/>
    <p:sldLayoutId id="2147485145" r:id="rId4"/>
    <p:sldLayoutId id="2147485146" r:id="rId5"/>
    <p:sldLayoutId id="2147485147" r:id="rId6"/>
    <p:sldLayoutId id="2147485148" r:id="rId7"/>
    <p:sldLayoutId id="2147485149" r:id="rId8"/>
    <p:sldLayoutId id="2147485150" r:id="rId9"/>
    <p:sldLayoutId id="2147485151" r:id="rId10"/>
    <p:sldLayoutId id="2147485152" r:id="rId11"/>
    <p:sldLayoutId id="2147485156" r:id="rId12"/>
    <p:sldLayoutId id="2147485157" r:id="rId13"/>
    <p:sldLayoutId id="2147485158" r:id="rId14"/>
    <p:sldLayoutId id="2147485159" r:id="rId15"/>
    <p:sldLayoutId id="2147485160" r:id="rId16"/>
    <p:sldLayoutId id="2147485161" r:id="rId17"/>
    <p:sldLayoutId id="2147485162" r:id="rId18"/>
    <p:sldLayoutId id="2147485163" r:id="rId19"/>
    <p:sldLayoutId id="2147485164" r:id="rId20"/>
    <p:sldLayoutId id="2147485165" r:id="rId21"/>
    <p:sldLayoutId id="2147485166" r:id="rId22"/>
    <p:sldLayoutId id="2147485167" r:id="rId23"/>
    <p:sldLayoutId id="2147485168" r:id="rId24"/>
    <p:sldLayoutId id="2147485169" r:id="rId25"/>
    <p:sldLayoutId id="2147485170" r:id="rId26"/>
    <p:sldLayoutId id="2147485171" r:id="rId2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jpeg"/><Relationship Id="rId7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9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251520" y="393631"/>
            <a:ext cx="1080120" cy="111415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44304" y="762645"/>
            <a:ext cx="2371560" cy="569642"/>
          </a:xfrm>
          <a:prstGeom prst="rect">
            <a:avLst/>
          </a:prstGeom>
        </p:spPr>
      </p:pic>
      <p:pic>
        <p:nvPicPr>
          <p:cNvPr id="27651" name="Picture 8" descr="제목 없음"/>
          <p:cNvPicPr>
            <a:picLocks noChangeAspect="1" noChangeArrowheads="1"/>
          </p:cNvPicPr>
          <p:nvPr/>
        </p:nvPicPr>
        <p:blipFill rotWithShape="1">
          <a:blip r:embed="rId5" cstate="print"/>
          <a:srcRect t="35602"/>
          <a:stretch/>
        </p:blipFill>
        <p:spPr bwMode="auto">
          <a:xfrm>
            <a:off x="17364" y="2696725"/>
            <a:ext cx="9144000" cy="441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179289" y="2696725"/>
            <a:ext cx="8820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2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Opinions on the Reversing Alarm</a:t>
            </a:r>
            <a:endParaRPr kumimoji="0" lang="ko-KR" altLang="en-US" sz="2800" b="1" dirty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899592" y="5517232"/>
            <a:ext cx="7827963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en-US" altLang="ko-KR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KOTSA (Korea Transportation Safety Authority)</a:t>
            </a:r>
            <a:endParaRPr kumimoji="0" lang="en-US" altLang="ko-KR" sz="1800" b="1" dirty="0" smtClean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  <a:p>
            <a:pPr>
              <a:lnSpc>
                <a:spcPct val="130000"/>
              </a:lnSpc>
            </a:pPr>
            <a:r>
              <a:rPr kumimoji="0" lang="en-US" altLang="ko-KR" sz="1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KATRI (Korea </a:t>
            </a:r>
            <a:r>
              <a:rPr kumimoji="0" lang="en-US" altLang="ko-KR" sz="1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Automobile Testing &amp; Research </a:t>
            </a:r>
            <a:r>
              <a:rPr kumimoji="0" lang="en-US" altLang="ko-KR" sz="1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Institute)</a:t>
            </a:r>
            <a:endParaRPr kumimoji="0" lang="en-US" altLang="ko-KR" sz="1800" b="1" dirty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1643042" y="4357694"/>
            <a:ext cx="60404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0" lang="en-US" altLang="ko-KR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Park </a:t>
            </a:r>
            <a:r>
              <a:rPr kumimoji="0" lang="en-US" altLang="ko-KR" sz="1800" b="1" dirty="0" err="1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Jinwoo</a:t>
            </a:r>
            <a:r>
              <a:rPr kumimoji="0" lang="en-US" altLang="ko-KR" sz="1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,  Chief Researcher</a:t>
            </a:r>
          </a:p>
          <a:p>
            <a:pPr algn="ctr">
              <a:lnSpc>
                <a:spcPct val="150000"/>
              </a:lnSpc>
            </a:pPr>
            <a:r>
              <a:rPr kumimoji="0" lang="en-US" altLang="ko-KR" sz="1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(truehelp@ts2020.kr)</a:t>
            </a:r>
            <a:endParaRPr kumimoji="0" lang="en-US" altLang="ko-KR" sz="1800" b="1" dirty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85" y="116632"/>
            <a:ext cx="39951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TT" altLang="zh-CN" sz="1200" dirty="0" smtClean="0">
                <a:effectLst/>
              </a:rPr>
              <a:t>Transmitted by the expert from the Republic </a:t>
            </a:r>
            <a:r>
              <a:rPr lang="en-TT" altLang="zh-CN" sz="1200" smtClean="0">
                <a:effectLst/>
              </a:rPr>
              <a:t>of Korea </a:t>
            </a:r>
            <a:r>
              <a:rPr lang="en-US" altLang="zh-CN" sz="1200" dirty="0" smtClean="0">
                <a:effectLst/>
              </a:rPr>
              <a:t> </a:t>
            </a:r>
            <a:endParaRPr lang="en-US" altLang="zh-CN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556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73430" y="193003"/>
            <a:ext cx="2371560" cy="569642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ahoma" panose="020B0604030504040204" pitchFamily="34" charset="0"/>
              </a:rPr>
              <a:t>Reversing alarm regulation in Korea</a:t>
            </a:r>
            <a:endParaRPr kumimoji="0"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1271699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Current Reversing alarm regulation in Korea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83382" y="1831423"/>
            <a:ext cx="7984802" cy="13388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vehicles(N3, Van, Box truck, school bus) shall have rear view camera or rear detecting sensor(parking sensor or back sonar) or </a:t>
            </a:r>
            <a:r>
              <a:rPr lang="en-US" altLang="ko-KR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reversing alarm device</a:t>
            </a: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it move to backward.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154" y="5285995"/>
            <a:ext cx="2051919" cy="119304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133584"/>
            <a:ext cx="2485527" cy="1420301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t="13799" r="4850" b="35519"/>
          <a:stretch/>
        </p:blipFill>
        <p:spPr>
          <a:xfrm>
            <a:off x="3334991" y="5221458"/>
            <a:ext cx="2304256" cy="1322114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2" t="19244" r="6114" b="7340"/>
          <a:stretch/>
        </p:blipFill>
        <p:spPr>
          <a:xfrm>
            <a:off x="3398400" y="3874874"/>
            <a:ext cx="2326781" cy="1283741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737" y="3874874"/>
            <a:ext cx="2050403" cy="123754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65396" y="3391056"/>
            <a:ext cx="1388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N3 &amp; Van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77715" y="333699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Box type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4862" y="3322380"/>
            <a:ext cx="1709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bus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5" y="3874874"/>
            <a:ext cx="2142974" cy="122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9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73430" y="193003"/>
            <a:ext cx="2371560" cy="5696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1271699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Future Reversing alarm regulation in Korea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83382" y="1831423"/>
            <a:ext cx="7984802" cy="13388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vehicles </a:t>
            </a: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shall have rear view camera or rear detecting sensor(parking sensor or back sonar) or </a:t>
            </a:r>
            <a:r>
              <a:rPr lang="en-US" altLang="ko-KR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reversing alarm device</a:t>
            </a: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it move to backward.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9624" y="3786616"/>
            <a:ext cx="8194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Current situation on the reversing alarm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regulation 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3382" y="4365104"/>
            <a:ext cx="7984802" cy="21698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Korea is in the process of making a legislative notice about the Reversing alarm.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Pre-Announcement of Legislation period : 20/10/2017~19/12/2017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expected to be implemented from 2019 or 2020.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ahoma" panose="020B0604030504040204" pitchFamily="34" charset="0"/>
              </a:rPr>
              <a:t>Reversing alarm regulation in Korea</a:t>
            </a:r>
            <a:endParaRPr kumimoji="0"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33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73430" y="193003"/>
            <a:ext cx="2371560" cy="569642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58261" y="595958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ahoma" panose="020B0604030504040204" pitchFamily="34" charset="0"/>
              </a:rPr>
              <a:t>Conclusions</a:t>
            </a:r>
            <a:endParaRPr kumimoji="0"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  <a:cs typeface="Tahom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2630" y="1196752"/>
            <a:ext cx="8462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Opinions on the reversing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alarm regulation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170" y="1596862"/>
            <a:ext cx="8245310" cy="507831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 point : One point (no scanning)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Distance from vehicle : 2m or 4m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7m is too far from vehicle, because it is for pedestrians not vehicles and background noise needs to be considered</a:t>
            </a:r>
            <a:endParaRPr lang="en-US" altLang="ko-K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Height : 1.2m </a:t>
            </a:r>
            <a:r>
              <a:rPr lang="en-US" altLang="ko-KR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(or 1m, Flexible but just one point)</a:t>
            </a:r>
            <a:endParaRPr lang="en-US" altLang="ko-K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Frequency Band : 500Hz ~ 4000Hz </a:t>
            </a:r>
            <a:r>
              <a:rPr lang="en-US" altLang="ko-KR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(Flexible, To be discussed)</a:t>
            </a:r>
            <a:endParaRPr lang="en-US" altLang="ko-K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SPL : 65 ~ 90 dB(A) at 2m </a:t>
            </a:r>
            <a:r>
              <a:rPr lang="en-US" altLang="ko-KR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(Flexible, To </a:t>
            </a:r>
            <a:r>
              <a:rPr lang="en-US" altLang="ko-KR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discussed</a:t>
            </a:r>
            <a:r>
              <a:rPr lang="en-US" altLang="ko-KR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 type : Beep sound. Sound should be emitted repeatedly in the same tone.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case of other categories vehicles fit the reversing alarm, the scope of regulation should be expanded (not mandatory but just in case of installed)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3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73430" y="193003"/>
            <a:ext cx="2371560" cy="569642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58261" y="595958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ahoma" panose="020B0604030504040204" pitchFamily="34" charset="0"/>
              </a:rPr>
              <a:t>Conclusions</a:t>
            </a:r>
            <a:endParaRPr kumimoji="0"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  <a:cs typeface="Tahom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2630" y="1196752"/>
            <a:ext cx="8462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Opinions on the reversing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alarm regulation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170" y="1596862"/>
            <a:ext cx="8245310" cy="21698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SPL should be applied differently depending on the categories of vehicles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No pause switch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cs typeface="Verdana" panose="020B0604030504040204" pitchFamily="34" charset="0"/>
              </a:rPr>
              <a:t>Button ? : Need to be discussed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 smtClean="0">
                <a:latin typeface="Verdana" panose="020B0604030504040204" pitchFamily="34" charset="0"/>
                <a:cs typeface="Verdana" panose="020B0604030504040204" pitchFamily="34" charset="0"/>
              </a:rPr>
              <a:t>New regulation (not be insulted in R28)</a:t>
            </a:r>
            <a:endParaRPr lang="en-US" altLang="ko-KR" dirty="0" smtClean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186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" t="78650" r="56300" b="8660"/>
          <a:stretch/>
        </p:blipFill>
        <p:spPr>
          <a:xfrm>
            <a:off x="6773430" y="193003"/>
            <a:ext cx="2371560" cy="569642"/>
          </a:xfrm>
          <a:prstGeom prst="rect">
            <a:avLst/>
          </a:prstGeom>
        </p:spPr>
      </p:pic>
      <p:pic>
        <p:nvPicPr>
          <p:cNvPr id="7" name="Picture 8" descr="제목 없음"/>
          <p:cNvPicPr>
            <a:picLocks noChangeAspect="1" noChangeArrowheads="1"/>
          </p:cNvPicPr>
          <p:nvPr/>
        </p:nvPicPr>
        <p:blipFill rotWithShape="1">
          <a:blip r:embed="rId4" cstate="print"/>
          <a:srcRect t="35602"/>
          <a:stretch/>
        </p:blipFill>
        <p:spPr bwMode="auto">
          <a:xfrm>
            <a:off x="17364" y="2696725"/>
            <a:ext cx="9144000" cy="441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3"/>
          <p:cNvSpPr>
            <a:spLocks noChangeArrowheads="1"/>
          </p:cNvSpPr>
          <p:nvPr/>
        </p:nvSpPr>
        <p:spPr bwMode="auto">
          <a:xfrm>
            <a:off x="1871663" y="115888"/>
            <a:ext cx="5400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None/>
            </a:pPr>
            <a:r>
              <a:rPr lang="en-US" altLang="ko-KR" sz="2800" b="1">
                <a:solidFill>
                  <a:srgbClr val="000099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endParaRPr lang="ko-KR" altLang="en-US" sz="2800" b="1">
              <a:solidFill>
                <a:srgbClr val="000099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4403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212976"/>
            <a:ext cx="2952750" cy="229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1841079" y="1700808"/>
            <a:ext cx="5375027" cy="116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48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</a:t>
            </a:r>
            <a:r>
              <a:rPr lang="en-US" altLang="ko-KR" sz="48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</a:p>
          <a:p>
            <a:pPr algn="ctr"/>
            <a:r>
              <a:rPr lang="en-US" altLang="ko-KR" sz="48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your attention!</a:t>
            </a:r>
            <a:endParaRPr lang="en-US" altLang="ko-KR" sz="48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2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10388</TotalTime>
  <Words>353</Words>
  <Application>Microsoft Office PowerPoint</Application>
  <PresentationFormat>화면 슬라이드 쇼(4:3)</PresentationFormat>
  <Paragraphs>47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7" baseType="lpstr">
      <vt:lpstr>Arial Unicode MS</vt:lpstr>
      <vt:lpstr>HY헤드라인M</vt:lpstr>
      <vt:lpstr>宋体</vt:lpstr>
      <vt:lpstr>굴림</vt:lpstr>
      <vt:lpstr>맑은 고딕</vt:lpstr>
      <vt:lpstr>Arial</vt:lpstr>
      <vt:lpstr>Arial Rounded MT Bold</vt:lpstr>
      <vt:lpstr>Tahoma</vt:lpstr>
      <vt:lpstr>Verdana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HPuser</dc:creator>
  <cp:lastModifiedBy>교통안전공단</cp:lastModifiedBy>
  <cp:revision>2056</cp:revision>
  <cp:lastPrinted>2017-08-14T08:12:32Z</cp:lastPrinted>
  <dcterms:created xsi:type="dcterms:W3CDTF">2011-06-07T06:11:01Z</dcterms:created>
  <dcterms:modified xsi:type="dcterms:W3CDTF">2017-11-20T07:54:01Z</dcterms:modified>
</cp:coreProperties>
</file>