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hington,Erin [NCR]" initials="ME" lastIdx="2" clrIdx="0"/>
  <p:cmAuthor id="1" name="Ferry,Jean-Francois [NCR]" initials="F[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28" autoAdjust="0"/>
  </p:normalViewPr>
  <p:slideViewPr>
    <p:cSldViewPr>
      <p:cViewPr>
        <p:scale>
          <a:sx n="100" d="100"/>
          <a:sy n="100" d="100"/>
        </p:scale>
        <p:origin x="-296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37ADB-4FB9-482D-A1A4-E1F489B212F5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84AB2-A68C-446D-B258-F807154688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6653112" y="1580701"/>
            <a:ext cx="2276475" cy="3648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ounded Rectangle 13"/>
          <p:cNvSpPr/>
          <p:nvPr/>
        </p:nvSpPr>
        <p:spPr>
          <a:xfrm>
            <a:off x="3328901" y="3573016"/>
            <a:ext cx="2755267" cy="2269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ounded Rectangle 12"/>
          <p:cNvSpPr/>
          <p:nvPr/>
        </p:nvSpPr>
        <p:spPr>
          <a:xfrm>
            <a:off x="3310583" y="86480"/>
            <a:ext cx="2773585" cy="337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ounded Rectangle 8"/>
          <p:cNvSpPr/>
          <p:nvPr/>
        </p:nvSpPr>
        <p:spPr>
          <a:xfrm>
            <a:off x="107504" y="1577719"/>
            <a:ext cx="2609850" cy="37750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123" y="518278"/>
            <a:ext cx="2528455" cy="149802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588" y="1948064"/>
            <a:ext cx="2069523" cy="1827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33" y="2145276"/>
            <a:ext cx="2372590" cy="15152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10583" y="2116594"/>
            <a:ext cx="277358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Vehicle: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chemeClr val="accent6"/>
                </a:solidFill>
              </a:rPr>
              <a:t>Electrified Vehicle range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chemeClr val="accent6"/>
                </a:solidFill>
              </a:rPr>
              <a:t>Energy consumption/efficiency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chemeClr val="accent6"/>
                </a:solidFill>
              </a:rPr>
              <a:t>Vehicle </a:t>
            </a:r>
            <a:r>
              <a:rPr lang="en-CA" sz="1200" dirty="0" smtClean="0">
                <a:solidFill>
                  <a:schemeClr val="accent6"/>
                </a:solidFill>
              </a:rPr>
              <a:t>driver-user information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chemeClr val="accent6"/>
                </a:solidFill>
              </a:rPr>
              <a:t>Vehicle recycling and </a:t>
            </a:r>
            <a:r>
              <a:rPr lang="en-CA" sz="1200" dirty="0" smtClean="0">
                <a:solidFill>
                  <a:schemeClr val="accent6"/>
                </a:solidFill>
              </a:rPr>
              <a:t>re-use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>
                <a:solidFill>
                  <a:srgbClr val="C00000"/>
                </a:solidFill>
              </a:rPr>
              <a:t>Vehicle labeling </a:t>
            </a:r>
          </a:p>
          <a:p>
            <a:pPr marL="285750" indent="-285750">
              <a:buFont typeface="Arial" pitchFamily="34" charset="0"/>
              <a:buChar char="•"/>
            </a:pPr>
            <a:endParaRPr lang="en-CA" sz="1200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8901" y="5257587"/>
            <a:ext cx="265354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Market Deployment Support: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Regulatory </a:t>
            </a:r>
            <a:r>
              <a:rPr lang="en-CA" sz="1200" dirty="0" smtClean="0">
                <a:solidFill>
                  <a:srgbClr val="FFFF00"/>
                </a:solidFill>
              </a:rPr>
              <a:t>incentives</a:t>
            </a:r>
            <a:endParaRPr lang="en-CA" sz="1200" dirty="0" smtClean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72" y="3752355"/>
            <a:ext cx="26440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Infrastructure: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Wireless charging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On-board charging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Off-board charging standard related to the vehicle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Vehicle </a:t>
            </a:r>
            <a:r>
              <a:rPr lang="en-CA" sz="1200" dirty="0" smtClean="0">
                <a:solidFill>
                  <a:srgbClr val="FFFF00"/>
                </a:solidFill>
              </a:rPr>
              <a:t>as electricity </a:t>
            </a:r>
            <a:r>
              <a:rPr lang="en-CA" sz="1200" dirty="0" smtClean="0">
                <a:solidFill>
                  <a:srgbClr val="FFFF00"/>
                </a:solidFill>
              </a:rPr>
              <a:t>supply</a:t>
            </a:r>
          </a:p>
          <a:p>
            <a:endParaRPr lang="en-CA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653112" y="3866486"/>
            <a:ext cx="23620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Battery: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Battery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Battery durability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Battery recycling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FFFF00"/>
                </a:solidFill>
              </a:rPr>
              <a:t>Battery re-use (post-mobility)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140" y="4063443"/>
            <a:ext cx="2504788" cy="11675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612390" y="5903918"/>
            <a:ext cx="233213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chemeClr val="accent6"/>
                </a:solidFill>
              </a:rPr>
              <a:t>Within</a:t>
            </a:r>
            <a:r>
              <a:rPr lang="en-CA" sz="1200" b="1" dirty="0" smtClean="0">
                <a:solidFill>
                  <a:schemeClr val="accent6"/>
                </a:solidFill>
              </a:rPr>
              <a:t> </a:t>
            </a:r>
            <a:r>
              <a:rPr lang="en-CA" sz="1200" b="1" dirty="0" smtClean="0">
                <a:solidFill>
                  <a:schemeClr val="accent6"/>
                </a:solidFill>
              </a:rPr>
              <a:t>WP29 </a:t>
            </a:r>
            <a:r>
              <a:rPr lang="en-CA" sz="1200" b="1" dirty="0" smtClean="0">
                <a:solidFill>
                  <a:schemeClr val="accent6"/>
                </a:solidFill>
              </a:rPr>
              <a:t>scope</a:t>
            </a:r>
            <a:endParaRPr lang="en-CA" sz="1200" b="1" dirty="0" smtClean="0">
              <a:solidFill>
                <a:schemeClr val="accent6"/>
              </a:solidFill>
            </a:endParaRPr>
          </a:p>
          <a:p>
            <a:r>
              <a:rPr lang="en-CA" sz="1200" dirty="0" smtClean="0">
                <a:solidFill>
                  <a:srgbClr val="FFFF00"/>
                </a:solidFill>
              </a:rPr>
              <a:t>Not sure if </a:t>
            </a:r>
            <a:r>
              <a:rPr lang="en-CA" sz="1200" dirty="0" smtClean="0">
                <a:solidFill>
                  <a:srgbClr val="FFFF00"/>
                </a:solidFill>
              </a:rPr>
              <a:t>w</a:t>
            </a:r>
            <a:r>
              <a:rPr lang="en-CA" sz="1200" dirty="0" smtClean="0">
                <a:solidFill>
                  <a:srgbClr val="FFFF00"/>
                </a:solidFill>
              </a:rPr>
              <a:t>ithin</a:t>
            </a:r>
            <a:r>
              <a:rPr lang="en-CA" sz="1200" dirty="0" smtClean="0">
                <a:solidFill>
                  <a:srgbClr val="FFFF00"/>
                </a:solidFill>
              </a:rPr>
              <a:t> </a:t>
            </a:r>
            <a:r>
              <a:rPr lang="en-CA" sz="1200" dirty="0" smtClean="0">
                <a:solidFill>
                  <a:srgbClr val="FFFF00"/>
                </a:solidFill>
              </a:rPr>
              <a:t>WP29 </a:t>
            </a:r>
            <a:r>
              <a:rPr lang="en-CA" sz="1200" dirty="0" smtClean="0">
                <a:solidFill>
                  <a:srgbClr val="FFFF00"/>
                </a:solidFill>
              </a:rPr>
              <a:t>scope</a:t>
            </a:r>
            <a:endParaRPr lang="en-CA" sz="1200" dirty="0" smtClean="0">
              <a:solidFill>
                <a:srgbClr val="FFFF00"/>
              </a:solidFill>
            </a:endParaRPr>
          </a:p>
          <a:p>
            <a:r>
              <a:rPr lang="en-CA" sz="1200" dirty="0" smtClean="0">
                <a:solidFill>
                  <a:srgbClr val="C00000"/>
                </a:solidFill>
              </a:rPr>
              <a:t>Likely not </a:t>
            </a:r>
            <a:r>
              <a:rPr lang="en-CA" sz="1200" dirty="0" smtClean="0">
                <a:solidFill>
                  <a:srgbClr val="C00000"/>
                </a:solidFill>
              </a:rPr>
              <a:t>w</a:t>
            </a:r>
            <a:r>
              <a:rPr lang="en-CA" sz="1200" dirty="0" smtClean="0">
                <a:solidFill>
                  <a:srgbClr val="C00000"/>
                </a:solidFill>
              </a:rPr>
              <a:t>ithin</a:t>
            </a:r>
            <a:r>
              <a:rPr lang="en-CA" sz="1200" dirty="0" smtClean="0">
                <a:solidFill>
                  <a:srgbClr val="C00000"/>
                </a:solidFill>
              </a:rPr>
              <a:t> </a:t>
            </a:r>
            <a:r>
              <a:rPr lang="en-CA" sz="1200" dirty="0" smtClean="0">
                <a:solidFill>
                  <a:srgbClr val="C00000"/>
                </a:solidFill>
              </a:rPr>
              <a:t>WP29 scope</a:t>
            </a:r>
            <a:endParaRPr lang="en-CA" sz="1200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4" y="261488"/>
            <a:ext cx="3096344" cy="573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Illustration of Vehicle Attributes for EVE Reference Guide discussion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231416" y="5750030"/>
            <a:ext cx="2362024" cy="861774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Annex</a:t>
            </a:r>
            <a:r>
              <a:rPr lang="en-CA" sz="1400" b="1" dirty="0" smtClean="0"/>
              <a:t>:</a:t>
            </a:r>
            <a:endParaRPr lang="en-CA" sz="1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C00000"/>
                </a:solidFill>
              </a:rPr>
              <a:t>Financial incentives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C00000"/>
                </a:solidFill>
              </a:rPr>
              <a:t>Consumer awareness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z="1200" dirty="0" smtClean="0">
                <a:solidFill>
                  <a:srgbClr val="C00000"/>
                </a:solidFill>
              </a:rPr>
              <a:t>Government purchasing</a:t>
            </a:r>
            <a:endParaRPr lang="en-CA" sz="12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63137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4905</TotalTime>
  <Words>84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Environment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Ferry,Jean-Francois [NCR]</dc:creator>
  <cp:lastModifiedBy>Marchington,Erin [NCR]</cp:lastModifiedBy>
  <cp:revision>29</cp:revision>
  <cp:lastPrinted>2012-11-19T17:08:35Z</cp:lastPrinted>
  <dcterms:created xsi:type="dcterms:W3CDTF">2012-10-19T17:08:18Z</dcterms:created>
  <dcterms:modified xsi:type="dcterms:W3CDTF">2012-11-19T17:22:58Z</dcterms:modified>
</cp:coreProperties>
</file>