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sv-S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8FC4"/>
    <a:srgbClr val="C39F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7" d="100"/>
          <a:sy n="117" d="100"/>
        </p:scale>
        <p:origin x="-14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355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355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8FD5730-F73D-499B-A75D-88F85C174EE0}" type="slidenum">
              <a:rPr lang="en-US"/>
              <a:pPr/>
              <a:t>‹#›</a:t>
            </a:fld>
            <a:endParaRPr lang="en-US"/>
          </a:p>
        </p:txBody>
      </p:sp>
    </p:spTree>
    <p:extLst>
      <p:ext uri="{BB962C8B-B14F-4D97-AF65-F5344CB8AC3E}">
        <p14:creationId xmlns:p14="http://schemas.microsoft.com/office/powerpoint/2010/main" val="267953620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en-US"/>
          </a:p>
        </p:txBody>
      </p:sp>
      <p:sp>
        <p:nvSpPr>
          <p:cNvPr id="3" name="Underrubrik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v-SE" smtClean="0"/>
              <a:t>Klicka här för att ändra format på underrubrik i bakgrunden</a:t>
            </a:r>
            <a:endParaRPr lang="en-US"/>
          </a:p>
        </p:txBody>
      </p:sp>
      <p:sp>
        <p:nvSpPr>
          <p:cNvPr id="4" name="Platshållare för datum 3"/>
          <p:cNvSpPr>
            <a:spLocks noGrp="1"/>
          </p:cNvSpPr>
          <p:nvPr>
            <p:ph type="dt" sz="half" idx="10"/>
          </p:nvPr>
        </p:nvSpPr>
        <p:spPr/>
        <p:txBody>
          <a:bodyPr/>
          <a:lstStyle>
            <a:lvl1pPr>
              <a:defRPr/>
            </a:lvl1pPr>
          </a:lstStyle>
          <a:p>
            <a:fld id="{A6E88CF5-8791-4962-9961-040380ED5E20}" type="datetime1">
              <a:rPr lang="sv-SE"/>
              <a:pPr/>
              <a:t>2013-04-08</a:t>
            </a:fld>
            <a:endParaRPr lang="sv-SE"/>
          </a:p>
        </p:txBody>
      </p:sp>
      <p:sp>
        <p:nvSpPr>
          <p:cNvPr id="5" name="Platshållare för sidfot 4"/>
          <p:cNvSpPr>
            <a:spLocks noGrp="1"/>
          </p:cNvSpPr>
          <p:nvPr>
            <p:ph type="ftr" sz="quarter" idx="11"/>
          </p:nvPr>
        </p:nvSpPr>
        <p:spPr/>
        <p:txBody>
          <a:bodyPr/>
          <a:lstStyle>
            <a:lvl1pPr>
              <a:defRPr/>
            </a:lvl1pPr>
          </a:lstStyle>
          <a:p>
            <a:r>
              <a:rPr lang="sv-SE"/>
              <a:t>Namn Namnsson</a:t>
            </a:r>
          </a:p>
        </p:txBody>
      </p:sp>
      <p:sp>
        <p:nvSpPr>
          <p:cNvPr id="6" name="Platshållare för bildnummer 5"/>
          <p:cNvSpPr>
            <a:spLocks noGrp="1"/>
          </p:cNvSpPr>
          <p:nvPr>
            <p:ph type="sldNum" sz="quarter" idx="12"/>
          </p:nvPr>
        </p:nvSpPr>
        <p:spPr/>
        <p:txBody>
          <a:bodyPr/>
          <a:lstStyle>
            <a:lvl1pPr>
              <a:defRPr/>
            </a:lvl1pPr>
          </a:lstStyle>
          <a:p>
            <a:fld id="{677BBEBD-118E-4AFC-9F21-CD441358310D}" type="slidenum">
              <a:rPr lang="sv-SE"/>
              <a:pPr/>
              <a:t>‹#›</a:t>
            </a:fld>
            <a:endParaRPr lang="sv-SE"/>
          </a:p>
        </p:txBody>
      </p:sp>
    </p:spTree>
    <p:extLst>
      <p:ext uri="{BB962C8B-B14F-4D97-AF65-F5344CB8AC3E}">
        <p14:creationId xmlns:p14="http://schemas.microsoft.com/office/powerpoint/2010/main" val="4290804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US"/>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Platshållare för datum 3"/>
          <p:cNvSpPr>
            <a:spLocks noGrp="1"/>
          </p:cNvSpPr>
          <p:nvPr>
            <p:ph type="dt" sz="half" idx="10"/>
          </p:nvPr>
        </p:nvSpPr>
        <p:spPr/>
        <p:txBody>
          <a:bodyPr/>
          <a:lstStyle>
            <a:lvl1pPr>
              <a:defRPr/>
            </a:lvl1pPr>
          </a:lstStyle>
          <a:p>
            <a:fld id="{D269011D-C1C6-47BF-A823-962F2518757E}" type="datetime1">
              <a:rPr lang="sv-SE"/>
              <a:pPr/>
              <a:t>2013-04-08</a:t>
            </a:fld>
            <a:endParaRPr lang="sv-SE"/>
          </a:p>
        </p:txBody>
      </p:sp>
      <p:sp>
        <p:nvSpPr>
          <p:cNvPr id="5" name="Platshållare för sidfot 4"/>
          <p:cNvSpPr>
            <a:spLocks noGrp="1"/>
          </p:cNvSpPr>
          <p:nvPr>
            <p:ph type="ftr" sz="quarter" idx="11"/>
          </p:nvPr>
        </p:nvSpPr>
        <p:spPr/>
        <p:txBody>
          <a:bodyPr/>
          <a:lstStyle>
            <a:lvl1pPr>
              <a:defRPr/>
            </a:lvl1pPr>
          </a:lstStyle>
          <a:p>
            <a:r>
              <a:rPr lang="sv-SE"/>
              <a:t>Namn Namnsson</a:t>
            </a:r>
          </a:p>
        </p:txBody>
      </p:sp>
      <p:sp>
        <p:nvSpPr>
          <p:cNvPr id="6" name="Platshållare för bildnummer 5"/>
          <p:cNvSpPr>
            <a:spLocks noGrp="1"/>
          </p:cNvSpPr>
          <p:nvPr>
            <p:ph type="sldNum" sz="quarter" idx="12"/>
          </p:nvPr>
        </p:nvSpPr>
        <p:spPr/>
        <p:txBody>
          <a:bodyPr/>
          <a:lstStyle>
            <a:lvl1pPr>
              <a:defRPr/>
            </a:lvl1pPr>
          </a:lstStyle>
          <a:p>
            <a:fld id="{0ECA2673-5926-4839-BA48-B35E8A8A99E2}" type="slidenum">
              <a:rPr lang="sv-SE"/>
              <a:pPr/>
              <a:t>‹#›</a:t>
            </a:fld>
            <a:endParaRPr lang="sv-SE"/>
          </a:p>
        </p:txBody>
      </p:sp>
    </p:spTree>
    <p:extLst>
      <p:ext uri="{BB962C8B-B14F-4D97-AF65-F5344CB8AC3E}">
        <p14:creationId xmlns:p14="http://schemas.microsoft.com/office/powerpoint/2010/main" val="207968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870700" y="981075"/>
            <a:ext cx="1949450" cy="4752975"/>
          </a:xfrm>
        </p:spPr>
        <p:txBody>
          <a:bodyPr vert="eaVert"/>
          <a:lstStyle/>
          <a:p>
            <a:r>
              <a:rPr lang="sv-SE" smtClean="0"/>
              <a:t>Klicka här för att ändra format</a:t>
            </a:r>
            <a:endParaRPr lang="en-US"/>
          </a:p>
        </p:txBody>
      </p:sp>
      <p:sp>
        <p:nvSpPr>
          <p:cNvPr id="3" name="Platshållare för lodrät text 2"/>
          <p:cNvSpPr>
            <a:spLocks noGrp="1"/>
          </p:cNvSpPr>
          <p:nvPr>
            <p:ph type="body" orient="vert" idx="1"/>
          </p:nvPr>
        </p:nvSpPr>
        <p:spPr>
          <a:xfrm>
            <a:off x="1022350" y="981075"/>
            <a:ext cx="5695950" cy="475297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Platshållare för datum 3"/>
          <p:cNvSpPr>
            <a:spLocks noGrp="1"/>
          </p:cNvSpPr>
          <p:nvPr>
            <p:ph type="dt" sz="half" idx="10"/>
          </p:nvPr>
        </p:nvSpPr>
        <p:spPr/>
        <p:txBody>
          <a:bodyPr/>
          <a:lstStyle>
            <a:lvl1pPr>
              <a:defRPr/>
            </a:lvl1pPr>
          </a:lstStyle>
          <a:p>
            <a:fld id="{4F2959B0-4FAA-4DCF-BA31-3C208C7E968F}" type="datetime1">
              <a:rPr lang="sv-SE"/>
              <a:pPr/>
              <a:t>2013-04-08</a:t>
            </a:fld>
            <a:endParaRPr lang="sv-SE"/>
          </a:p>
        </p:txBody>
      </p:sp>
      <p:sp>
        <p:nvSpPr>
          <p:cNvPr id="5" name="Platshållare för sidfot 4"/>
          <p:cNvSpPr>
            <a:spLocks noGrp="1"/>
          </p:cNvSpPr>
          <p:nvPr>
            <p:ph type="ftr" sz="quarter" idx="11"/>
          </p:nvPr>
        </p:nvSpPr>
        <p:spPr/>
        <p:txBody>
          <a:bodyPr/>
          <a:lstStyle>
            <a:lvl1pPr>
              <a:defRPr/>
            </a:lvl1pPr>
          </a:lstStyle>
          <a:p>
            <a:r>
              <a:rPr lang="sv-SE"/>
              <a:t>Namn Namnsson</a:t>
            </a:r>
          </a:p>
        </p:txBody>
      </p:sp>
      <p:sp>
        <p:nvSpPr>
          <p:cNvPr id="6" name="Platshållare för bildnummer 5"/>
          <p:cNvSpPr>
            <a:spLocks noGrp="1"/>
          </p:cNvSpPr>
          <p:nvPr>
            <p:ph type="sldNum" sz="quarter" idx="12"/>
          </p:nvPr>
        </p:nvSpPr>
        <p:spPr/>
        <p:txBody>
          <a:bodyPr/>
          <a:lstStyle>
            <a:lvl1pPr>
              <a:defRPr/>
            </a:lvl1pPr>
          </a:lstStyle>
          <a:p>
            <a:fld id="{1AF1EEA9-341F-455A-B073-A5C94559AD03}" type="slidenum">
              <a:rPr lang="sv-SE"/>
              <a:pPr/>
              <a:t>‹#›</a:t>
            </a:fld>
            <a:endParaRPr lang="sv-SE"/>
          </a:p>
        </p:txBody>
      </p:sp>
    </p:spTree>
    <p:extLst>
      <p:ext uri="{BB962C8B-B14F-4D97-AF65-F5344CB8AC3E}">
        <p14:creationId xmlns:p14="http://schemas.microsoft.com/office/powerpoint/2010/main" val="4118785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US"/>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Platshållare för datum 3"/>
          <p:cNvSpPr>
            <a:spLocks noGrp="1"/>
          </p:cNvSpPr>
          <p:nvPr>
            <p:ph type="dt" sz="half" idx="10"/>
          </p:nvPr>
        </p:nvSpPr>
        <p:spPr/>
        <p:txBody>
          <a:bodyPr/>
          <a:lstStyle>
            <a:lvl1pPr>
              <a:defRPr/>
            </a:lvl1pPr>
          </a:lstStyle>
          <a:p>
            <a:fld id="{D9AD246F-EC9A-4883-A332-93A9368D3428}" type="datetime1">
              <a:rPr lang="sv-SE"/>
              <a:pPr/>
              <a:t>2013-04-08</a:t>
            </a:fld>
            <a:endParaRPr lang="sv-SE"/>
          </a:p>
        </p:txBody>
      </p:sp>
      <p:sp>
        <p:nvSpPr>
          <p:cNvPr id="5" name="Platshållare för sidfot 4"/>
          <p:cNvSpPr>
            <a:spLocks noGrp="1"/>
          </p:cNvSpPr>
          <p:nvPr>
            <p:ph type="ftr" sz="quarter" idx="11"/>
          </p:nvPr>
        </p:nvSpPr>
        <p:spPr/>
        <p:txBody>
          <a:bodyPr/>
          <a:lstStyle>
            <a:lvl1pPr>
              <a:defRPr/>
            </a:lvl1pPr>
          </a:lstStyle>
          <a:p>
            <a:r>
              <a:rPr lang="sv-SE"/>
              <a:t>Namn Namnsson</a:t>
            </a:r>
          </a:p>
        </p:txBody>
      </p:sp>
      <p:sp>
        <p:nvSpPr>
          <p:cNvPr id="6" name="Platshållare för bildnummer 5"/>
          <p:cNvSpPr>
            <a:spLocks noGrp="1"/>
          </p:cNvSpPr>
          <p:nvPr>
            <p:ph type="sldNum" sz="quarter" idx="12"/>
          </p:nvPr>
        </p:nvSpPr>
        <p:spPr/>
        <p:txBody>
          <a:bodyPr/>
          <a:lstStyle>
            <a:lvl1pPr>
              <a:defRPr/>
            </a:lvl1pPr>
          </a:lstStyle>
          <a:p>
            <a:fld id="{7C206620-D066-4C1D-9DA5-2E159932F23D}" type="slidenum">
              <a:rPr lang="sv-SE"/>
              <a:pPr/>
              <a:t>‹#›</a:t>
            </a:fld>
            <a:endParaRPr lang="sv-SE"/>
          </a:p>
        </p:txBody>
      </p:sp>
      <p:sp>
        <p:nvSpPr>
          <p:cNvPr id="7" name="textruta 6"/>
          <p:cNvSpPr txBox="1"/>
          <p:nvPr userDrawn="1"/>
        </p:nvSpPr>
        <p:spPr>
          <a:xfrm>
            <a:off x="7156815" y="203961"/>
            <a:ext cx="1476164" cy="276999"/>
          </a:xfrm>
          <a:prstGeom prst="rect">
            <a:avLst/>
          </a:prstGeom>
          <a:noFill/>
        </p:spPr>
        <p:txBody>
          <a:bodyPr wrap="square" rtlCol="0">
            <a:spAutoFit/>
          </a:bodyPr>
          <a:lstStyle/>
          <a:p>
            <a:r>
              <a:rPr lang="en-US" sz="1200" dirty="0" smtClean="0"/>
              <a:t>R55_04_04</a:t>
            </a:r>
            <a:endParaRPr lang="en-US" sz="1200" dirty="0"/>
          </a:p>
        </p:txBody>
      </p:sp>
    </p:spTree>
    <p:extLst>
      <p:ext uri="{BB962C8B-B14F-4D97-AF65-F5344CB8AC3E}">
        <p14:creationId xmlns:p14="http://schemas.microsoft.com/office/powerpoint/2010/main" val="192066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en-US"/>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lvl1pPr>
              <a:defRPr/>
            </a:lvl1pPr>
          </a:lstStyle>
          <a:p>
            <a:fld id="{2B14D408-8FF1-45C1-B6AA-2D6E9FC10ED0}" type="datetime1">
              <a:rPr lang="sv-SE"/>
              <a:pPr/>
              <a:t>2013-04-08</a:t>
            </a:fld>
            <a:endParaRPr lang="sv-SE"/>
          </a:p>
        </p:txBody>
      </p:sp>
      <p:sp>
        <p:nvSpPr>
          <p:cNvPr id="5" name="Platshållare för sidfot 4"/>
          <p:cNvSpPr>
            <a:spLocks noGrp="1"/>
          </p:cNvSpPr>
          <p:nvPr>
            <p:ph type="ftr" sz="quarter" idx="11"/>
          </p:nvPr>
        </p:nvSpPr>
        <p:spPr/>
        <p:txBody>
          <a:bodyPr/>
          <a:lstStyle>
            <a:lvl1pPr>
              <a:defRPr/>
            </a:lvl1pPr>
          </a:lstStyle>
          <a:p>
            <a:r>
              <a:rPr lang="sv-SE"/>
              <a:t>Namn Namnsson</a:t>
            </a:r>
          </a:p>
        </p:txBody>
      </p:sp>
      <p:sp>
        <p:nvSpPr>
          <p:cNvPr id="6" name="Platshållare för bildnummer 5"/>
          <p:cNvSpPr>
            <a:spLocks noGrp="1"/>
          </p:cNvSpPr>
          <p:nvPr>
            <p:ph type="sldNum" sz="quarter" idx="12"/>
          </p:nvPr>
        </p:nvSpPr>
        <p:spPr/>
        <p:txBody>
          <a:bodyPr/>
          <a:lstStyle>
            <a:lvl1pPr>
              <a:defRPr/>
            </a:lvl1pPr>
          </a:lstStyle>
          <a:p>
            <a:fld id="{CE910FC3-3953-4B91-A567-E608BE0128F6}" type="slidenum">
              <a:rPr lang="sv-SE"/>
              <a:pPr/>
              <a:t>‹#›</a:t>
            </a:fld>
            <a:endParaRPr lang="sv-SE"/>
          </a:p>
        </p:txBody>
      </p:sp>
    </p:spTree>
    <p:extLst>
      <p:ext uri="{BB962C8B-B14F-4D97-AF65-F5344CB8AC3E}">
        <p14:creationId xmlns:p14="http://schemas.microsoft.com/office/powerpoint/2010/main" val="2170227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US"/>
          </a:p>
        </p:txBody>
      </p:sp>
      <p:sp>
        <p:nvSpPr>
          <p:cNvPr id="3" name="Platshållare för innehåll 2"/>
          <p:cNvSpPr>
            <a:spLocks noGrp="1"/>
          </p:cNvSpPr>
          <p:nvPr>
            <p:ph sz="half" idx="1"/>
          </p:nvPr>
        </p:nvSpPr>
        <p:spPr>
          <a:xfrm>
            <a:off x="1022350" y="2306638"/>
            <a:ext cx="3822700" cy="3427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Platshållare för innehåll 3"/>
          <p:cNvSpPr>
            <a:spLocks noGrp="1"/>
          </p:cNvSpPr>
          <p:nvPr>
            <p:ph sz="half" idx="2"/>
          </p:nvPr>
        </p:nvSpPr>
        <p:spPr>
          <a:xfrm>
            <a:off x="4997450" y="2306638"/>
            <a:ext cx="3822700" cy="3427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5" name="Platshållare för datum 4"/>
          <p:cNvSpPr>
            <a:spLocks noGrp="1"/>
          </p:cNvSpPr>
          <p:nvPr>
            <p:ph type="dt" sz="half" idx="10"/>
          </p:nvPr>
        </p:nvSpPr>
        <p:spPr/>
        <p:txBody>
          <a:bodyPr/>
          <a:lstStyle>
            <a:lvl1pPr>
              <a:defRPr/>
            </a:lvl1pPr>
          </a:lstStyle>
          <a:p>
            <a:fld id="{C1CE659D-F7C5-4382-B96D-27F01E83385B}" type="datetime1">
              <a:rPr lang="sv-SE"/>
              <a:pPr/>
              <a:t>2013-04-08</a:t>
            </a:fld>
            <a:endParaRPr lang="sv-SE"/>
          </a:p>
        </p:txBody>
      </p:sp>
      <p:sp>
        <p:nvSpPr>
          <p:cNvPr id="6" name="Platshållare för sidfot 5"/>
          <p:cNvSpPr>
            <a:spLocks noGrp="1"/>
          </p:cNvSpPr>
          <p:nvPr>
            <p:ph type="ftr" sz="quarter" idx="11"/>
          </p:nvPr>
        </p:nvSpPr>
        <p:spPr/>
        <p:txBody>
          <a:bodyPr/>
          <a:lstStyle>
            <a:lvl1pPr>
              <a:defRPr/>
            </a:lvl1pPr>
          </a:lstStyle>
          <a:p>
            <a:r>
              <a:rPr lang="sv-SE"/>
              <a:t>Namn Namnsson</a:t>
            </a:r>
          </a:p>
        </p:txBody>
      </p:sp>
      <p:sp>
        <p:nvSpPr>
          <p:cNvPr id="7" name="Platshållare för bildnummer 6"/>
          <p:cNvSpPr>
            <a:spLocks noGrp="1"/>
          </p:cNvSpPr>
          <p:nvPr>
            <p:ph type="sldNum" sz="quarter" idx="12"/>
          </p:nvPr>
        </p:nvSpPr>
        <p:spPr/>
        <p:txBody>
          <a:bodyPr/>
          <a:lstStyle>
            <a:lvl1pPr>
              <a:defRPr/>
            </a:lvl1pPr>
          </a:lstStyle>
          <a:p>
            <a:fld id="{1943AF7D-D2F1-405D-8486-D40AB5314D01}" type="slidenum">
              <a:rPr lang="sv-SE"/>
              <a:pPr/>
              <a:t>‹#›</a:t>
            </a:fld>
            <a:endParaRPr lang="sv-SE"/>
          </a:p>
        </p:txBody>
      </p:sp>
    </p:spTree>
    <p:extLst>
      <p:ext uri="{BB962C8B-B14F-4D97-AF65-F5344CB8AC3E}">
        <p14:creationId xmlns:p14="http://schemas.microsoft.com/office/powerpoint/2010/main" val="3398555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p:spPr>
        <p:txBody>
          <a:bodyPr/>
          <a:lstStyle>
            <a:lvl1pPr>
              <a:defRPr/>
            </a:lvl1pPr>
          </a:lstStyle>
          <a:p>
            <a:r>
              <a:rPr lang="sv-SE" smtClean="0"/>
              <a:t>Klicka här för att ändra format</a:t>
            </a:r>
            <a:endParaRPr lang="en-US"/>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7" name="Platshållare för datum 6"/>
          <p:cNvSpPr>
            <a:spLocks noGrp="1"/>
          </p:cNvSpPr>
          <p:nvPr>
            <p:ph type="dt" sz="half" idx="10"/>
          </p:nvPr>
        </p:nvSpPr>
        <p:spPr/>
        <p:txBody>
          <a:bodyPr/>
          <a:lstStyle>
            <a:lvl1pPr>
              <a:defRPr/>
            </a:lvl1pPr>
          </a:lstStyle>
          <a:p>
            <a:fld id="{0315456A-4F4E-4D70-95FD-E609C1998C7E}" type="datetime1">
              <a:rPr lang="sv-SE"/>
              <a:pPr/>
              <a:t>2013-04-08</a:t>
            </a:fld>
            <a:endParaRPr lang="sv-SE"/>
          </a:p>
        </p:txBody>
      </p:sp>
      <p:sp>
        <p:nvSpPr>
          <p:cNvPr id="8" name="Platshållare för sidfot 7"/>
          <p:cNvSpPr>
            <a:spLocks noGrp="1"/>
          </p:cNvSpPr>
          <p:nvPr>
            <p:ph type="ftr" sz="quarter" idx="11"/>
          </p:nvPr>
        </p:nvSpPr>
        <p:spPr/>
        <p:txBody>
          <a:bodyPr/>
          <a:lstStyle>
            <a:lvl1pPr>
              <a:defRPr/>
            </a:lvl1pPr>
          </a:lstStyle>
          <a:p>
            <a:r>
              <a:rPr lang="sv-SE"/>
              <a:t>Namn Namnsson</a:t>
            </a:r>
          </a:p>
        </p:txBody>
      </p:sp>
      <p:sp>
        <p:nvSpPr>
          <p:cNvPr id="9" name="Platshållare för bildnummer 8"/>
          <p:cNvSpPr>
            <a:spLocks noGrp="1"/>
          </p:cNvSpPr>
          <p:nvPr>
            <p:ph type="sldNum" sz="quarter" idx="12"/>
          </p:nvPr>
        </p:nvSpPr>
        <p:spPr/>
        <p:txBody>
          <a:bodyPr/>
          <a:lstStyle>
            <a:lvl1pPr>
              <a:defRPr/>
            </a:lvl1pPr>
          </a:lstStyle>
          <a:p>
            <a:fld id="{C2395D89-D886-4288-9D8C-9BD8064BBAFB}" type="slidenum">
              <a:rPr lang="sv-SE"/>
              <a:pPr/>
              <a:t>‹#›</a:t>
            </a:fld>
            <a:endParaRPr lang="sv-SE"/>
          </a:p>
        </p:txBody>
      </p:sp>
    </p:spTree>
    <p:extLst>
      <p:ext uri="{BB962C8B-B14F-4D97-AF65-F5344CB8AC3E}">
        <p14:creationId xmlns:p14="http://schemas.microsoft.com/office/powerpoint/2010/main" val="3885415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US"/>
          </a:p>
        </p:txBody>
      </p:sp>
      <p:sp>
        <p:nvSpPr>
          <p:cNvPr id="3" name="Platshållare för datum 2"/>
          <p:cNvSpPr>
            <a:spLocks noGrp="1"/>
          </p:cNvSpPr>
          <p:nvPr>
            <p:ph type="dt" sz="half" idx="10"/>
          </p:nvPr>
        </p:nvSpPr>
        <p:spPr/>
        <p:txBody>
          <a:bodyPr/>
          <a:lstStyle>
            <a:lvl1pPr>
              <a:defRPr/>
            </a:lvl1pPr>
          </a:lstStyle>
          <a:p>
            <a:fld id="{8C7A9614-BDA9-44FF-9692-CB5FA86F12CE}" type="datetime1">
              <a:rPr lang="sv-SE"/>
              <a:pPr/>
              <a:t>2013-04-08</a:t>
            </a:fld>
            <a:endParaRPr lang="sv-SE"/>
          </a:p>
        </p:txBody>
      </p:sp>
      <p:sp>
        <p:nvSpPr>
          <p:cNvPr id="4" name="Platshållare för sidfot 3"/>
          <p:cNvSpPr>
            <a:spLocks noGrp="1"/>
          </p:cNvSpPr>
          <p:nvPr>
            <p:ph type="ftr" sz="quarter" idx="11"/>
          </p:nvPr>
        </p:nvSpPr>
        <p:spPr/>
        <p:txBody>
          <a:bodyPr/>
          <a:lstStyle>
            <a:lvl1pPr>
              <a:defRPr/>
            </a:lvl1pPr>
          </a:lstStyle>
          <a:p>
            <a:r>
              <a:rPr lang="sv-SE"/>
              <a:t>Namn Namnsson</a:t>
            </a:r>
          </a:p>
        </p:txBody>
      </p:sp>
      <p:sp>
        <p:nvSpPr>
          <p:cNvPr id="5" name="Platshållare för bildnummer 4"/>
          <p:cNvSpPr>
            <a:spLocks noGrp="1"/>
          </p:cNvSpPr>
          <p:nvPr>
            <p:ph type="sldNum" sz="quarter" idx="12"/>
          </p:nvPr>
        </p:nvSpPr>
        <p:spPr/>
        <p:txBody>
          <a:bodyPr/>
          <a:lstStyle>
            <a:lvl1pPr>
              <a:defRPr/>
            </a:lvl1pPr>
          </a:lstStyle>
          <a:p>
            <a:fld id="{C64295D9-E864-43DD-B4FA-1C73038D5BB4}" type="slidenum">
              <a:rPr lang="sv-SE"/>
              <a:pPr/>
              <a:t>‹#›</a:t>
            </a:fld>
            <a:endParaRPr lang="sv-SE"/>
          </a:p>
        </p:txBody>
      </p:sp>
    </p:spTree>
    <p:extLst>
      <p:ext uri="{BB962C8B-B14F-4D97-AF65-F5344CB8AC3E}">
        <p14:creationId xmlns:p14="http://schemas.microsoft.com/office/powerpoint/2010/main" val="2961806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lvl1pPr>
              <a:defRPr/>
            </a:lvl1pPr>
          </a:lstStyle>
          <a:p>
            <a:fld id="{0A58637B-6E83-400C-9125-06638E1B5D13}" type="datetime1">
              <a:rPr lang="sv-SE"/>
              <a:pPr/>
              <a:t>2013-04-08</a:t>
            </a:fld>
            <a:endParaRPr lang="sv-SE"/>
          </a:p>
        </p:txBody>
      </p:sp>
      <p:sp>
        <p:nvSpPr>
          <p:cNvPr id="3" name="Platshållare för sidfot 2"/>
          <p:cNvSpPr>
            <a:spLocks noGrp="1"/>
          </p:cNvSpPr>
          <p:nvPr>
            <p:ph type="ftr" sz="quarter" idx="11"/>
          </p:nvPr>
        </p:nvSpPr>
        <p:spPr/>
        <p:txBody>
          <a:bodyPr/>
          <a:lstStyle>
            <a:lvl1pPr>
              <a:defRPr/>
            </a:lvl1pPr>
          </a:lstStyle>
          <a:p>
            <a:r>
              <a:rPr lang="sv-SE"/>
              <a:t>Namn Namnsson</a:t>
            </a:r>
          </a:p>
        </p:txBody>
      </p:sp>
      <p:sp>
        <p:nvSpPr>
          <p:cNvPr id="4" name="Platshållare för bildnummer 3"/>
          <p:cNvSpPr>
            <a:spLocks noGrp="1"/>
          </p:cNvSpPr>
          <p:nvPr>
            <p:ph type="sldNum" sz="quarter" idx="12"/>
          </p:nvPr>
        </p:nvSpPr>
        <p:spPr/>
        <p:txBody>
          <a:bodyPr/>
          <a:lstStyle>
            <a:lvl1pPr>
              <a:defRPr/>
            </a:lvl1pPr>
          </a:lstStyle>
          <a:p>
            <a:fld id="{AA2BC859-1B92-4070-9D26-D5A5B9B44E26}" type="slidenum">
              <a:rPr lang="sv-SE"/>
              <a:pPr/>
              <a:t>‹#›</a:t>
            </a:fld>
            <a:endParaRPr lang="sv-SE"/>
          </a:p>
        </p:txBody>
      </p:sp>
    </p:spTree>
    <p:extLst>
      <p:ext uri="{BB962C8B-B14F-4D97-AF65-F5344CB8AC3E}">
        <p14:creationId xmlns:p14="http://schemas.microsoft.com/office/powerpoint/2010/main" val="562549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en-US"/>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lvl1pPr>
              <a:defRPr/>
            </a:lvl1pPr>
          </a:lstStyle>
          <a:p>
            <a:fld id="{D72AFBA1-7ED3-46BF-B996-A199E485EAEC}" type="datetime1">
              <a:rPr lang="sv-SE"/>
              <a:pPr/>
              <a:t>2013-04-08</a:t>
            </a:fld>
            <a:endParaRPr lang="sv-SE"/>
          </a:p>
        </p:txBody>
      </p:sp>
      <p:sp>
        <p:nvSpPr>
          <p:cNvPr id="6" name="Platshållare för sidfot 5"/>
          <p:cNvSpPr>
            <a:spLocks noGrp="1"/>
          </p:cNvSpPr>
          <p:nvPr>
            <p:ph type="ftr" sz="quarter" idx="11"/>
          </p:nvPr>
        </p:nvSpPr>
        <p:spPr/>
        <p:txBody>
          <a:bodyPr/>
          <a:lstStyle>
            <a:lvl1pPr>
              <a:defRPr/>
            </a:lvl1pPr>
          </a:lstStyle>
          <a:p>
            <a:r>
              <a:rPr lang="sv-SE"/>
              <a:t>Namn Namnsson</a:t>
            </a:r>
          </a:p>
        </p:txBody>
      </p:sp>
      <p:sp>
        <p:nvSpPr>
          <p:cNvPr id="7" name="Platshållare för bildnummer 6"/>
          <p:cNvSpPr>
            <a:spLocks noGrp="1"/>
          </p:cNvSpPr>
          <p:nvPr>
            <p:ph type="sldNum" sz="quarter" idx="12"/>
          </p:nvPr>
        </p:nvSpPr>
        <p:spPr/>
        <p:txBody>
          <a:bodyPr/>
          <a:lstStyle>
            <a:lvl1pPr>
              <a:defRPr/>
            </a:lvl1pPr>
          </a:lstStyle>
          <a:p>
            <a:fld id="{EA36B66D-2052-4B35-AB0E-DE5BF6515E80}" type="slidenum">
              <a:rPr lang="sv-SE"/>
              <a:pPr/>
              <a:t>‹#›</a:t>
            </a:fld>
            <a:endParaRPr lang="sv-SE"/>
          </a:p>
        </p:txBody>
      </p:sp>
    </p:spTree>
    <p:extLst>
      <p:ext uri="{BB962C8B-B14F-4D97-AF65-F5344CB8AC3E}">
        <p14:creationId xmlns:p14="http://schemas.microsoft.com/office/powerpoint/2010/main" val="2957367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en-US"/>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smtClean="0"/>
              <a:t>Klicka på ikonen för att lägga till en bild</a:t>
            </a:r>
            <a:endParaRPr lang="en-US"/>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lvl1pPr>
              <a:defRPr/>
            </a:lvl1pPr>
          </a:lstStyle>
          <a:p>
            <a:fld id="{28D811E9-EB56-4229-92FF-33A20FDEF5EF}" type="datetime1">
              <a:rPr lang="sv-SE"/>
              <a:pPr/>
              <a:t>2013-04-08</a:t>
            </a:fld>
            <a:endParaRPr lang="sv-SE"/>
          </a:p>
        </p:txBody>
      </p:sp>
      <p:sp>
        <p:nvSpPr>
          <p:cNvPr id="6" name="Platshållare för sidfot 5"/>
          <p:cNvSpPr>
            <a:spLocks noGrp="1"/>
          </p:cNvSpPr>
          <p:nvPr>
            <p:ph type="ftr" sz="quarter" idx="11"/>
          </p:nvPr>
        </p:nvSpPr>
        <p:spPr/>
        <p:txBody>
          <a:bodyPr/>
          <a:lstStyle>
            <a:lvl1pPr>
              <a:defRPr/>
            </a:lvl1pPr>
          </a:lstStyle>
          <a:p>
            <a:r>
              <a:rPr lang="sv-SE"/>
              <a:t>Namn Namnsson</a:t>
            </a:r>
          </a:p>
        </p:txBody>
      </p:sp>
      <p:sp>
        <p:nvSpPr>
          <p:cNvPr id="7" name="Platshållare för bildnummer 6"/>
          <p:cNvSpPr>
            <a:spLocks noGrp="1"/>
          </p:cNvSpPr>
          <p:nvPr>
            <p:ph type="sldNum" sz="quarter" idx="12"/>
          </p:nvPr>
        </p:nvSpPr>
        <p:spPr/>
        <p:txBody>
          <a:bodyPr/>
          <a:lstStyle>
            <a:lvl1pPr>
              <a:defRPr/>
            </a:lvl1pPr>
          </a:lstStyle>
          <a:p>
            <a:fld id="{EE0FF1E2-B276-4F42-B717-93E2C78D1082}" type="slidenum">
              <a:rPr lang="sv-SE"/>
              <a:pPr/>
              <a:t>‹#›</a:t>
            </a:fld>
            <a:endParaRPr lang="sv-SE"/>
          </a:p>
        </p:txBody>
      </p:sp>
    </p:spTree>
    <p:extLst>
      <p:ext uri="{BB962C8B-B14F-4D97-AF65-F5344CB8AC3E}">
        <p14:creationId xmlns:p14="http://schemas.microsoft.com/office/powerpoint/2010/main" val="4180339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1022350" y="2306638"/>
            <a:ext cx="7797800" cy="3427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sv-SE" smtClean="0"/>
              <a:t>Klicka här för att ändra format på bakgrundstexten</a:t>
            </a:r>
          </a:p>
          <a:p>
            <a:pPr lvl="1"/>
            <a:r>
              <a:rPr lang="sv-SE" smtClean="0"/>
              <a:t>Nivå två</a:t>
            </a:r>
          </a:p>
        </p:txBody>
      </p:sp>
      <p:sp>
        <p:nvSpPr>
          <p:cNvPr id="1028" name="Rectangle 4"/>
          <p:cNvSpPr>
            <a:spLocks noGrp="1" noChangeArrowheads="1"/>
          </p:cNvSpPr>
          <p:nvPr>
            <p:ph type="dt" sz="half" idx="2"/>
          </p:nvPr>
        </p:nvSpPr>
        <p:spPr bwMode="auto">
          <a:xfrm>
            <a:off x="468313" y="6164263"/>
            <a:ext cx="21336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fld id="{33AF6222-A943-41B5-B303-2C64C70080F3}" type="datetime1">
              <a:rPr lang="sv-SE"/>
              <a:pPr/>
              <a:t>2013-04-08</a:t>
            </a:fld>
            <a:endParaRPr lang="sv-SE"/>
          </a:p>
        </p:txBody>
      </p:sp>
      <p:sp>
        <p:nvSpPr>
          <p:cNvPr id="1029" name="Rectangle 5"/>
          <p:cNvSpPr>
            <a:spLocks noGrp="1" noChangeArrowheads="1"/>
          </p:cNvSpPr>
          <p:nvPr>
            <p:ph type="ftr" sz="quarter" idx="3"/>
          </p:nvPr>
        </p:nvSpPr>
        <p:spPr bwMode="auto">
          <a:xfrm>
            <a:off x="468313" y="6380163"/>
            <a:ext cx="2895600" cy="21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r>
              <a:rPr lang="sv-SE"/>
              <a:t>Namn Namnsson</a:t>
            </a:r>
          </a:p>
        </p:txBody>
      </p:sp>
      <p:sp>
        <p:nvSpPr>
          <p:cNvPr id="1030" name="Rectangle 6"/>
          <p:cNvSpPr>
            <a:spLocks noGrp="1" noChangeArrowheads="1"/>
          </p:cNvSpPr>
          <p:nvPr>
            <p:ph type="sldNum" sz="quarter" idx="4"/>
          </p:nvPr>
        </p:nvSpPr>
        <p:spPr bwMode="auto">
          <a:xfrm>
            <a:off x="468313" y="6597650"/>
            <a:ext cx="21336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fld id="{A75D36EC-957A-47C4-8221-8CB6BFF7A790}" type="slidenum">
              <a:rPr lang="sv-SE"/>
              <a:pPr/>
              <a:t>‹#›</a:t>
            </a:fld>
            <a:endParaRPr lang="sv-SE"/>
          </a:p>
        </p:txBody>
      </p:sp>
      <p:sp>
        <p:nvSpPr>
          <p:cNvPr id="1032" name="Line 8"/>
          <p:cNvSpPr>
            <a:spLocks noChangeShapeType="1"/>
          </p:cNvSpPr>
          <p:nvPr/>
        </p:nvSpPr>
        <p:spPr bwMode="auto">
          <a:xfrm>
            <a:off x="0" y="60928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 name="Rectangle 2"/>
          <p:cNvSpPr>
            <a:spLocks noGrp="1" noChangeArrowheads="1"/>
          </p:cNvSpPr>
          <p:nvPr>
            <p:ph type="title"/>
          </p:nvPr>
        </p:nvSpPr>
        <p:spPr bwMode="auto">
          <a:xfrm>
            <a:off x="1022350" y="981075"/>
            <a:ext cx="7797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sv-SE" smtClean="0"/>
              <a:t>Klicka här för att ändra format</a:t>
            </a:r>
          </a:p>
        </p:txBody>
      </p:sp>
      <p:pic>
        <p:nvPicPr>
          <p:cNvPr id="1036" name="Picture 12" descr="VBG_GROUP_textlogo"/>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115175" y="6426200"/>
            <a:ext cx="1703388" cy="2159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rtl="0" eaLnBrk="1" fontAlgn="base" hangingPunct="1">
        <a:spcBef>
          <a:spcPct val="0"/>
        </a:spcBef>
        <a:spcAft>
          <a:spcPct val="0"/>
        </a:spcAft>
        <a:defRPr sz="3200">
          <a:solidFill>
            <a:schemeClr val="tx1"/>
          </a:solidFill>
          <a:latin typeface="+mj-lt"/>
          <a:ea typeface="+mj-ea"/>
          <a:cs typeface="+mj-cs"/>
        </a:defRPr>
      </a:lvl1pPr>
      <a:lvl2pPr algn="l" rtl="0" eaLnBrk="1" fontAlgn="base" hangingPunct="1">
        <a:spcBef>
          <a:spcPct val="0"/>
        </a:spcBef>
        <a:spcAft>
          <a:spcPct val="0"/>
        </a:spcAft>
        <a:defRPr sz="3200">
          <a:solidFill>
            <a:schemeClr val="tx1"/>
          </a:solidFill>
          <a:latin typeface="Arial" charset="0"/>
        </a:defRPr>
      </a:lvl2pPr>
      <a:lvl3pPr algn="l" rtl="0" eaLnBrk="1" fontAlgn="base" hangingPunct="1">
        <a:spcBef>
          <a:spcPct val="0"/>
        </a:spcBef>
        <a:spcAft>
          <a:spcPct val="0"/>
        </a:spcAft>
        <a:defRPr sz="3200">
          <a:solidFill>
            <a:schemeClr val="tx1"/>
          </a:solidFill>
          <a:latin typeface="Arial" charset="0"/>
        </a:defRPr>
      </a:lvl3pPr>
      <a:lvl4pPr algn="l" rtl="0" eaLnBrk="1" fontAlgn="base" hangingPunct="1">
        <a:spcBef>
          <a:spcPct val="0"/>
        </a:spcBef>
        <a:spcAft>
          <a:spcPct val="0"/>
        </a:spcAft>
        <a:defRPr sz="3200">
          <a:solidFill>
            <a:schemeClr val="tx1"/>
          </a:solidFill>
          <a:latin typeface="Arial" charset="0"/>
        </a:defRPr>
      </a:lvl4pPr>
      <a:lvl5pPr algn="l" rtl="0" eaLnBrk="1" fontAlgn="base" hangingPunct="1">
        <a:spcBef>
          <a:spcPct val="0"/>
        </a:spcBef>
        <a:spcAft>
          <a:spcPct val="0"/>
        </a:spcAft>
        <a:defRPr sz="3200">
          <a:solidFill>
            <a:schemeClr val="tx1"/>
          </a:solidFill>
          <a:latin typeface="Arial" charset="0"/>
        </a:defRPr>
      </a:lvl5pPr>
      <a:lvl6pPr marL="457200" algn="l" rtl="0" eaLnBrk="1" fontAlgn="base" hangingPunct="1">
        <a:spcBef>
          <a:spcPct val="0"/>
        </a:spcBef>
        <a:spcAft>
          <a:spcPct val="0"/>
        </a:spcAft>
        <a:defRPr sz="3200">
          <a:solidFill>
            <a:schemeClr val="tx1"/>
          </a:solidFill>
          <a:latin typeface="Arial" charset="0"/>
        </a:defRPr>
      </a:lvl6pPr>
      <a:lvl7pPr marL="914400" algn="l" rtl="0" eaLnBrk="1" fontAlgn="base" hangingPunct="1">
        <a:spcBef>
          <a:spcPct val="0"/>
        </a:spcBef>
        <a:spcAft>
          <a:spcPct val="0"/>
        </a:spcAft>
        <a:defRPr sz="3200">
          <a:solidFill>
            <a:schemeClr val="tx1"/>
          </a:solidFill>
          <a:latin typeface="Arial" charset="0"/>
        </a:defRPr>
      </a:lvl7pPr>
      <a:lvl8pPr marL="1371600" algn="l" rtl="0" eaLnBrk="1" fontAlgn="base" hangingPunct="1">
        <a:spcBef>
          <a:spcPct val="0"/>
        </a:spcBef>
        <a:spcAft>
          <a:spcPct val="0"/>
        </a:spcAft>
        <a:defRPr sz="3200">
          <a:solidFill>
            <a:schemeClr val="tx1"/>
          </a:solidFill>
          <a:latin typeface="Arial" charset="0"/>
        </a:defRPr>
      </a:lvl8pPr>
      <a:lvl9pPr marL="1828800" algn="l" rtl="0" eaLnBrk="1" fontAlgn="base" hangingPunct="1">
        <a:spcBef>
          <a:spcPct val="0"/>
        </a:spcBef>
        <a:spcAft>
          <a:spcPct val="0"/>
        </a:spcAft>
        <a:defRPr sz="3200">
          <a:solidFill>
            <a:schemeClr val="tx1"/>
          </a:solidFill>
          <a:latin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738FC4"/>
        </a:buClr>
        <a:buChar char="•"/>
        <a:defRPr>
          <a:solidFill>
            <a:schemeClr val="tx1"/>
          </a:solidFill>
          <a:latin typeface="+mn-lt"/>
        </a:defRPr>
      </a:lvl3pPr>
      <a:lvl4pPr marL="1600200" indent="-228600" algn="l" rtl="0" eaLnBrk="1" fontAlgn="base" hangingPunct="1">
        <a:spcBef>
          <a:spcPct val="20000"/>
        </a:spcBef>
        <a:spcAft>
          <a:spcPct val="0"/>
        </a:spcAft>
        <a:buClr>
          <a:srgbClr val="738FC4"/>
        </a:buClr>
        <a:buChar char="–"/>
        <a:defRPr>
          <a:solidFill>
            <a:schemeClr val="tx1"/>
          </a:solidFill>
          <a:latin typeface="+mn-lt"/>
        </a:defRPr>
      </a:lvl4pPr>
      <a:lvl5pPr marL="2057400" indent="-228600" algn="l" rtl="0" eaLnBrk="1" fontAlgn="base" hangingPunct="1">
        <a:spcBef>
          <a:spcPct val="20000"/>
        </a:spcBef>
        <a:spcAft>
          <a:spcPct val="0"/>
        </a:spcAft>
        <a:buClr>
          <a:srgbClr val="738FC4"/>
        </a:buClr>
        <a:buChar char="»"/>
        <a:defRPr sz="2000">
          <a:solidFill>
            <a:schemeClr val="tx1"/>
          </a:solidFill>
          <a:latin typeface="+mn-lt"/>
        </a:defRPr>
      </a:lvl5pPr>
      <a:lvl6pPr marL="2514600" indent="-228600" algn="l" rtl="0" eaLnBrk="1" fontAlgn="base" hangingPunct="1">
        <a:spcBef>
          <a:spcPct val="20000"/>
        </a:spcBef>
        <a:spcAft>
          <a:spcPct val="0"/>
        </a:spcAft>
        <a:buClr>
          <a:srgbClr val="738FC4"/>
        </a:buClr>
        <a:buChar char="»"/>
        <a:defRPr sz="2000">
          <a:solidFill>
            <a:schemeClr val="tx1"/>
          </a:solidFill>
          <a:latin typeface="+mn-lt"/>
        </a:defRPr>
      </a:lvl6pPr>
      <a:lvl7pPr marL="2971800" indent="-228600" algn="l" rtl="0" eaLnBrk="1" fontAlgn="base" hangingPunct="1">
        <a:spcBef>
          <a:spcPct val="20000"/>
        </a:spcBef>
        <a:spcAft>
          <a:spcPct val="0"/>
        </a:spcAft>
        <a:buClr>
          <a:srgbClr val="738FC4"/>
        </a:buClr>
        <a:buChar char="»"/>
        <a:defRPr sz="2000">
          <a:solidFill>
            <a:schemeClr val="tx1"/>
          </a:solidFill>
          <a:latin typeface="+mn-lt"/>
        </a:defRPr>
      </a:lvl7pPr>
      <a:lvl8pPr marL="3429000" indent="-228600" algn="l" rtl="0" eaLnBrk="1" fontAlgn="base" hangingPunct="1">
        <a:spcBef>
          <a:spcPct val="20000"/>
        </a:spcBef>
        <a:spcAft>
          <a:spcPct val="0"/>
        </a:spcAft>
        <a:buClr>
          <a:srgbClr val="738FC4"/>
        </a:buClr>
        <a:buChar char="»"/>
        <a:defRPr sz="2000">
          <a:solidFill>
            <a:schemeClr val="tx1"/>
          </a:solidFill>
          <a:latin typeface="+mn-lt"/>
        </a:defRPr>
      </a:lvl8pPr>
      <a:lvl9pPr marL="3886200" indent="-228600" algn="l" rtl="0" eaLnBrk="1" fontAlgn="base" hangingPunct="1">
        <a:spcBef>
          <a:spcPct val="20000"/>
        </a:spcBef>
        <a:spcAft>
          <a:spcPct val="0"/>
        </a:spcAft>
        <a:buClr>
          <a:srgbClr val="738FC4"/>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p:cNvSpPr>
            <a:spLocks noGrp="1"/>
          </p:cNvSpPr>
          <p:nvPr>
            <p:ph type="dt" sz="half" idx="10"/>
          </p:nvPr>
        </p:nvSpPr>
        <p:spPr/>
        <p:txBody>
          <a:bodyPr/>
          <a:lstStyle/>
          <a:p>
            <a:fld id="{EC6BA905-2DC3-47F8-8493-7B5C0D523D7A}" type="datetime1">
              <a:rPr lang="sv-SE"/>
              <a:pPr/>
              <a:t>2013-04-08</a:t>
            </a:fld>
            <a:endParaRPr lang="sv-SE"/>
          </a:p>
        </p:txBody>
      </p:sp>
      <p:sp>
        <p:nvSpPr>
          <p:cNvPr id="5" name="Platshållare för sidfot 4"/>
          <p:cNvSpPr>
            <a:spLocks noGrp="1"/>
          </p:cNvSpPr>
          <p:nvPr>
            <p:ph type="ftr" sz="quarter" idx="11"/>
          </p:nvPr>
        </p:nvSpPr>
        <p:spPr/>
        <p:txBody>
          <a:bodyPr/>
          <a:lstStyle/>
          <a:p>
            <a:r>
              <a:rPr lang="sv-SE" dirty="0" smtClean="0"/>
              <a:t>Bolennarth Svensson</a:t>
            </a:r>
            <a:endParaRPr lang="sv-SE" dirty="0"/>
          </a:p>
        </p:txBody>
      </p:sp>
      <p:sp>
        <p:nvSpPr>
          <p:cNvPr id="6" name="Platshållare för bildnummer 5"/>
          <p:cNvSpPr>
            <a:spLocks noGrp="1"/>
          </p:cNvSpPr>
          <p:nvPr>
            <p:ph type="sldNum" sz="quarter" idx="12"/>
          </p:nvPr>
        </p:nvSpPr>
        <p:spPr/>
        <p:txBody>
          <a:bodyPr/>
          <a:lstStyle/>
          <a:p>
            <a:fld id="{89B4BEDC-7033-4EFA-80D1-9BFC2B68A850}" type="slidenum">
              <a:rPr lang="sv-SE"/>
              <a:pPr/>
              <a:t>1</a:t>
            </a:fld>
            <a:endParaRPr lang="sv-SE"/>
          </a:p>
        </p:txBody>
      </p:sp>
      <p:sp>
        <p:nvSpPr>
          <p:cNvPr id="2057" name="Rectangle 9"/>
          <p:cNvSpPr>
            <a:spLocks noGrp="1" noChangeArrowheads="1"/>
          </p:cNvSpPr>
          <p:nvPr>
            <p:ph type="title"/>
          </p:nvPr>
        </p:nvSpPr>
        <p:spPr>
          <a:xfrm>
            <a:off x="755576" y="404664"/>
            <a:ext cx="7797800" cy="1143000"/>
          </a:xfrm>
        </p:spPr>
        <p:txBody>
          <a:bodyPr/>
          <a:lstStyle/>
          <a:p>
            <a:pPr algn="ctr"/>
            <a:r>
              <a:rPr lang="en-US" dirty="0" smtClean="0"/>
              <a:t>Drawbar a separate technical unit</a:t>
            </a:r>
            <a:endParaRPr lang="en-US" dirty="0"/>
          </a:p>
        </p:txBody>
      </p:sp>
      <p:sp>
        <p:nvSpPr>
          <p:cNvPr id="2058" name="Rectangle 10"/>
          <p:cNvSpPr>
            <a:spLocks noGrp="1" noChangeArrowheads="1"/>
          </p:cNvSpPr>
          <p:nvPr>
            <p:ph type="body" idx="1"/>
          </p:nvPr>
        </p:nvSpPr>
        <p:spPr>
          <a:xfrm>
            <a:off x="611560" y="1628800"/>
            <a:ext cx="8136904" cy="4392488"/>
          </a:xfrm>
        </p:spPr>
        <p:txBody>
          <a:bodyPr/>
          <a:lstStyle/>
          <a:p>
            <a:r>
              <a:rPr lang="en-US" dirty="0" smtClean="0"/>
              <a:t>There are no clear technical definition over a drawbar being a separate technical unit.</a:t>
            </a:r>
          </a:p>
          <a:p>
            <a:r>
              <a:rPr lang="en-US" dirty="0" smtClean="0"/>
              <a:t>The standard ISO7641 show some examples that are classified</a:t>
            </a:r>
          </a:p>
          <a:p>
            <a:pPr lvl="1"/>
            <a:r>
              <a:rPr lang="en-US" dirty="0" smtClean="0"/>
              <a:t>More through a gut feeling than a solid guidance</a:t>
            </a:r>
          </a:p>
          <a:p>
            <a:r>
              <a:rPr lang="en-US" dirty="0" smtClean="0"/>
              <a:t>Alternative approaches have been proposed</a:t>
            </a:r>
          </a:p>
          <a:p>
            <a:pPr lvl="1"/>
            <a:r>
              <a:rPr lang="en-US" dirty="0" smtClean="0"/>
              <a:t>Function based definition</a:t>
            </a:r>
          </a:p>
          <a:p>
            <a:pPr lvl="1"/>
            <a:r>
              <a:rPr lang="en-US" dirty="0" smtClean="0"/>
              <a:t>Mechanical properties definition</a:t>
            </a:r>
          </a:p>
          <a:p>
            <a:pPr lvl="1"/>
            <a:r>
              <a:rPr lang="en-US" dirty="0" smtClean="0"/>
              <a:t>Rigid drawbars of dollies shall be classified as integrated part of the chassis.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p:cNvSpPr>
            <a:spLocks noGrp="1"/>
          </p:cNvSpPr>
          <p:nvPr>
            <p:ph type="dt" sz="half" idx="10"/>
          </p:nvPr>
        </p:nvSpPr>
        <p:spPr/>
        <p:txBody>
          <a:bodyPr/>
          <a:lstStyle/>
          <a:p>
            <a:fld id="{EC6BA905-2DC3-47F8-8493-7B5C0D523D7A}" type="datetime1">
              <a:rPr lang="sv-SE"/>
              <a:pPr/>
              <a:t>2013-04-08</a:t>
            </a:fld>
            <a:endParaRPr lang="sv-SE"/>
          </a:p>
        </p:txBody>
      </p:sp>
      <p:sp>
        <p:nvSpPr>
          <p:cNvPr id="5" name="Platshållare för sidfot 4"/>
          <p:cNvSpPr>
            <a:spLocks noGrp="1"/>
          </p:cNvSpPr>
          <p:nvPr>
            <p:ph type="ftr" sz="quarter" idx="11"/>
          </p:nvPr>
        </p:nvSpPr>
        <p:spPr/>
        <p:txBody>
          <a:bodyPr/>
          <a:lstStyle/>
          <a:p>
            <a:r>
              <a:rPr lang="sv-SE" dirty="0" smtClean="0"/>
              <a:t>Bolennarth Svensson</a:t>
            </a:r>
            <a:endParaRPr lang="sv-SE" dirty="0"/>
          </a:p>
        </p:txBody>
      </p:sp>
      <p:sp>
        <p:nvSpPr>
          <p:cNvPr id="6" name="Platshållare för bildnummer 5"/>
          <p:cNvSpPr>
            <a:spLocks noGrp="1"/>
          </p:cNvSpPr>
          <p:nvPr>
            <p:ph type="sldNum" sz="quarter" idx="12"/>
          </p:nvPr>
        </p:nvSpPr>
        <p:spPr/>
        <p:txBody>
          <a:bodyPr/>
          <a:lstStyle/>
          <a:p>
            <a:fld id="{89B4BEDC-7033-4EFA-80D1-9BFC2B68A850}" type="slidenum">
              <a:rPr lang="sv-SE"/>
              <a:pPr/>
              <a:t>2</a:t>
            </a:fld>
            <a:endParaRPr lang="sv-SE"/>
          </a:p>
        </p:txBody>
      </p:sp>
      <p:sp>
        <p:nvSpPr>
          <p:cNvPr id="2057" name="Rectangle 9"/>
          <p:cNvSpPr>
            <a:spLocks noGrp="1" noChangeArrowheads="1"/>
          </p:cNvSpPr>
          <p:nvPr>
            <p:ph type="title"/>
          </p:nvPr>
        </p:nvSpPr>
        <p:spPr>
          <a:xfrm>
            <a:off x="755576" y="404664"/>
            <a:ext cx="7797800" cy="1143000"/>
          </a:xfrm>
        </p:spPr>
        <p:txBody>
          <a:bodyPr/>
          <a:lstStyle/>
          <a:p>
            <a:pPr algn="ctr"/>
            <a:r>
              <a:rPr lang="en-US" dirty="0" smtClean="0"/>
              <a:t>Drawbar a separate technical unit</a:t>
            </a:r>
            <a:endParaRPr lang="en-US" dirty="0"/>
          </a:p>
        </p:txBody>
      </p:sp>
      <p:sp>
        <p:nvSpPr>
          <p:cNvPr id="2058" name="Rectangle 10"/>
          <p:cNvSpPr>
            <a:spLocks noGrp="1" noChangeArrowheads="1"/>
          </p:cNvSpPr>
          <p:nvPr>
            <p:ph type="body" idx="1"/>
          </p:nvPr>
        </p:nvSpPr>
        <p:spPr>
          <a:xfrm>
            <a:off x="611560" y="1628800"/>
            <a:ext cx="8136904" cy="4104456"/>
          </a:xfrm>
        </p:spPr>
        <p:txBody>
          <a:bodyPr/>
          <a:lstStyle/>
          <a:p>
            <a:pPr marL="342900" lvl="1" indent="-342900">
              <a:buFontTx/>
              <a:buChar char="•"/>
            </a:pPr>
            <a:r>
              <a:rPr lang="en-US" sz="2400" dirty="0" smtClean="0"/>
              <a:t>Function based definition</a:t>
            </a:r>
          </a:p>
          <a:p>
            <a:pPr lvl="1"/>
            <a:r>
              <a:rPr lang="en-US" dirty="0" smtClean="0"/>
              <a:t>Chassis functions</a:t>
            </a:r>
          </a:p>
          <a:p>
            <a:pPr lvl="2"/>
            <a:r>
              <a:rPr lang="en-US" dirty="0" smtClean="0"/>
              <a:t>Transfer cargo weight to the ground</a:t>
            </a:r>
          </a:p>
          <a:p>
            <a:pPr lvl="1"/>
            <a:r>
              <a:rPr lang="en-US" dirty="0" smtClean="0"/>
              <a:t>Drawbar functions</a:t>
            </a:r>
          </a:p>
          <a:p>
            <a:pPr lvl="2"/>
            <a:r>
              <a:rPr lang="en-US" dirty="0" smtClean="0"/>
              <a:t>Transfer tractive/braking forces between towing and towed vehicle</a:t>
            </a:r>
          </a:p>
          <a:p>
            <a:pPr lvl="2"/>
            <a:r>
              <a:rPr lang="en-US" dirty="0" smtClean="0"/>
              <a:t>Balance pitching movements of center axle trailer or dolly</a:t>
            </a:r>
          </a:p>
          <a:p>
            <a:pPr lvl="1"/>
            <a:r>
              <a:rPr lang="en-US" dirty="0" smtClean="0"/>
              <a:t>When a drawbar delivers the drawbar functions and part of the Chassis functions then it is an integrate part of the chassis.</a:t>
            </a:r>
          </a:p>
          <a:p>
            <a:pPr lvl="2"/>
            <a:r>
              <a:rPr lang="en-US" dirty="0" smtClean="0"/>
              <a:t>When a substantial part (e.g. &gt;5% of the trailer total weight is carried as support load in the coupling then the drawbar is an integrated part of the chassis.</a:t>
            </a:r>
            <a:endParaRPr lang="en-US" dirty="0"/>
          </a:p>
          <a:p>
            <a:pPr lvl="2"/>
            <a:endParaRPr lang="en-US" dirty="0" smtClean="0"/>
          </a:p>
        </p:txBody>
      </p:sp>
    </p:spTree>
    <p:extLst>
      <p:ext uri="{BB962C8B-B14F-4D97-AF65-F5344CB8AC3E}">
        <p14:creationId xmlns:p14="http://schemas.microsoft.com/office/powerpoint/2010/main" val="232448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p:cNvSpPr>
            <a:spLocks noGrp="1"/>
          </p:cNvSpPr>
          <p:nvPr>
            <p:ph type="dt" sz="half" idx="10"/>
          </p:nvPr>
        </p:nvSpPr>
        <p:spPr/>
        <p:txBody>
          <a:bodyPr/>
          <a:lstStyle/>
          <a:p>
            <a:fld id="{EC6BA905-2DC3-47F8-8493-7B5C0D523D7A}" type="datetime1">
              <a:rPr lang="sv-SE"/>
              <a:pPr/>
              <a:t>2013-04-08</a:t>
            </a:fld>
            <a:endParaRPr lang="sv-SE"/>
          </a:p>
        </p:txBody>
      </p:sp>
      <p:sp>
        <p:nvSpPr>
          <p:cNvPr id="5" name="Platshållare för sidfot 4"/>
          <p:cNvSpPr>
            <a:spLocks noGrp="1"/>
          </p:cNvSpPr>
          <p:nvPr>
            <p:ph type="ftr" sz="quarter" idx="11"/>
          </p:nvPr>
        </p:nvSpPr>
        <p:spPr/>
        <p:txBody>
          <a:bodyPr/>
          <a:lstStyle/>
          <a:p>
            <a:r>
              <a:rPr lang="sv-SE" dirty="0"/>
              <a:t>Bolennarth Svensson</a:t>
            </a:r>
          </a:p>
        </p:txBody>
      </p:sp>
      <p:sp>
        <p:nvSpPr>
          <p:cNvPr id="6" name="Platshållare för bildnummer 5"/>
          <p:cNvSpPr>
            <a:spLocks noGrp="1"/>
          </p:cNvSpPr>
          <p:nvPr>
            <p:ph type="sldNum" sz="quarter" idx="12"/>
          </p:nvPr>
        </p:nvSpPr>
        <p:spPr/>
        <p:txBody>
          <a:bodyPr/>
          <a:lstStyle/>
          <a:p>
            <a:fld id="{89B4BEDC-7033-4EFA-80D1-9BFC2B68A850}" type="slidenum">
              <a:rPr lang="sv-SE"/>
              <a:pPr/>
              <a:t>3</a:t>
            </a:fld>
            <a:endParaRPr lang="sv-SE"/>
          </a:p>
        </p:txBody>
      </p:sp>
      <p:sp>
        <p:nvSpPr>
          <p:cNvPr id="2057" name="Rectangle 9"/>
          <p:cNvSpPr>
            <a:spLocks noGrp="1" noChangeArrowheads="1"/>
          </p:cNvSpPr>
          <p:nvPr>
            <p:ph type="title"/>
          </p:nvPr>
        </p:nvSpPr>
        <p:spPr>
          <a:xfrm>
            <a:off x="755576" y="404664"/>
            <a:ext cx="7797800" cy="792088"/>
          </a:xfrm>
        </p:spPr>
        <p:txBody>
          <a:bodyPr/>
          <a:lstStyle/>
          <a:p>
            <a:pPr algn="ctr"/>
            <a:r>
              <a:rPr lang="en-US" dirty="0" smtClean="0"/>
              <a:t>Drawbar a separate technical unit</a:t>
            </a:r>
            <a:endParaRPr lang="en-US" dirty="0"/>
          </a:p>
        </p:txBody>
      </p:sp>
      <p:sp>
        <p:nvSpPr>
          <p:cNvPr id="2058" name="Rectangle 10"/>
          <p:cNvSpPr>
            <a:spLocks noGrp="1" noChangeArrowheads="1"/>
          </p:cNvSpPr>
          <p:nvPr>
            <p:ph type="body" idx="1"/>
          </p:nvPr>
        </p:nvSpPr>
        <p:spPr>
          <a:xfrm>
            <a:off x="611560" y="1196752"/>
            <a:ext cx="8136904" cy="4896544"/>
          </a:xfrm>
        </p:spPr>
        <p:txBody>
          <a:bodyPr/>
          <a:lstStyle/>
          <a:p>
            <a:r>
              <a:rPr lang="en-US" dirty="0" smtClean="0"/>
              <a:t>Mechanical properties based definition</a:t>
            </a:r>
          </a:p>
          <a:p>
            <a:pPr lvl="1"/>
            <a:r>
              <a:rPr lang="en-US" dirty="0" smtClean="0"/>
              <a:t>If the natural frequency of the rigid drawbar is much different from the natural frequency of the chassis (unloaded and without axles) that drawbar is a separate technical unit.</a:t>
            </a:r>
          </a:p>
          <a:p>
            <a:pPr lvl="2"/>
            <a:r>
              <a:rPr lang="en-US" dirty="0" smtClean="0"/>
              <a:t>E.g. if 1/3 &lt; </a:t>
            </a:r>
            <a:r>
              <a:rPr lang="en-US" i="1" dirty="0" err="1" smtClean="0"/>
              <a:t>f</a:t>
            </a:r>
            <a:r>
              <a:rPr lang="en-US" i="1" baseline="-25000" dirty="0" err="1" smtClean="0"/>
              <a:t>drawbar</a:t>
            </a:r>
            <a:r>
              <a:rPr lang="en-US" i="1" dirty="0" smtClean="0"/>
              <a:t>/</a:t>
            </a:r>
            <a:r>
              <a:rPr lang="en-US" i="1" dirty="0" err="1" smtClean="0"/>
              <a:t>f</a:t>
            </a:r>
            <a:r>
              <a:rPr lang="en-US" i="1" baseline="-25000" dirty="0" err="1" smtClean="0"/>
              <a:t>chassis</a:t>
            </a:r>
            <a:r>
              <a:rPr lang="en-US" i="1" dirty="0" smtClean="0"/>
              <a:t> &lt; </a:t>
            </a:r>
            <a:r>
              <a:rPr lang="en-US" dirty="0" smtClean="0"/>
              <a:t>3</a:t>
            </a:r>
            <a:r>
              <a:rPr lang="en-US" i="1" dirty="0" smtClean="0"/>
              <a:t> </a:t>
            </a:r>
            <a:r>
              <a:rPr lang="en-US" dirty="0" smtClean="0"/>
              <a:t>then the drawbar is an integrated part of the chassis.</a:t>
            </a:r>
          </a:p>
          <a:p>
            <a:pPr lvl="1"/>
            <a:r>
              <a:rPr lang="en-US" dirty="0" smtClean="0"/>
              <a:t>The natural frequency may be calculated with FEM, measured through some impact hammer and accelerometer or estimated from static deflections test.</a:t>
            </a:r>
          </a:p>
          <a:p>
            <a:pPr lvl="2"/>
            <a:r>
              <a:rPr lang="en-US" dirty="0" smtClean="0"/>
              <a:t>The rigid drawbar shall be considered as a cantilever fully fixed at the chassis end.</a:t>
            </a:r>
          </a:p>
          <a:p>
            <a:pPr lvl="2"/>
            <a:r>
              <a:rPr lang="en-US" dirty="0" smtClean="0"/>
              <a:t>The chassis without axles shall be considered as beam simply supported</a:t>
            </a:r>
          </a:p>
          <a:p>
            <a:pPr lvl="1"/>
            <a:r>
              <a:rPr lang="en-US" dirty="0" smtClean="0"/>
              <a:t>If frequencies are not evaluated satisfactorily the drawbar is classified as a separate technical unit.</a:t>
            </a:r>
          </a:p>
        </p:txBody>
      </p:sp>
    </p:spTree>
    <p:extLst>
      <p:ext uri="{BB962C8B-B14F-4D97-AF65-F5344CB8AC3E}">
        <p14:creationId xmlns:p14="http://schemas.microsoft.com/office/powerpoint/2010/main" val="20815527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p:cNvSpPr>
            <a:spLocks noGrp="1"/>
          </p:cNvSpPr>
          <p:nvPr>
            <p:ph type="dt" sz="half" idx="10"/>
          </p:nvPr>
        </p:nvSpPr>
        <p:spPr/>
        <p:txBody>
          <a:bodyPr/>
          <a:lstStyle/>
          <a:p>
            <a:fld id="{EC6BA905-2DC3-47F8-8493-7B5C0D523D7A}" type="datetime1">
              <a:rPr lang="sv-SE"/>
              <a:pPr/>
              <a:t>2013-04-08</a:t>
            </a:fld>
            <a:endParaRPr lang="sv-SE"/>
          </a:p>
        </p:txBody>
      </p:sp>
      <p:sp>
        <p:nvSpPr>
          <p:cNvPr id="5" name="Platshållare för sidfot 4"/>
          <p:cNvSpPr>
            <a:spLocks noGrp="1"/>
          </p:cNvSpPr>
          <p:nvPr>
            <p:ph type="ftr" sz="quarter" idx="11"/>
          </p:nvPr>
        </p:nvSpPr>
        <p:spPr/>
        <p:txBody>
          <a:bodyPr/>
          <a:lstStyle/>
          <a:p>
            <a:r>
              <a:rPr lang="sv-SE" dirty="0"/>
              <a:t>Bolennarth Svensson</a:t>
            </a:r>
          </a:p>
        </p:txBody>
      </p:sp>
      <p:sp>
        <p:nvSpPr>
          <p:cNvPr id="6" name="Platshållare för bildnummer 5"/>
          <p:cNvSpPr>
            <a:spLocks noGrp="1"/>
          </p:cNvSpPr>
          <p:nvPr>
            <p:ph type="sldNum" sz="quarter" idx="12"/>
          </p:nvPr>
        </p:nvSpPr>
        <p:spPr/>
        <p:txBody>
          <a:bodyPr/>
          <a:lstStyle/>
          <a:p>
            <a:fld id="{89B4BEDC-7033-4EFA-80D1-9BFC2B68A850}" type="slidenum">
              <a:rPr lang="sv-SE"/>
              <a:pPr/>
              <a:t>4</a:t>
            </a:fld>
            <a:endParaRPr lang="sv-SE"/>
          </a:p>
        </p:txBody>
      </p:sp>
      <p:sp>
        <p:nvSpPr>
          <p:cNvPr id="2057" name="Rectangle 9"/>
          <p:cNvSpPr>
            <a:spLocks noGrp="1" noChangeArrowheads="1"/>
          </p:cNvSpPr>
          <p:nvPr>
            <p:ph type="title"/>
          </p:nvPr>
        </p:nvSpPr>
        <p:spPr>
          <a:xfrm>
            <a:off x="755576" y="404664"/>
            <a:ext cx="7797800" cy="1143000"/>
          </a:xfrm>
        </p:spPr>
        <p:txBody>
          <a:bodyPr/>
          <a:lstStyle/>
          <a:p>
            <a:pPr algn="ctr"/>
            <a:r>
              <a:rPr lang="en-US" dirty="0" smtClean="0"/>
              <a:t>Drawbar a separate technical unit</a:t>
            </a:r>
            <a:endParaRPr lang="en-US" dirty="0"/>
          </a:p>
        </p:txBody>
      </p:sp>
      <p:sp>
        <p:nvSpPr>
          <p:cNvPr id="2058" name="Rectangle 10"/>
          <p:cNvSpPr>
            <a:spLocks noGrp="1" noChangeArrowheads="1"/>
          </p:cNvSpPr>
          <p:nvPr>
            <p:ph type="body" idx="1"/>
          </p:nvPr>
        </p:nvSpPr>
        <p:spPr>
          <a:xfrm>
            <a:off x="611560" y="1628800"/>
            <a:ext cx="8136904" cy="4176464"/>
          </a:xfrm>
        </p:spPr>
        <p:txBody>
          <a:bodyPr/>
          <a:lstStyle/>
          <a:p>
            <a:r>
              <a:rPr lang="en-US" dirty="0" smtClean="0"/>
              <a:t>Pros and Cons</a:t>
            </a:r>
          </a:p>
          <a:p>
            <a:pPr lvl="1"/>
            <a:r>
              <a:rPr lang="en-US" dirty="0" smtClean="0"/>
              <a:t>Function based definition</a:t>
            </a:r>
          </a:p>
          <a:p>
            <a:pPr lvl="2"/>
            <a:r>
              <a:rPr lang="en-US" dirty="0" smtClean="0"/>
              <a:t>It is very simple</a:t>
            </a:r>
          </a:p>
          <a:p>
            <a:pPr lvl="2"/>
            <a:r>
              <a:rPr lang="en-US" dirty="0" smtClean="0"/>
              <a:t>It makes sense to look at what task is carried out by the drawbar.</a:t>
            </a:r>
          </a:p>
          <a:p>
            <a:pPr lvl="2"/>
            <a:r>
              <a:rPr lang="en-US" dirty="0" smtClean="0"/>
              <a:t>This will make many rigid drawbar as designed today a separate technical unit.</a:t>
            </a:r>
          </a:p>
          <a:p>
            <a:pPr lvl="2"/>
            <a:r>
              <a:rPr lang="en-US" dirty="0" smtClean="0"/>
              <a:t>It will possibly start a trend to develop center axle trailers with a support load high enough for the drawbar to be classified as integrated part of the chassis.</a:t>
            </a:r>
          </a:p>
        </p:txBody>
      </p:sp>
    </p:spTree>
    <p:extLst>
      <p:ext uri="{BB962C8B-B14F-4D97-AF65-F5344CB8AC3E}">
        <p14:creationId xmlns:p14="http://schemas.microsoft.com/office/powerpoint/2010/main" val="2639687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p:cNvSpPr>
            <a:spLocks noGrp="1"/>
          </p:cNvSpPr>
          <p:nvPr>
            <p:ph type="dt" sz="half" idx="10"/>
          </p:nvPr>
        </p:nvSpPr>
        <p:spPr/>
        <p:txBody>
          <a:bodyPr/>
          <a:lstStyle/>
          <a:p>
            <a:fld id="{EC6BA905-2DC3-47F8-8493-7B5C0D523D7A}" type="datetime1">
              <a:rPr lang="sv-SE"/>
              <a:pPr/>
              <a:t>2013-04-08</a:t>
            </a:fld>
            <a:endParaRPr lang="sv-SE"/>
          </a:p>
        </p:txBody>
      </p:sp>
      <p:sp>
        <p:nvSpPr>
          <p:cNvPr id="5" name="Platshållare för sidfot 4"/>
          <p:cNvSpPr>
            <a:spLocks noGrp="1"/>
          </p:cNvSpPr>
          <p:nvPr>
            <p:ph type="ftr" sz="quarter" idx="11"/>
          </p:nvPr>
        </p:nvSpPr>
        <p:spPr/>
        <p:txBody>
          <a:bodyPr/>
          <a:lstStyle/>
          <a:p>
            <a:r>
              <a:rPr lang="sv-SE" dirty="0"/>
              <a:t>Bolennarth Svensson</a:t>
            </a:r>
          </a:p>
        </p:txBody>
      </p:sp>
      <p:sp>
        <p:nvSpPr>
          <p:cNvPr id="6" name="Platshållare för bildnummer 5"/>
          <p:cNvSpPr>
            <a:spLocks noGrp="1"/>
          </p:cNvSpPr>
          <p:nvPr>
            <p:ph type="sldNum" sz="quarter" idx="12"/>
          </p:nvPr>
        </p:nvSpPr>
        <p:spPr/>
        <p:txBody>
          <a:bodyPr/>
          <a:lstStyle/>
          <a:p>
            <a:fld id="{89B4BEDC-7033-4EFA-80D1-9BFC2B68A850}" type="slidenum">
              <a:rPr lang="sv-SE"/>
              <a:pPr/>
              <a:t>5</a:t>
            </a:fld>
            <a:endParaRPr lang="sv-SE"/>
          </a:p>
        </p:txBody>
      </p:sp>
      <p:sp>
        <p:nvSpPr>
          <p:cNvPr id="2057" name="Rectangle 9"/>
          <p:cNvSpPr>
            <a:spLocks noGrp="1" noChangeArrowheads="1"/>
          </p:cNvSpPr>
          <p:nvPr>
            <p:ph type="title"/>
          </p:nvPr>
        </p:nvSpPr>
        <p:spPr>
          <a:xfrm>
            <a:off x="755576" y="332656"/>
            <a:ext cx="7797800" cy="792088"/>
          </a:xfrm>
        </p:spPr>
        <p:txBody>
          <a:bodyPr/>
          <a:lstStyle/>
          <a:p>
            <a:pPr algn="ctr"/>
            <a:r>
              <a:rPr lang="en-US" dirty="0" smtClean="0"/>
              <a:t>Drawbar a separate technical unit</a:t>
            </a:r>
            <a:endParaRPr lang="en-US" dirty="0"/>
          </a:p>
        </p:txBody>
      </p:sp>
      <p:sp>
        <p:nvSpPr>
          <p:cNvPr id="2058" name="Rectangle 10"/>
          <p:cNvSpPr>
            <a:spLocks noGrp="1" noChangeArrowheads="1"/>
          </p:cNvSpPr>
          <p:nvPr>
            <p:ph type="body" idx="1"/>
          </p:nvPr>
        </p:nvSpPr>
        <p:spPr>
          <a:xfrm>
            <a:off x="611560" y="1268760"/>
            <a:ext cx="8136904" cy="4680520"/>
          </a:xfrm>
        </p:spPr>
        <p:txBody>
          <a:bodyPr/>
          <a:lstStyle/>
          <a:p>
            <a:r>
              <a:rPr lang="en-US" dirty="0" smtClean="0"/>
              <a:t>Pros and Cons (cont.)</a:t>
            </a:r>
          </a:p>
          <a:p>
            <a:pPr lvl="1"/>
            <a:r>
              <a:rPr lang="en-US" dirty="0"/>
              <a:t>Mechanical properties based definition</a:t>
            </a:r>
          </a:p>
          <a:p>
            <a:pPr lvl="2"/>
            <a:r>
              <a:rPr lang="en-US" dirty="0" smtClean="0"/>
              <a:t>It is not as simple but it could be made reasonably simple</a:t>
            </a:r>
          </a:p>
          <a:p>
            <a:pPr lvl="2"/>
            <a:r>
              <a:rPr lang="en-US" dirty="0" smtClean="0"/>
              <a:t>From a mechanics perspective the drawbar and the chassis will dynamically behave as separate units if the natural frequencies as far separated.</a:t>
            </a:r>
          </a:p>
          <a:p>
            <a:pPr lvl="2"/>
            <a:r>
              <a:rPr lang="en-US" dirty="0" smtClean="0"/>
              <a:t>It puts some demand on the competency of the trailer manufacturer in order to satisfactorily evaluate the natural frequency.</a:t>
            </a:r>
          </a:p>
          <a:p>
            <a:pPr lvl="2"/>
            <a:r>
              <a:rPr lang="en-US" dirty="0" smtClean="0"/>
              <a:t>When the drawbar is a continuation of the side members of the chassis the drawbar is considered to start at the forward end of the loading area. Apart from that there are no issue whether the drawbar is riveted, bolted or welded to the chassis.</a:t>
            </a:r>
          </a:p>
          <a:p>
            <a:pPr lvl="2"/>
            <a:r>
              <a:rPr lang="en-US" dirty="0" smtClean="0"/>
              <a:t>This definition will most likely confirm the drawbar classifications used for center axle trailers running today. I.e. it will not generate any unnatural design trends.</a:t>
            </a:r>
          </a:p>
        </p:txBody>
      </p:sp>
    </p:spTree>
    <p:extLst>
      <p:ext uri="{BB962C8B-B14F-4D97-AF65-F5344CB8AC3E}">
        <p14:creationId xmlns:p14="http://schemas.microsoft.com/office/powerpoint/2010/main" val="734454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p:cNvSpPr>
            <a:spLocks noGrp="1"/>
          </p:cNvSpPr>
          <p:nvPr>
            <p:ph type="dt" sz="half" idx="10"/>
          </p:nvPr>
        </p:nvSpPr>
        <p:spPr/>
        <p:txBody>
          <a:bodyPr/>
          <a:lstStyle/>
          <a:p>
            <a:fld id="{EC6BA905-2DC3-47F8-8493-7B5C0D523D7A}" type="datetime1">
              <a:rPr lang="sv-SE"/>
              <a:pPr/>
              <a:t>2013-04-08</a:t>
            </a:fld>
            <a:endParaRPr lang="sv-SE"/>
          </a:p>
        </p:txBody>
      </p:sp>
      <p:sp>
        <p:nvSpPr>
          <p:cNvPr id="5" name="Platshållare för sidfot 4"/>
          <p:cNvSpPr>
            <a:spLocks noGrp="1"/>
          </p:cNvSpPr>
          <p:nvPr>
            <p:ph type="ftr" sz="quarter" idx="11"/>
          </p:nvPr>
        </p:nvSpPr>
        <p:spPr/>
        <p:txBody>
          <a:bodyPr/>
          <a:lstStyle/>
          <a:p>
            <a:r>
              <a:rPr lang="sv-SE" dirty="0"/>
              <a:t>Bolennarth Svensson</a:t>
            </a:r>
          </a:p>
        </p:txBody>
      </p:sp>
      <p:sp>
        <p:nvSpPr>
          <p:cNvPr id="6" name="Platshållare för bildnummer 5"/>
          <p:cNvSpPr>
            <a:spLocks noGrp="1"/>
          </p:cNvSpPr>
          <p:nvPr>
            <p:ph type="sldNum" sz="quarter" idx="12"/>
          </p:nvPr>
        </p:nvSpPr>
        <p:spPr/>
        <p:txBody>
          <a:bodyPr/>
          <a:lstStyle/>
          <a:p>
            <a:fld id="{89B4BEDC-7033-4EFA-80D1-9BFC2B68A850}" type="slidenum">
              <a:rPr lang="sv-SE"/>
              <a:pPr/>
              <a:t>6</a:t>
            </a:fld>
            <a:endParaRPr lang="sv-SE"/>
          </a:p>
        </p:txBody>
      </p:sp>
      <p:sp>
        <p:nvSpPr>
          <p:cNvPr id="2057" name="Rectangle 9"/>
          <p:cNvSpPr>
            <a:spLocks noGrp="1" noChangeArrowheads="1"/>
          </p:cNvSpPr>
          <p:nvPr>
            <p:ph type="title"/>
          </p:nvPr>
        </p:nvSpPr>
        <p:spPr>
          <a:xfrm>
            <a:off x="755576" y="332656"/>
            <a:ext cx="7797800" cy="792088"/>
          </a:xfrm>
        </p:spPr>
        <p:txBody>
          <a:bodyPr/>
          <a:lstStyle/>
          <a:p>
            <a:pPr algn="ctr"/>
            <a:r>
              <a:rPr lang="en-US" dirty="0" smtClean="0"/>
              <a:t>Drawbar a separate technical unit</a:t>
            </a:r>
            <a:endParaRPr lang="en-US" dirty="0"/>
          </a:p>
        </p:txBody>
      </p:sp>
      <p:sp>
        <p:nvSpPr>
          <p:cNvPr id="2058" name="Rectangle 10"/>
          <p:cNvSpPr>
            <a:spLocks noGrp="1" noChangeArrowheads="1"/>
          </p:cNvSpPr>
          <p:nvPr>
            <p:ph type="body" idx="1"/>
          </p:nvPr>
        </p:nvSpPr>
        <p:spPr>
          <a:xfrm>
            <a:off x="611560" y="1268760"/>
            <a:ext cx="8136904" cy="4680520"/>
          </a:xfrm>
        </p:spPr>
        <p:txBody>
          <a:bodyPr/>
          <a:lstStyle/>
          <a:p>
            <a:r>
              <a:rPr lang="en-US" dirty="0" smtClean="0"/>
              <a:t>Recommendation</a:t>
            </a:r>
          </a:p>
          <a:p>
            <a:pPr lvl="1"/>
            <a:r>
              <a:rPr lang="en-US" dirty="0" smtClean="0"/>
              <a:t>Based on the above discussion the recommendation is to elaborate a Mechanical properties </a:t>
            </a:r>
            <a:r>
              <a:rPr lang="en-US" smtClean="0"/>
              <a:t>based definition.</a:t>
            </a:r>
            <a:endParaRPr lang="en-US" dirty="0" smtClean="0"/>
          </a:p>
        </p:txBody>
      </p:sp>
    </p:spTree>
    <p:extLst>
      <p:ext uri="{BB962C8B-B14F-4D97-AF65-F5344CB8AC3E}">
        <p14:creationId xmlns:p14="http://schemas.microsoft.com/office/powerpoint/2010/main" val="3174454341"/>
      </p:ext>
    </p:extLst>
  </p:cSld>
  <p:clrMapOvr>
    <a:masterClrMapping/>
  </p:clrMapOvr>
  <p:timing>
    <p:tnLst>
      <p:par>
        <p:cTn id="1" dur="indefinite" restart="never" nodeType="tmRoot"/>
      </p:par>
    </p:tnLst>
  </p:timing>
</p:sld>
</file>

<file path=ppt/theme/theme1.xml><?xml version="1.0" encoding="utf-8"?>
<a:theme xmlns:a="http://schemas.openxmlformats.org/drawingml/2006/main" name="vbg group mall utan symbol">
  <a:themeElements>
    <a:clrScheme name="vbg group mall utan symbol 13">
      <a:dk1>
        <a:srgbClr val="000000"/>
      </a:dk1>
      <a:lt1>
        <a:srgbClr val="FFFFFF"/>
      </a:lt1>
      <a:dk2>
        <a:srgbClr val="000000"/>
      </a:dk2>
      <a:lt2>
        <a:srgbClr val="808080"/>
      </a:lt2>
      <a:accent1>
        <a:srgbClr val="738FC4"/>
      </a:accent1>
      <a:accent2>
        <a:srgbClr val="CEC2A1"/>
      </a:accent2>
      <a:accent3>
        <a:srgbClr val="FFFFFF"/>
      </a:accent3>
      <a:accent4>
        <a:srgbClr val="000000"/>
      </a:accent4>
      <a:accent5>
        <a:srgbClr val="BCC6DE"/>
      </a:accent5>
      <a:accent6>
        <a:srgbClr val="BAB091"/>
      </a:accent6>
      <a:hlink>
        <a:srgbClr val="E2DBC9"/>
      </a:hlink>
      <a:folHlink>
        <a:srgbClr val="C39F1D"/>
      </a:folHlink>
    </a:clrScheme>
    <a:fontScheme name="vbg group mall utan symbo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bg group mall utan symbo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bg group mall utan symbo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bg group mall utan symbo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bg group mall utan symbo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bg group mall utan symbo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bg group mall utan symbo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bg group mall utan symbo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bg group mall utan symbo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bg group mall utan symbo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bg group mall utan symbo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bg group mall utan symbo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bg group mall utan symbo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vbg group mall utan symbol 13">
        <a:dk1>
          <a:srgbClr val="000000"/>
        </a:dk1>
        <a:lt1>
          <a:srgbClr val="FFFFFF"/>
        </a:lt1>
        <a:dk2>
          <a:srgbClr val="000000"/>
        </a:dk2>
        <a:lt2>
          <a:srgbClr val="808080"/>
        </a:lt2>
        <a:accent1>
          <a:srgbClr val="738FC4"/>
        </a:accent1>
        <a:accent2>
          <a:srgbClr val="CEC2A1"/>
        </a:accent2>
        <a:accent3>
          <a:srgbClr val="FFFFFF"/>
        </a:accent3>
        <a:accent4>
          <a:srgbClr val="000000"/>
        </a:accent4>
        <a:accent5>
          <a:srgbClr val="BCC6DE"/>
        </a:accent5>
        <a:accent6>
          <a:srgbClr val="BAB091"/>
        </a:accent6>
        <a:hlink>
          <a:srgbClr val="E2DBC9"/>
        </a:hlink>
        <a:folHlink>
          <a:srgbClr val="C39F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vbg group mall utan symbol</Template>
  <TotalTime>3157</TotalTime>
  <Words>547</Words>
  <Application>Microsoft Office PowerPoint</Application>
  <PresentationFormat>Bildspel på skärmen (4:3)</PresentationFormat>
  <Paragraphs>61</Paragraphs>
  <Slides>6</Slides>
  <Notes>0</Notes>
  <HiddenSlides>0</HiddenSlides>
  <MMClips>0</MMClips>
  <ScaleCrop>false</ScaleCrop>
  <HeadingPairs>
    <vt:vector size="4" baseType="variant">
      <vt:variant>
        <vt:lpstr>Tema</vt:lpstr>
      </vt:variant>
      <vt:variant>
        <vt:i4>1</vt:i4>
      </vt:variant>
      <vt:variant>
        <vt:lpstr>Bildrubriker</vt:lpstr>
      </vt:variant>
      <vt:variant>
        <vt:i4>6</vt:i4>
      </vt:variant>
    </vt:vector>
  </HeadingPairs>
  <TitlesOfParts>
    <vt:vector size="7" baseType="lpstr">
      <vt:lpstr>vbg group mall utan symbol</vt:lpstr>
      <vt:lpstr>Drawbar a separate technical unit</vt:lpstr>
      <vt:lpstr>Drawbar a separate technical unit</vt:lpstr>
      <vt:lpstr>Drawbar a separate technical unit</vt:lpstr>
      <vt:lpstr>Drawbar a separate technical unit</vt:lpstr>
      <vt:lpstr>Drawbar a separate technical unit</vt:lpstr>
      <vt:lpstr>Drawbar a separate technical unit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Drawbar a separate technical unit</dc:title>
  <dc:creator>Svensson Bolennarth</dc:creator>
  <cp:lastModifiedBy>Svensson Bolennarth</cp:lastModifiedBy>
  <cp:revision>14</cp:revision>
  <dcterms:created xsi:type="dcterms:W3CDTF">2013-03-26T11:38:55Z</dcterms:created>
  <dcterms:modified xsi:type="dcterms:W3CDTF">2013-04-08T08:57:06Z</dcterms:modified>
</cp:coreProperties>
</file>