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10" r:id="rId2"/>
    <p:sldId id="316" r:id="rId3"/>
    <p:sldId id="311" r:id="rId4"/>
    <p:sldId id="312" r:id="rId5"/>
    <p:sldId id="313" r:id="rId6"/>
    <p:sldId id="314" r:id="rId7"/>
    <p:sldId id="315" r:id="rId8"/>
  </p:sldIdLst>
  <p:sldSz cx="9144000" cy="6858000" type="screen4x3"/>
  <p:notesSz cx="6797675" cy="98567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EEAB0"/>
    <a:srgbClr val="B0DD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-1228" y="-6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05EBA-29A2-431C-90C1-F75B2D0D6CCD}" type="datetimeFigureOut">
              <a:rPr lang="en-US" smtClean="0"/>
              <a:pPr/>
              <a:t>4/12/2018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20524-59A0-4ADD-877F-ADA0A220FCBA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992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05EBA-29A2-431C-90C1-F75B2D0D6CCD}" type="datetimeFigureOut">
              <a:rPr lang="en-US" smtClean="0"/>
              <a:pPr/>
              <a:t>4/12/2018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20524-59A0-4ADD-877F-ADA0A220FCBA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749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05EBA-29A2-431C-90C1-F75B2D0D6CCD}" type="datetimeFigureOut">
              <a:rPr lang="en-US" smtClean="0"/>
              <a:pPr/>
              <a:t>4/12/2018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20524-59A0-4ADD-877F-ADA0A220FCBA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318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05EBA-29A2-431C-90C1-F75B2D0D6CCD}" type="datetimeFigureOut">
              <a:rPr lang="en-US" smtClean="0"/>
              <a:pPr/>
              <a:t>4/12/2018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20524-59A0-4ADD-877F-ADA0A220FCBA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70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05EBA-29A2-431C-90C1-F75B2D0D6CCD}" type="datetimeFigureOut">
              <a:rPr lang="en-US" smtClean="0"/>
              <a:pPr/>
              <a:t>4/12/2018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20524-59A0-4ADD-877F-ADA0A220FCBA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927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05EBA-29A2-431C-90C1-F75B2D0D6CCD}" type="datetimeFigureOut">
              <a:rPr lang="en-US" smtClean="0"/>
              <a:pPr/>
              <a:t>4/12/2018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20524-59A0-4ADD-877F-ADA0A220FCBA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768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05EBA-29A2-431C-90C1-F75B2D0D6CCD}" type="datetimeFigureOut">
              <a:rPr lang="en-US" smtClean="0"/>
              <a:pPr/>
              <a:t>4/12/2018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20524-59A0-4ADD-877F-ADA0A220FCBA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3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05EBA-29A2-431C-90C1-F75B2D0D6CCD}" type="datetimeFigureOut">
              <a:rPr lang="en-US" smtClean="0"/>
              <a:pPr/>
              <a:t>4/12/2018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20524-59A0-4ADD-877F-ADA0A220FCBA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605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05EBA-29A2-431C-90C1-F75B2D0D6CCD}" type="datetimeFigureOut">
              <a:rPr lang="en-US" smtClean="0"/>
              <a:pPr/>
              <a:t>4/12/2018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20524-59A0-4ADD-877F-ADA0A220FCBA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135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05EBA-29A2-431C-90C1-F75B2D0D6CCD}" type="datetimeFigureOut">
              <a:rPr lang="en-US" smtClean="0"/>
              <a:pPr/>
              <a:t>4/12/2018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20524-59A0-4ADD-877F-ADA0A220FCBA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657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05EBA-29A2-431C-90C1-F75B2D0D6CCD}" type="datetimeFigureOut">
              <a:rPr lang="en-US" smtClean="0"/>
              <a:pPr/>
              <a:t>4/12/2018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20524-59A0-4ADD-877F-ADA0A220FCBA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192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05EBA-29A2-431C-90C1-F75B2D0D6CCD}" type="datetimeFigureOut">
              <a:rPr lang="en-US" smtClean="0"/>
              <a:pPr/>
              <a:t>4/12/2018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20524-59A0-4ADD-877F-ADA0A220FCBA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014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486089" y="2349180"/>
            <a:ext cx="61718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/>
              <a:t>Approval Marking Layout Examples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6506683" y="539015"/>
            <a:ext cx="1741118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it-IT" b="1" dirty="0" smtClean="0"/>
              <a:t>SLR-23-06/Rev.1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38726754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0106" y="242048"/>
            <a:ext cx="7992674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Approval Marking Layout Examples of Single Device</a:t>
            </a:r>
          </a:p>
        </p:txBody>
      </p:sp>
      <p:sp>
        <p:nvSpPr>
          <p:cNvPr id="146" name="TextBox 145"/>
          <p:cNvSpPr txBox="1"/>
          <p:nvPr/>
        </p:nvSpPr>
        <p:spPr>
          <a:xfrm>
            <a:off x="964267" y="5904675"/>
            <a:ext cx="6851837" cy="6052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000" dirty="0"/>
              <a:t>It is assumed that LSD will be UN Reg. No.168,                                                       RID will be UN Reg. No.169 and RRD will be UN Reg. No.170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152400" y="1337733"/>
            <a:ext cx="2988733" cy="3302000"/>
            <a:chOff x="152400" y="1337733"/>
            <a:chExt cx="2988733" cy="3302000"/>
          </a:xfrm>
        </p:grpSpPr>
        <p:sp>
          <p:nvSpPr>
            <p:cNvPr id="102" name="TextBox 101"/>
            <p:cNvSpPr txBox="1"/>
            <p:nvPr/>
          </p:nvSpPr>
          <p:spPr>
            <a:xfrm>
              <a:off x="1368467" y="3075391"/>
              <a:ext cx="979771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400" dirty="0"/>
                <a:t>E</a:t>
              </a:r>
              <a:r>
                <a:rPr lang="en-US" sz="2800" dirty="0"/>
                <a:t>4</a:t>
              </a:r>
            </a:p>
          </p:txBody>
        </p:sp>
        <p:sp>
          <p:nvSpPr>
            <p:cNvPr id="103" name="Oval 102"/>
            <p:cNvSpPr/>
            <p:nvPr/>
          </p:nvSpPr>
          <p:spPr>
            <a:xfrm>
              <a:off x="1225479" y="3036140"/>
              <a:ext cx="848696" cy="848696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8" name="TextBox 117"/>
            <p:cNvSpPr txBox="1"/>
            <p:nvPr/>
          </p:nvSpPr>
          <p:spPr>
            <a:xfrm>
              <a:off x="582066" y="2477680"/>
              <a:ext cx="2135521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2800" dirty="0"/>
                <a:t>168R00-1111</a:t>
              </a:r>
            </a:p>
          </p:txBody>
        </p:sp>
        <p:sp>
          <p:nvSpPr>
            <p:cNvPr id="29" name="TextBox 117"/>
            <p:cNvSpPr txBox="1"/>
            <p:nvPr/>
          </p:nvSpPr>
          <p:spPr>
            <a:xfrm>
              <a:off x="1370921" y="2100798"/>
              <a:ext cx="530915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2800" dirty="0"/>
                <a:t>RL</a:t>
              </a:r>
            </a:p>
          </p:txBody>
        </p:sp>
        <p:cxnSp>
          <p:nvCxnSpPr>
            <p:cNvPr id="40" name="Straight Arrow Connector 133"/>
            <p:cNvCxnSpPr/>
            <p:nvPr/>
          </p:nvCxnSpPr>
          <p:spPr>
            <a:xfrm>
              <a:off x="1368467" y="1929080"/>
              <a:ext cx="141667" cy="257865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134"/>
            <p:cNvSpPr txBox="1"/>
            <p:nvPr/>
          </p:nvSpPr>
          <p:spPr>
            <a:xfrm>
              <a:off x="434354" y="1626741"/>
              <a:ext cx="2113528" cy="3872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2300"/>
                </a:lnSpc>
              </a:pPr>
              <a:r>
                <a:rPr lang="en-US" sz="1600" dirty="0">
                  <a:solidFill>
                    <a:srgbClr val="00B0F0"/>
                  </a:solidFill>
                </a:rPr>
                <a:t>Daytime Running Lamp</a:t>
              </a:r>
            </a:p>
          </p:txBody>
        </p:sp>
        <p:sp>
          <p:nvSpPr>
            <p:cNvPr id="48" name="TextBox 134"/>
            <p:cNvSpPr txBox="1"/>
            <p:nvPr/>
          </p:nvSpPr>
          <p:spPr>
            <a:xfrm>
              <a:off x="258714" y="2993246"/>
              <a:ext cx="910561" cy="3872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300"/>
                </a:lnSpc>
              </a:pPr>
              <a:r>
                <a:rPr lang="en-US" sz="1600" dirty="0">
                  <a:solidFill>
                    <a:srgbClr val="00B0F0"/>
                  </a:solidFill>
                </a:rPr>
                <a:t>LSD</a:t>
              </a:r>
            </a:p>
          </p:txBody>
        </p:sp>
        <p:cxnSp>
          <p:nvCxnSpPr>
            <p:cNvPr id="47" name="Straight Arrow Connector 133"/>
            <p:cNvCxnSpPr/>
            <p:nvPr/>
          </p:nvCxnSpPr>
          <p:spPr>
            <a:xfrm flipV="1">
              <a:off x="750661" y="2853611"/>
              <a:ext cx="215111" cy="239981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133"/>
            <p:cNvCxnSpPr/>
            <p:nvPr/>
          </p:nvCxnSpPr>
          <p:spPr>
            <a:xfrm flipV="1">
              <a:off x="964268" y="2834744"/>
              <a:ext cx="538628" cy="586998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134"/>
            <p:cNvSpPr txBox="1"/>
            <p:nvPr/>
          </p:nvSpPr>
          <p:spPr>
            <a:xfrm>
              <a:off x="228797" y="3330665"/>
              <a:ext cx="1048498" cy="3872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300"/>
                </a:lnSpc>
              </a:pPr>
              <a:r>
                <a:rPr lang="en-US" sz="1600" dirty="0">
                  <a:solidFill>
                    <a:srgbClr val="00B0F0"/>
                  </a:solidFill>
                </a:rPr>
                <a:t>00 Series</a:t>
              </a:r>
            </a:p>
          </p:txBody>
        </p:sp>
        <p:cxnSp>
          <p:nvCxnSpPr>
            <p:cNvPr id="64" name="Straight Arrow Connector 133"/>
            <p:cNvCxnSpPr/>
            <p:nvPr/>
          </p:nvCxnSpPr>
          <p:spPr>
            <a:xfrm flipH="1" flipV="1">
              <a:off x="2160054" y="2834744"/>
              <a:ext cx="121557" cy="215156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134"/>
            <p:cNvSpPr txBox="1"/>
            <p:nvPr/>
          </p:nvSpPr>
          <p:spPr>
            <a:xfrm>
              <a:off x="1909153" y="3007778"/>
              <a:ext cx="1048498" cy="483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1600" dirty="0">
                  <a:solidFill>
                    <a:srgbClr val="00B0F0"/>
                  </a:solidFill>
                </a:rPr>
                <a:t>Approval No</a:t>
              </a: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52400" y="1337733"/>
              <a:ext cx="2988733" cy="33020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3167150" y="1337733"/>
            <a:ext cx="2852650" cy="3268134"/>
            <a:chOff x="3167150" y="1337733"/>
            <a:chExt cx="2852650" cy="3268134"/>
          </a:xfrm>
        </p:grpSpPr>
        <p:sp>
          <p:nvSpPr>
            <p:cNvPr id="30" name="TextBox 101"/>
            <p:cNvSpPr txBox="1"/>
            <p:nvPr/>
          </p:nvSpPr>
          <p:spPr>
            <a:xfrm>
              <a:off x="4232690" y="2618193"/>
              <a:ext cx="979771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400" dirty="0"/>
                <a:t>E</a:t>
              </a:r>
              <a:r>
                <a:rPr lang="en-US" sz="2800" dirty="0"/>
                <a:t>4</a:t>
              </a:r>
            </a:p>
          </p:txBody>
        </p:sp>
        <p:sp>
          <p:nvSpPr>
            <p:cNvPr id="31" name="Oval 102"/>
            <p:cNvSpPr/>
            <p:nvPr/>
          </p:nvSpPr>
          <p:spPr>
            <a:xfrm>
              <a:off x="4089702" y="2578942"/>
              <a:ext cx="848696" cy="848696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32" name="TextBox 117"/>
            <p:cNvSpPr txBox="1"/>
            <p:nvPr/>
          </p:nvSpPr>
          <p:spPr>
            <a:xfrm>
              <a:off x="3446289" y="3464578"/>
              <a:ext cx="2135521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2800" dirty="0"/>
                <a:t>169R01-2222</a:t>
              </a:r>
            </a:p>
          </p:txBody>
        </p:sp>
        <p:sp>
          <p:nvSpPr>
            <p:cNvPr id="33" name="TextBox 117"/>
            <p:cNvSpPr txBox="1"/>
            <p:nvPr/>
          </p:nvSpPr>
          <p:spPr>
            <a:xfrm>
              <a:off x="4248591" y="2141721"/>
              <a:ext cx="532518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2800" dirty="0"/>
                <a:t>F3</a:t>
              </a:r>
            </a:p>
          </p:txBody>
        </p:sp>
        <p:cxnSp>
          <p:nvCxnSpPr>
            <p:cNvPr id="57" name="Straight Arrow Connector 133"/>
            <p:cNvCxnSpPr/>
            <p:nvPr/>
          </p:nvCxnSpPr>
          <p:spPr>
            <a:xfrm>
              <a:off x="4365532" y="1930209"/>
              <a:ext cx="141667" cy="257865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134"/>
            <p:cNvSpPr txBox="1"/>
            <p:nvPr/>
          </p:nvSpPr>
          <p:spPr>
            <a:xfrm>
              <a:off x="3494377" y="1627870"/>
              <a:ext cx="1476623" cy="3872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2300"/>
                </a:lnSpc>
              </a:pPr>
              <a:r>
                <a:rPr lang="en-US" sz="1600" dirty="0">
                  <a:solidFill>
                    <a:srgbClr val="00B0F0"/>
                  </a:solidFill>
                </a:rPr>
                <a:t>Front Fog Lamp</a:t>
              </a:r>
            </a:p>
          </p:txBody>
        </p:sp>
        <p:sp>
          <p:nvSpPr>
            <p:cNvPr id="59" name="TextBox 134"/>
            <p:cNvSpPr txBox="1"/>
            <p:nvPr/>
          </p:nvSpPr>
          <p:spPr>
            <a:xfrm>
              <a:off x="3167150" y="4006196"/>
              <a:ext cx="910561" cy="3872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300"/>
                </a:lnSpc>
              </a:pPr>
              <a:r>
                <a:rPr lang="en-US" sz="1600" dirty="0">
                  <a:solidFill>
                    <a:srgbClr val="00B0F0"/>
                  </a:solidFill>
                </a:rPr>
                <a:t>RID</a:t>
              </a:r>
            </a:p>
          </p:txBody>
        </p:sp>
        <p:cxnSp>
          <p:nvCxnSpPr>
            <p:cNvPr id="61" name="Straight Arrow Connector 133"/>
            <p:cNvCxnSpPr/>
            <p:nvPr/>
          </p:nvCxnSpPr>
          <p:spPr>
            <a:xfrm flipH="1" flipV="1">
              <a:off x="4438880" y="3829222"/>
              <a:ext cx="45146" cy="239980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134"/>
            <p:cNvSpPr txBox="1"/>
            <p:nvPr/>
          </p:nvSpPr>
          <p:spPr>
            <a:xfrm>
              <a:off x="3998714" y="3987724"/>
              <a:ext cx="1048498" cy="3872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300"/>
                </a:lnSpc>
              </a:pPr>
              <a:r>
                <a:rPr lang="en-US" sz="1600" dirty="0">
                  <a:solidFill>
                    <a:srgbClr val="00B0F0"/>
                  </a:solidFill>
                </a:rPr>
                <a:t>01 Series</a:t>
              </a:r>
            </a:p>
          </p:txBody>
        </p:sp>
        <p:cxnSp>
          <p:nvCxnSpPr>
            <p:cNvPr id="67" name="Straight Arrow Connector 133"/>
            <p:cNvCxnSpPr/>
            <p:nvPr/>
          </p:nvCxnSpPr>
          <p:spPr>
            <a:xfrm flipV="1">
              <a:off x="3639465" y="3849897"/>
              <a:ext cx="215111" cy="239981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133"/>
            <p:cNvCxnSpPr/>
            <p:nvPr/>
          </p:nvCxnSpPr>
          <p:spPr>
            <a:xfrm flipH="1" flipV="1">
              <a:off x="5160242" y="3830273"/>
              <a:ext cx="121557" cy="215156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134"/>
            <p:cNvSpPr txBox="1"/>
            <p:nvPr/>
          </p:nvSpPr>
          <p:spPr>
            <a:xfrm>
              <a:off x="4909341" y="4003307"/>
              <a:ext cx="1048498" cy="483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1600" dirty="0">
                  <a:solidFill>
                    <a:srgbClr val="00B0F0"/>
                  </a:solidFill>
                </a:rPr>
                <a:t>Approval No</a:t>
              </a: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3302000" y="1337733"/>
              <a:ext cx="2717800" cy="326813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6222395" y="1337733"/>
            <a:ext cx="2599872" cy="3488267"/>
            <a:chOff x="6222395" y="1337733"/>
            <a:chExt cx="2599872" cy="3488267"/>
          </a:xfrm>
        </p:grpSpPr>
        <p:sp>
          <p:nvSpPr>
            <p:cNvPr id="34" name="TextBox 101"/>
            <p:cNvSpPr txBox="1"/>
            <p:nvPr/>
          </p:nvSpPr>
          <p:spPr>
            <a:xfrm>
              <a:off x="7076151" y="2922993"/>
              <a:ext cx="979771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400" dirty="0"/>
                <a:t>E</a:t>
              </a:r>
              <a:r>
                <a:rPr lang="en-US" sz="2800" dirty="0"/>
                <a:t>4</a:t>
              </a:r>
            </a:p>
          </p:txBody>
        </p:sp>
        <p:sp>
          <p:nvSpPr>
            <p:cNvPr id="35" name="Oval 102"/>
            <p:cNvSpPr/>
            <p:nvPr/>
          </p:nvSpPr>
          <p:spPr>
            <a:xfrm>
              <a:off x="6933163" y="2883742"/>
              <a:ext cx="848696" cy="848696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36" name="TextBox 117"/>
            <p:cNvSpPr txBox="1"/>
            <p:nvPr/>
          </p:nvSpPr>
          <p:spPr>
            <a:xfrm>
              <a:off x="6710539" y="2389134"/>
              <a:ext cx="1293944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2800" dirty="0"/>
                <a:t>170R02</a:t>
              </a:r>
            </a:p>
          </p:txBody>
        </p:sp>
        <p:sp>
          <p:nvSpPr>
            <p:cNvPr id="37" name="TextBox 117"/>
            <p:cNvSpPr txBox="1"/>
            <p:nvPr/>
          </p:nvSpPr>
          <p:spPr>
            <a:xfrm>
              <a:off x="7104070" y="2002786"/>
              <a:ext cx="482824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2800" dirty="0"/>
                <a:t>IA</a:t>
              </a:r>
            </a:p>
          </p:txBody>
        </p:sp>
        <p:sp>
          <p:nvSpPr>
            <p:cNvPr id="70" name="TextBox 117"/>
            <p:cNvSpPr txBox="1"/>
            <p:nvPr/>
          </p:nvSpPr>
          <p:spPr>
            <a:xfrm>
              <a:off x="6900470" y="3748313"/>
              <a:ext cx="915635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2800" dirty="0"/>
                <a:t>3333</a:t>
              </a:r>
            </a:p>
          </p:txBody>
        </p:sp>
        <p:cxnSp>
          <p:nvCxnSpPr>
            <p:cNvPr id="75" name="Straight Arrow Connector 133"/>
            <p:cNvCxnSpPr/>
            <p:nvPr/>
          </p:nvCxnSpPr>
          <p:spPr>
            <a:xfrm flipH="1" flipV="1">
              <a:off x="7495776" y="4117789"/>
              <a:ext cx="121557" cy="215156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TextBox 134"/>
            <p:cNvSpPr txBox="1"/>
            <p:nvPr/>
          </p:nvSpPr>
          <p:spPr>
            <a:xfrm>
              <a:off x="7244875" y="4290823"/>
              <a:ext cx="1048498" cy="483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1600" dirty="0">
                  <a:solidFill>
                    <a:srgbClr val="00B0F0"/>
                  </a:solidFill>
                </a:rPr>
                <a:t>Approval No</a:t>
              </a:r>
            </a:p>
          </p:txBody>
        </p:sp>
        <p:cxnSp>
          <p:nvCxnSpPr>
            <p:cNvPr id="77" name="Straight Arrow Connector 133"/>
            <p:cNvCxnSpPr/>
            <p:nvPr/>
          </p:nvCxnSpPr>
          <p:spPr>
            <a:xfrm>
              <a:off x="7170836" y="1823415"/>
              <a:ext cx="124608" cy="263142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TextBox 134"/>
            <p:cNvSpPr txBox="1"/>
            <p:nvPr/>
          </p:nvSpPr>
          <p:spPr>
            <a:xfrm>
              <a:off x="6365830" y="1523975"/>
              <a:ext cx="2123916" cy="3872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2300"/>
                </a:lnSpc>
              </a:pPr>
              <a:r>
                <a:rPr lang="en-US" sz="1600" dirty="0">
                  <a:solidFill>
                    <a:srgbClr val="00B0F0"/>
                  </a:solidFill>
                </a:rPr>
                <a:t>Retro-Reflective Device</a:t>
              </a:r>
            </a:p>
          </p:txBody>
        </p:sp>
        <p:sp>
          <p:nvSpPr>
            <p:cNvPr id="82" name="TextBox 134"/>
            <p:cNvSpPr txBox="1"/>
            <p:nvPr/>
          </p:nvSpPr>
          <p:spPr>
            <a:xfrm>
              <a:off x="6222395" y="2909332"/>
              <a:ext cx="910561" cy="3872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300"/>
                </a:lnSpc>
              </a:pPr>
              <a:r>
                <a:rPr lang="en-US" sz="1600" dirty="0">
                  <a:solidFill>
                    <a:srgbClr val="00B0F0"/>
                  </a:solidFill>
                </a:rPr>
                <a:t>RRD</a:t>
              </a:r>
            </a:p>
          </p:txBody>
        </p:sp>
        <p:cxnSp>
          <p:nvCxnSpPr>
            <p:cNvPr id="83" name="Straight Arrow Connector 133"/>
            <p:cNvCxnSpPr/>
            <p:nvPr/>
          </p:nvCxnSpPr>
          <p:spPr>
            <a:xfrm flipV="1">
              <a:off x="6765142" y="2769697"/>
              <a:ext cx="215111" cy="239981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Arrow Connector 133"/>
            <p:cNvCxnSpPr/>
            <p:nvPr/>
          </p:nvCxnSpPr>
          <p:spPr>
            <a:xfrm flipH="1" flipV="1">
              <a:off x="7703721" y="2772859"/>
              <a:ext cx="223297" cy="169270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TextBox 134"/>
            <p:cNvSpPr txBox="1"/>
            <p:nvPr/>
          </p:nvSpPr>
          <p:spPr>
            <a:xfrm>
              <a:off x="7723515" y="2873005"/>
              <a:ext cx="1048498" cy="3872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300"/>
                </a:lnSpc>
              </a:pPr>
              <a:r>
                <a:rPr lang="en-US" sz="1600" dirty="0">
                  <a:solidFill>
                    <a:srgbClr val="00B0F0"/>
                  </a:solidFill>
                </a:rPr>
                <a:t>02 Series</a:t>
              </a: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6223000" y="1337733"/>
              <a:ext cx="2599267" cy="3488267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4" name="四角形吹き出し 42"/>
          <p:cNvSpPr/>
          <p:nvPr/>
        </p:nvSpPr>
        <p:spPr>
          <a:xfrm>
            <a:off x="2878667" y="5055672"/>
            <a:ext cx="4139671" cy="583127"/>
          </a:xfrm>
          <a:prstGeom prst="wedgeRectCallout">
            <a:avLst>
              <a:gd name="adj1" fmla="val 56157"/>
              <a:gd name="adj2" fmla="val -207210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rgbClr val="FF0000"/>
                </a:solidFill>
              </a:rPr>
              <a:t>The approval number may be separated from the other markings.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956733" y="1134535"/>
            <a:ext cx="1540934" cy="372533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Example 1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3937000" y="1134533"/>
            <a:ext cx="1540934" cy="372533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Example 2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6680200" y="1159933"/>
            <a:ext cx="1540934" cy="372533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Example 3</a:t>
            </a:r>
          </a:p>
        </p:txBody>
      </p:sp>
    </p:spTree>
    <p:extLst>
      <p:ext uri="{BB962C8B-B14F-4D97-AF65-F5344CB8AC3E}">
        <p14:creationId xmlns:p14="http://schemas.microsoft.com/office/powerpoint/2010/main" val="1645759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0106" y="255495"/>
            <a:ext cx="7992674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Approval Marking Layout Examples of Combined Devices</a:t>
            </a:r>
          </a:p>
          <a:p>
            <a:pPr algn="ctr"/>
            <a:r>
              <a:rPr lang="en-US" sz="2400" dirty="0"/>
              <a:t>in Same Regulation</a:t>
            </a:r>
          </a:p>
        </p:txBody>
      </p:sp>
      <p:grpSp>
        <p:nvGrpSpPr>
          <p:cNvPr id="48" name="Group 47"/>
          <p:cNvGrpSpPr/>
          <p:nvPr/>
        </p:nvGrpSpPr>
        <p:grpSpPr>
          <a:xfrm>
            <a:off x="135467" y="1549400"/>
            <a:ext cx="3293533" cy="3691467"/>
            <a:chOff x="135467" y="1549400"/>
            <a:chExt cx="3293533" cy="3691467"/>
          </a:xfrm>
        </p:grpSpPr>
        <p:sp>
          <p:nvSpPr>
            <p:cNvPr id="102" name="TextBox 101"/>
            <p:cNvSpPr txBox="1"/>
            <p:nvPr/>
          </p:nvSpPr>
          <p:spPr>
            <a:xfrm>
              <a:off x="1731540" y="3868766"/>
              <a:ext cx="979771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400" dirty="0"/>
                <a:t>E</a:t>
              </a:r>
              <a:r>
                <a:rPr lang="en-US" sz="2800" dirty="0"/>
                <a:t>4</a:t>
              </a:r>
            </a:p>
          </p:txBody>
        </p:sp>
        <p:sp>
          <p:nvSpPr>
            <p:cNvPr id="103" name="Oval 102"/>
            <p:cNvSpPr/>
            <p:nvPr/>
          </p:nvSpPr>
          <p:spPr>
            <a:xfrm>
              <a:off x="1588552" y="3829515"/>
              <a:ext cx="848696" cy="848696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8" name="TextBox 117"/>
            <p:cNvSpPr txBox="1"/>
            <p:nvPr/>
          </p:nvSpPr>
          <p:spPr>
            <a:xfrm>
              <a:off x="945139" y="3271055"/>
              <a:ext cx="2135521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2800" dirty="0"/>
                <a:t>168R00-1111</a:t>
              </a:r>
            </a:p>
          </p:txBody>
        </p:sp>
        <p:sp>
          <p:nvSpPr>
            <p:cNvPr id="29" name="TextBox 117"/>
            <p:cNvSpPr txBox="1"/>
            <p:nvPr/>
          </p:nvSpPr>
          <p:spPr>
            <a:xfrm>
              <a:off x="1078076" y="2800044"/>
              <a:ext cx="562975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2800" dirty="0"/>
                <a:t>R1</a:t>
              </a:r>
            </a:p>
          </p:txBody>
        </p:sp>
        <p:cxnSp>
          <p:nvCxnSpPr>
            <p:cNvPr id="38" name="Straight Arrow Connector 120"/>
            <p:cNvCxnSpPr/>
            <p:nvPr/>
          </p:nvCxnSpPr>
          <p:spPr>
            <a:xfrm>
              <a:off x="1122452" y="3226402"/>
              <a:ext cx="456256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117"/>
            <p:cNvSpPr txBox="1"/>
            <p:nvPr/>
          </p:nvSpPr>
          <p:spPr>
            <a:xfrm>
              <a:off x="1689187" y="2800044"/>
              <a:ext cx="532518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2800" dirty="0"/>
                <a:t>S1</a:t>
              </a:r>
            </a:p>
          </p:txBody>
        </p:sp>
        <p:sp>
          <p:nvSpPr>
            <p:cNvPr id="49" name="TextBox 117"/>
            <p:cNvSpPr txBox="1"/>
            <p:nvPr/>
          </p:nvSpPr>
          <p:spPr>
            <a:xfrm>
              <a:off x="2305623" y="2800044"/>
              <a:ext cx="538930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2800" dirty="0"/>
                <a:t>2a</a:t>
              </a:r>
            </a:p>
          </p:txBody>
        </p:sp>
        <p:cxnSp>
          <p:nvCxnSpPr>
            <p:cNvPr id="112" name="Straight Arrow Connector 120"/>
            <p:cNvCxnSpPr/>
            <p:nvPr/>
          </p:nvCxnSpPr>
          <p:spPr>
            <a:xfrm>
              <a:off x="2332517" y="3226402"/>
              <a:ext cx="456256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133"/>
            <p:cNvCxnSpPr/>
            <p:nvPr/>
          </p:nvCxnSpPr>
          <p:spPr>
            <a:xfrm>
              <a:off x="874305" y="2022764"/>
              <a:ext cx="330626" cy="844515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134"/>
            <p:cNvSpPr txBox="1"/>
            <p:nvPr/>
          </p:nvSpPr>
          <p:spPr>
            <a:xfrm>
              <a:off x="313341" y="1668829"/>
              <a:ext cx="1783181" cy="3872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2300"/>
                </a:lnSpc>
              </a:pPr>
              <a:r>
                <a:rPr lang="en-US" sz="1600" dirty="0">
                  <a:solidFill>
                    <a:srgbClr val="00B0F0"/>
                  </a:solidFill>
                </a:rPr>
                <a:t>Rear Position Lamp</a:t>
              </a:r>
            </a:p>
          </p:txBody>
        </p:sp>
        <p:sp>
          <p:nvSpPr>
            <p:cNvPr id="32" name="TextBox 134"/>
            <p:cNvSpPr txBox="1"/>
            <p:nvPr/>
          </p:nvSpPr>
          <p:spPr>
            <a:xfrm>
              <a:off x="1199280" y="1896806"/>
              <a:ext cx="1064330" cy="3872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2300"/>
                </a:lnSpc>
              </a:pPr>
              <a:r>
                <a:rPr lang="en-US" sz="1600" dirty="0">
                  <a:solidFill>
                    <a:srgbClr val="00B0F0"/>
                  </a:solidFill>
                </a:rPr>
                <a:t>Stop Lamp</a:t>
              </a:r>
            </a:p>
          </p:txBody>
        </p:sp>
        <p:cxnSp>
          <p:nvCxnSpPr>
            <p:cNvPr id="33" name="Straight Arrow Connector 133"/>
            <p:cNvCxnSpPr/>
            <p:nvPr/>
          </p:nvCxnSpPr>
          <p:spPr>
            <a:xfrm>
              <a:off x="1731445" y="2187726"/>
              <a:ext cx="113377" cy="687117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134"/>
            <p:cNvSpPr txBox="1"/>
            <p:nvPr/>
          </p:nvSpPr>
          <p:spPr>
            <a:xfrm>
              <a:off x="1941459" y="2114547"/>
              <a:ext cx="1427762" cy="5796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2300"/>
                </a:lnSpc>
              </a:pPr>
              <a:r>
                <a:rPr lang="en-US" sz="1600" dirty="0">
                  <a:solidFill>
                    <a:srgbClr val="00B0F0"/>
                  </a:solidFill>
                </a:rPr>
                <a:t>Rear Direction</a:t>
              </a:r>
            </a:p>
            <a:p>
              <a:pPr algn="ctr">
                <a:lnSpc>
                  <a:spcPts val="1500"/>
                </a:lnSpc>
              </a:pPr>
              <a:r>
                <a:rPr lang="en-US" sz="1600" dirty="0">
                  <a:solidFill>
                    <a:srgbClr val="00B0F0"/>
                  </a:solidFill>
                </a:rPr>
                <a:t>Indicator Lamp</a:t>
              </a:r>
            </a:p>
          </p:txBody>
        </p:sp>
        <p:cxnSp>
          <p:nvCxnSpPr>
            <p:cNvPr id="37" name="Straight Arrow Connector 133"/>
            <p:cNvCxnSpPr/>
            <p:nvPr/>
          </p:nvCxnSpPr>
          <p:spPr>
            <a:xfrm>
              <a:off x="2514725" y="2624413"/>
              <a:ext cx="0" cy="251730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134"/>
            <p:cNvSpPr txBox="1"/>
            <p:nvPr/>
          </p:nvSpPr>
          <p:spPr>
            <a:xfrm>
              <a:off x="567995" y="3786619"/>
              <a:ext cx="910561" cy="3872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300"/>
                </a:lnSpc>
              </a:pPr>
              <a:r>
                <a:rPr lang="en-US" sz="1600" dirty="0">
                  <a:solidFill>
                    <a:srgbClr val="00B0F0"/>
                  </a:solidFill>
                </a:rPr>
                <a:t>LSD</a:t>
              </a:r>
            </a:p>
          </p:txBody>
        </p:sp>
        <p:cxnSp>
          <p:nvCxnSpPr>
            <p:cNvPr id="40" name="Straight Arrow Connector 133"/>
            <p:cNvCxnSpPr/>
            <p:nvPr/>
          </p:nvCxnSpPr>
          <p:spPr>
            <a:xfrm flipV="1">
              <a:off x="1059942" y="3646984"/>
              <a:ext cx="215111" cy="239981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133"/>
            <p:cNvCxnSpPr/>
            <p:nvPr/>
          </p:nvCxnSpPr>
          <p:spPr>
            <a:xfrm flipV="1">
              <a:off x="1273549" y="3628117"/>
              <a:ext cx="538628" cy="586998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134"/>
            <p:cNvSpPr txBox="1"/>
            <p:nvPr/>
          </p:nvSpPr>
          <p:spPr>
            <a:xfrm>
              <a:off x="538078" y="4124038"/>
              <a:ext cx="1048498" cy="3872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300"/>
                </a:lnSpc>
              </a:pPr>
              <a:r>
                <a:rPr lang="en-US" sz="1600" dirty="0">
                  <a:solidFill>
                    <a:srgbClr val="00B0F0"/>
                  </a:solidFill>
                </a:rPr>
                <a:t>00 Series</a:t>
              </a:r>
            </a:p>
          </p:txBody>
        </p:sp>
        <p:cxnSp>
          <p:nvCxnSpPr>
            <p:cNvPr id="43" name="Straight Arrow Connector 133"/>
            <p:cNvCxnSpPr/>
            <p:nvPr/>
          </p:nvCxnSpPr>
          <p:spPr>
            <a:xfrm flipH="1" flipV="1">
              <a:off x="2590358" y="3614670"/>
              <a:ext cx="121557" cy="215156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134"/>
            <p:cNvSpPr txBox="1"/>
            <p:nvPr/>
          </p:nvSpPr>
          <p:spPr>
            <a:xfrm>
              <a:off x="2339457" y="3787704"/>
              <a:ext cx="1048498" cy="483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1600" dirty="0">
                  <a:solidFill>
                    <a:srgbClr val="00B0F0"/>
                  </a:solidFill>
                </a:rPr>
                <a:t>Approval No</a:t>
              </a: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135467" y="1549400"/>
              <a:ext cx="3293533" cy="3691467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3615267" y="1549400"/>
            <a:ext cx="2353733" cy="3716867"/>
            <a:chOff x="3615267" y="1549400"/>
            <a:chExt cx="2353733" cy="3733800"/>
          </a:xfrm>
        </p:grpSpPr>
        <p:sp>
          <p:nvSpPr>
            <p:cNvPr id="51" name="TextBox 101"/>
            <p:cNvSpPr txBox="1"/>
            <p:nvPr/>
          </p:nvSpPr>
          <p:spPr>
            <a:xfrm>
              <a:off x="4433937" y="3519144"/>
              <a:ext cx="979771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400" dirty="0"/>
                <a:t>E</a:t>
              </a:r>
              <a:r>
                <a:rPr lang="en-US" sz="2800" dirty="0"/>
                <a:t>4</a:t>
              </a:r>
            </a:p>
          </p:txBody>
        </p:sp>
        <p:sp>
          <p:nvSpPr>
            <p:cNvPr id="53" name="Oval 102"/>
            <p:cNvSpPr/>
            <p:nvPr/>
          </p:nvSpPr>
          <p:spPr>
            <a:xfrm>
              <a:off x="4290949" y="3479893"/>
              <a:ext cx="848696" cy="848696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54" name="TextBox 117"/>
            <p:cNvSpPr txBox="1"/>
            <p:nvPr/>
          </p:nvSpPr>
          <p:spPr>
            <a:xfrm>
              <a:off x="3647536" y="4433503"/>
              <a:ext cx="2135521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2800" dirty="0"/>
                <a:t>168R00-1111</a:t>
              </a:r>
            </a:p>
          </p:txBody>
        </p:sp>
        <p:sp>
          <p:nvSpPr>
            <p:cNvPr id="113" name="TextBox 117"/>
            <p:cNvSpPr txBox="1"/>
            <p:nvPr/>
          </p:nvSpPr>
          <p:spPr>
            <a:xfrm>
              <a:off x="3846097" y="2867279"/>
              <a:ext cx="562975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2800" dirty="0"/>
                <a:t>R1</a:t>
              </a:r>
            </a:p>
          </p:txBody>
        </p:sp>
        <p:cxnSp>
          <p:nvCxnSpPr>
            <p:cNvPr id="114" name="Straight Arrow Connector 120"/>
            <p:cNvCxnSpPr/>
            <p:nvPr/>
          </p:nvCxnSpPr>
          <p:spPr>
            <a:xfrm>
              <a:off x="3890473" y="3293637"/>
              <a:ext cx="456256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TextBox 117"/>
            <p:cNvSpPr txBox="1"/>
            <p:nvPr/>
          </p:nvSpPr>
          <p:spPr>
            <a:xfrm>
              <a:off x="4457208" y="2867279"/>
              <a:ext cx="532518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2800" dirty="0"/>
                <a:t>S1</a:t>
              </a:r>
            </a:p>
          </p:txBody>
        </p:sp>
        <p:sp>
          <p:nvSpPr>
            <p:cNvPr id="116" name="TextBox 117"/>
            <p:cNvSpPr txBox="1"/>
            <p:nvPr/>
          </p:nvSpPr>
          <p:spPr>
            <a:xfrm>
              <a:off x="5073644" y="2867279"/>
              <a:ext cx="538930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2800" dirty="0"/>
                <a:t>2a</a:t>
              </a:r>
            </a:p>
          </p:txBody>
        </p:sp>
        <p:cxnSp>
          <p:nvCxnSpPr>
            <p:cNvPr id="117" name="Straight Arrow Connector 120"/>
            <p:cNvCxnSpPr/>
            <p:nvPr/>
          </p:nvCxnSpPr>
          <p:spPr>
            <a:xfrm>
              <a:off x="5100538" y="3293637"/>
              <a:ext cx="456256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Rectangle 49"/>
            <p:cNvSpPr/>
            <p:nvPr/>
          </p:nvSpPr>
          <p:spPr>
            <a:xfrm>
              <a:off x="3615267" y="1549400"/>
              <a:ext cx="2353733" cy="37338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6256867" y="1557867"/>
            <a:ext cx="2472266" cy="3674533"/>
            <a:chOff x="6256867" y="1557867"/>
            <a:chExt cx="2472266" cy="3674533"/>
          </a:xfrm>
        </p:grpSpPr>
        <p:sp>
          <p:nvSpPr>
            <p:cNvPr id="94" name="TextBox 101"/>
            <p:cNvSpPr txBox="1"/>
            <p:nvPr/>
          </p:nvSpPr>
          <p:spPr>
            <a:xfrm>
              <a:off x="7281840" y="3814978"/>
              <a:ext cx="979771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400" dirty="0"/>
                <a:t>E</a:t>
              </a:r>
              <a:r>
                <a:rPr lang="en-US" sz="2800" dirty="0"/>
                <a:t>4</a:t>
              </a:r>
            </a:p>
          </p:txBody>
        </p:sp>
        <p:sp>
          <p:nvSpPr>
            <p:cNvPr id="95" name="Oval 102"/>
            <p:cNvSpPr/>
            <p:nvPr/>
          </p:nvSpPr>
          <p:spPr>
            <a:xfrm>
              <a:off x="7138852" y="3775727"/>
              <a:ext cx="848696" cy="848696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96" name="TextBox 117"/>
            <p:cNvSpPr txBox="1"/>
            <p:nvPr/>
          </p:nvSpPr>
          <p:spPr>
            <a:xfrm>
              <a:off x="6845061" y="3271055"/>
              <a:ext cx="1293944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2800" dirty="0"/>
                <a:t>168R00</a:t>
              </a:r>
            </a:p>
          </p:txBody>
        </p:sp>
        <p:sp>
          <p:nvSpPr>
            <p:cNvPr id="110" name="TextBox 117"/>
            <p:cNvSpPr txBox="1"/>
            <p:nvPr/>
          </p:nvSpPr>
          <p:spPr>
            <a:xfrm>
              <a:off x="7138852" y="4710162"/>
              <a:ext cx="915635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2800" dirty="0"/>
                <a:t>1111</a:t>
              </a: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6641993" y="2800044"/>
              <a:ext cx="562975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2800" dirty="0"/>
                <a:t>R1</a:t>
              </a:r>
            </a:p>
          </p:txBody>
        </p:sp>
        <p:cxnSp>
          <p:nvCxnSpPr>
            <p:cNvPr id="119" name="Straight Arrow Connector 120"/>
            <p:cNvCxnSpPr/>
            <p:nvPr/>
          </p:nvCxnSpPr>
          <p:spPr>
            <a:xfrm>
              <a:off x="6686369" y="3226402"/>
              <a:ext cx="456256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TextBox 117"/>
            <p:cNvSpPr txBox="1"/>
            <p:nvPr/>
          </p:nvSpPr>
          <p:spPr>
            <a:xfrm>
              <a:off x="7253104" y="2800044"/>
              <a:ext cx="532518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2800" dirty="0"/>
                <a:t>S1</a:t>
              </a:r>
            </a:p>
          </p:txBody>
        </p:sp>
        <p:sp>
          <p:nvSpPr>
            <p:cNvPr id="121" name="TextBox 117"/>
            <p:cNvSpPr txBox="1"/>
            <p:nvPr/>
          </p:nvSpPr>
          <p:spPr>
            <a:xfrm>
              <a:off x="7869540" y="2800044"/>
              <a:ext cx="538930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2800" dirty="0"/>
                <a:t>2a</a:t>
              </a:r>
            </a:p>
          </p:txBody>
        </p:sp>
        <p:cxnSp>
          <p:nvCxnSpPr>
            <p:cNvPr id="122" name="Straight Arrow Connector 120"/>
            <p:cNvCxnSpPr/>
            <p:nvPr/>
          </p:nvCxnSpPr>
          <p:spPr>
            <a:xfrm>
              <a:off x="7896434" y="3226402"/>
              <a:ext cx="456256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Rectangle 54"/>
            <p:cNvSpPr/>
            <p:nvPr/>
          </p:nvSpPr>
          <p:spPr>
            <a:xfrm>
              <a:off x="6256867" y="1557867"/>
              <a:ext cx="2472266" cy="3674533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6" name="四角形吹き出し 42"/>
          <p:cNvSpPr/>
          <p:nvPr/>
        </p:nvSpPr>
        <p:spPr>
          <a:xfrm>
            <a:off x="3149600" y="6046272"/>
            <a:ext cx="4139671" cy="583127"/>
          </a:xfrm>
          <a:prstGeom prst="wedgeRectCallout">
            <a:avLst>
              <a:gd name="adj1" fmla="val 56157"/>
              <a:gd name="adj2" fmla="val -207210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rgbClr val="FF0000"/>
                </a:solidFill>
              </a:rPr>
              <a:t>The approval number may be separated from the other markings.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956733" y="1346210"/>
            <a:ext cx="1540934" cy="372533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Example 1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3937000" y="1346208"/>
            <a:ext cx="1540934" cy="372533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Example 2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680200" y="1371608"/>
            <a:ext cx="1540934" cy="372533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Example 3</a:t>
            </a:r>
          </a:p>
        </p:txBody>
      </p:sp>
    </p:spTree>
    <p:extLst>
      <p:ext uri="{BB962C8B-B14F-4D97-AF65-F5344CB8AC3E}">
        <p14:creationId xmlns:p14="http://schemas.microsoft.com/office/powerpoint/2010/main" val="24030041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0106" y="255495"/>
            <a:ext cx="7992674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Approval Marking Layout Examples of Combined Devices</a:t>
            </a:r>
          </a:p>
          <a:p>
            <a:pPr algn="ctr"/>
            <a:r>
              <a:rPr lang="en-US" sz="2400" dirty="0"/>
              <a:t>in Different Regulations</a:t>
            </a:r>
          </a:p>
        </p:txBody>
      </p:sp>
      <p:grpSp>
        <p:nvGrpSpPr>
          <p:cNvPr id="85" name="Group 84"/>
          <p:cNvGrpSpPr/>
          <p:nvPr/>
        </p:nvGrpSpPr>
        <p:grpSpPr>
          <a:xfrm>
            <a:off x="6663268" y="1684863"/>
            <a:ext cx="2150534" cy="3657600"/>
            <a:chOff x="6620933" y="1769533"/>
            <a:chExt cx="2150534" cy="3657600"/>
          </a:xfrm>
        </p:grpSpPr>
        <p:sp>
          <p:nvSpPr>
            <p:cNvPr id="74" name="TextBox 101"/>
            <p:cNvSpPr txBox="1"/>
            <p:nvPr/>
          </p:nvSpPr>
          <p:spPr>
            <a:xfrm>
              <a:off x="7364807" y="3976340"/>
              <a:ext cx="979771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400" dirty="0"/>
                <a:t>E</a:t>
              </a:r>
              <a:r>
                <a:rPr lang="en-US" sz="2800" dirty="0"/>
                <a:t>4</a:t>
              </a:r>
            </a:p>
          </p:txBody>
        </p:sp>
        <p:sp>
          <p:nvSpPr>
            <p:cNvPr id="75" name="Oval 102"/>
            <p:cNvSpPr/>
            <p:nvPr/>
          </p:nvSpPr>
          <p:spPr>
            <a:xfrm>
              <a:off x="7221819" y="3937089"/>
              <a:ext cx="848696" cy="848696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76" name="TextBox 117"/>
            <p:cNvSpPr txBox="1"/>
            <p:nvPr/>
          </p:nvSpPr>
          <p:spPr>
            <a:xfrm>
              <a:off x="6912793" y="3109689"/>
              <a:ext cx="1293944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2800" dirty="0"/>
                <a:t>168R00</a:t>
              </a:r>
            </a:p>
          </p:txBody>
        </p:sp>
        <p:sp>
          <p:nvSpPr>
            <p:cNvPr id="77" name="TextBox 117"/>
            <p:cNvSpPr txBox="1"/>
            <p:nvPr/>
          </p:nvSpPr>
          <p:spPr>
            <a:xfrm>
              <a:off x="6986279" y="2611784"/>
              <a:ext cx="556563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2800" dirty="0"/>
                <a:t>1b</a:t>
              </a:r>
            </a:p>
          </p:txBody>
        </p:sp>
        <p:sp>
          <p:nvSpPr>
            <p:cNvPr id="78" name="TextBox 117"/>
            <p:cNvSpPr txBox="1"/>
            <p:nvPr/>
          </p:nvSpPr>
          <p:spPr>
            <a:xfrm>
              <a:off x="7656503" y="2611784"/>
              <a:ext cx="530915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2800" dirty="0"/>
                <a:t>RL</a:t>
              </a:r>
            </a:p>
          </p:txBody>
        </p:sp>
        <p:cxnSp>
          <p:nvCxnSpPr>
            <p:cNvPr id="79" name="Straight Arrow Connector 120"/>
            <p:cNvCxnSpPr/>
            <p:nvPr/>
          </p:nvCxnSpPr>
          <p:spPr>
            <a:xfrm>
              <a:off x="7047394" y="3024695"/>
              <a:ext cx="456256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TextBox 117"/>
            <p:cNvSpPr txBox="1"/>
            <p:nvPr/>
          </p:nvSpPr>
          <p:spPr>
            <a:xfrm>
              <a:off x="6970543" y="2155341"/>
              <a:ext cx="599844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2800" dirty="0" smtClean="0"/>
                <a:t>HC</a:t>
              </a:r>
              <a:endParaRPr lang="en-US" sz="2800" dirty="0"/>
            </a:p>
          </p:txBody>
        </p:sp>
        <p:sp>
          <p:nvSpPr>
            <p:cNvPr id="81" name="TextBox 117"/>
            <p:cNvSpPr txBox="1"/>
            <p:nvPr/>
          </p:nvSpPr>
          <p:spPr>
            <a:xfrm>
              <a:off x="7725864" y="2155341"/>
              <a:ext cx="393056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2800" dirty="0"/>
                <a:t>A</a:t>
              </a:r>
            </a:p>
          </p:txBody>
        </p:sp>
        <p:cxnSp>
          <p:nvCxnSpPr>
            <p:cNvPr id="82" name="Straight Arrow Connector 120"/>
            <p:cNvCxnSpPr/>
            <p:nvPr/>
          </p:nvCxnSpPr>
          <p:spPr>
            <a:xfrm>
              <a:off x="7721856" y="2550821"/>
              <a:ext cx="456256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TextBox 117"/>
            <p:cNvSpPr txBox="1"/>
            <p:nvPr/>
          </p:nvSpPr>
          <p:spPr>
            <a:xfrm>
              <a:off x="6912793" y="3463327"/>
              <a:ext cx="1293944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2800" dirty="0"/>
                <a:t>169R01</a:t>
              </a:r>
            </a:p>
          </p:txBody>
        </p:sp>
        <p:sp>
          <p:nvSpPr>
            <p:cNvPr id="87" name="TextBox 117"/>
            <p:cNvSpPr txBox="1"/>
            <p:nvPr/>
          </p:nvSpPr>
          <p:spPr>
            <a:xfrm>
              <a:off x="7183406" y="4808299"/>
              <a:ext cx="915635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altLang="ja-JP" sz="2800" dirty="0"/>
                <a:t>1111</a:t>
              </a:r>
              <a:endParaRPr lang="en-US" sz="2800" dirty="0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6620933" y="1769533"/>
              <a:ext cx="2150534" cy="36576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4072466" y="1684863"/>
            <a:ext cx="2404533" cy="3649133"/>
            <a:chOff x="4089400" y="1761066"/>
            <a:chExt cx="2404533" cy="3649133"/>
          </a:xfrm>
        </p:grpSpPr>
        <p:sp>
          <p:nvSpPr>
            <p:cNvPr id="40" name="TextBox 101"/>
            <p:cNvSpPr txBox="1"/>
            <p:nvPr/>
          </p:nvSpPr>
          <p:spPr>
            <a:xfrm>
              <a:off x="4995087" y="3231775"/>
              <a:ext cx="979771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400" dirty="0"/>
                <a:t>E</a:t>
              </a:r>
              <a:r>
                <a:rPr lang="en-US" sz="2800" dirty="0"/>
                <a:t>4</a:t>
              </a:r>
            </a:p>
          </p:txBody>
        </p:sp>
        <p:sp>
          <p:nvSpPr>
            <p:cNvPr id="41" name="Oval 102"/>
            <p:cNvSpPr/>
            <p:nvPr/>
          </p:nvSpPr>
          <p:spPr>
            <a:xfrm>
              <a:off x="4852099" y="3192524"/>
              <a:ext cx="848696" cy="848696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42" name="TextBox 117"/>
            <p:cNvSpPr txBox="1"/>
            <p:nvPr/>
          </p:nvSpPr>
          <p:spPr>
            <a:xfrm>
              <a:off x="4208686" y="4127170"/>
              <a:ext cx="2135521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2800" dirty="0"/>
                <a:t>168R00-1111</a:t>
              </a:r>
            </a:p>
          </p:txBody>
        </p:sp>
        <p:sp>
          <p:nvSpPr>
            <p:cNvPr id="43" name="TextBox 117"/>
            <p:cNvSpPr txBox="1"/>
            <p:nvPr/>
          </p:nvSpPr>
          <p:spPr>
            <a:xfrm>
              <a:off x="4616559" y="2620251"/>
              <a:ext cx="556563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2800" dirty="0"/>
                <a:t>1b</a:t>
              </a:r>
            </a:p>
          </p:txBody>
        </p:sp>
        <p:sp>
          <p:nvSpPr>
            <p:cNvPr id="45" name="TextBox 117"/>
            <p:cNvSpPr txBox="1"/>
            <p:nvPr/>
          </p:nvSpPr>
          <p:spPr>
            <a:xfrm>
              <a:off x="5286783" y="2620251"/>
              <a:ext cx="530915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2800" dirty="0"/>
                <a:t>RL</a:t>
              </a:r>
            </a:p>
          </p:txBody>
        </p:sp>
        <p:cxnSp>
          <p:nvCxnSpPr>
            <p:cNvPr id="46" name="Straight Arrow Connector 120"/>
            <p:cNvCxnSpPr/>
            <p:nvPr/>
          </p:nvCxnSpPr>
          <p:spPr>
            <a:xfrm>
              <a:off x="4677674" y="3033162"/>
              <a:ext cx="456256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117"/>
            <p:cNvSpPr txBox="1"/>
            <p:nvPr/>
          </p:nvSpPr>
          <p:spPr>
            <a:xfrm>
              <a:off x="4572343" y="2163808"/>
              <a:ext cx="599844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2800" dirty="0" smtClean="0"/>
                <a:t>HC</a:t>
              </a:r>
              <a:endParaRPr lang="en-US" sz="2800" dirty="0"/>
            </a:p>
          </p:txBody>
        </p:sp>
        <p:sp>
          <p:nvSpPr>
            <p:cNvPr id="58" name="TextBox 117"/>
            <p:cNvSpPr txBox="1"/>
            <p:nvPr/>
          </p:nvSpPr>
          <p:spPr>
            <a:xfrm>
              <a:off x="5356144" y="2163808"/>
              <a:ext cx="393056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2800" dirty="0"/>
                <a:t>A</a:t>
              </a:r>
            </a:p>
          </p:txBody>
        </p:sp>
        <p:cxnSp>
          <p:nvCxnSpPr>
            <p:cNvPr id="59" name="Straight Arrow Connector 120"/>
            <p:cNvCxnSpPr/>
            <p:nvPr/>
          </p:nvCxnSpPr>
          <p:spPr>
            <a:xfrm>
              <a:off x="5352136" y="2559288"/>
              <a:ext cx="456256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117"/>
            <p:cNvSpPr txBox="1"/>
            <p:nvPr/>
          </p:nvSpPr>
          <p:spPr>
            <a:xfrm>
              <a:off x="4208686" y="4480808"/>
              <a:ext cx="2135521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2800" dirty="0"/>
                <a:t>169R01-1111</a:t>
              </a:r>
            </a:p>
          </p:txBody>
        </p:sp>
        <p:sp>
          <p:nvSpPr>
            <p:cNvPr id="72" name="Rectangle 71"/>
            <p:cNvSpPr/>
            <p:nvPr/>
          </p:nvSpPr>
          <p:spPr>
            <a:xfrm>
              <a:off x="4089400" y="1761066"/>
              <a:ext cx="2404533" cy="3649133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-57743" y="1642725"/>
            <a:ext cx="4097103" cy="3708208"/>
            <a:chOff x="43861" y="1558647"/>
            <a:chExt cx="4097103" cy="3621164"/>
          </a:xfrm>
        </p:grpSpPr>
        <p:sp>
          <p:nvSpPr>
            <p:cNvPr id="102" name="TextBox 101"/>
            <p:cNvSpPr txBox="1"/>
            <p:nvPr/>
          </p:nvSpPr>
          <p:spPr>
            <a:xfrm>
              <a:off x="1691199" y="3976340"/>
              <a:ext cx="979771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400" dirty="0"/>
                <a:t>E</a:t>
              </a:r>
              <a:r>
                <a:rPr lang="en-US" sz="2800" dirty="0"/>
                <a:t>4</a:t>
              </a:r>
            </a:p>
          </p:txBody>
        </p:sp>
        <p:sp>
          <p:nvSpPr>
            <p:cNvPr id="103" name="Oval 102"/>
            <p:cNvSpPr/>
            <p:nvPr/>
          </p:nvSpPr>
          <p:spPr>
            <a:xfrm>
              <a:off x="1548211" y="3937089"/>
              <a:ext cx="848696" cy="848696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8" name="TextBox 117"/>
            <p:cNvSpPr txBox="1"/>
            <p:nvPr/>
          </p:nvSpPr>
          <p:spPr>
            <a:xfrm>
              <a:off x="904798" y="3109689"/>
              <a:ext cx="2135521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2800" dirty="0"/>
                <a:t>168R00-1111</a:t>
              </a:r>
            </a:p>
          </p:txBody>
        </p:sp>
        <p:sp>
          <p:nvSpPr>
            <p:cNvPr id="44" name="TextBox 117"/>
            <p:cNvSpPr txBox="1"/>
            <p:nvPr/>
          </p:nvSpPr>
          <p:spPr>
            <a:xfrm>
              <a:off x="1312671" y="2611784"/>
              <a:ext cx="556563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2800" dirty="0"/>
                <a:t>1b</a:t>
              </a:r>
            </a:p>
          </p:txBody>
        </p:sp>
        <p:sp>
          <p:nvSpPr>
            <p:cNvPr id="49" name="TextBox 117"/>
            <p:cNvSpPr txBox="1"/>
            <p:nvPr/>
          </p:nvSpPr>
          <p:spPr>
            <a:xfrm>
              <a:off x="1982895" y="2611784"/>
              <a:ext cx="530915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2800" dirty="0"/>
                <a:t>RL</a:t>
              </a:r>
            </a:p>
          </p:txBody>
        </p:sp>
        <p:cxnSp>
          <p:nvCxnSpPr>
            <p:cNvPr id="50" name="Straight Arrow Connector 120"/>
            <p:cNvCxnSpPr/>
            <p:nvPr/>
          </p:nvCxnSpPr>
          <p:spPr>
            <a:xfrm>
              <a:off x="1373786" y="3024695"/>
              <a:ext cx="456256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117"/>
            <p:cNvSpPr txBox="1"/>
            <p:nvPr/>
          </p:nvSpPr>
          <p:spPr>
            <a:xfrm>
              <a:off x="1249205" y="2155341"/>
              <a:ext cx="599844" cy="4658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2800" dirty="0" smtClean="0"/>
                <a:t>HC</a:t>
              </a:r>
              <a:endParaRPr lang="en-US" sz="2800" dirty="0"/>
            </a:p>
          </p:txBody>
        </p:sp>
        <p:sp>
          <p:nvSpPr>
            <p:cNvPr id="36" name="TextBox 117"/>
            <p:cNvSpPr txBox="1"/>
            <p:nvPr/>
          </p:nvSpPr>
          <p:spPr>
            <a:xfrm>
              <a:off x="2052256" y="2155341"/>
              <a:ext cx="393056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2800" dirty="0"/>
                <a:t>A</a:t>
              </a:r>
            </a:p>
          </p:txBody>
        </p:sp>
        <p:cxnSp>
          <p:nvCxnSpPr>
            <p:cNvPr id="37" name="Straight Arrow Connector 120"/>
            <p:cNvCxnSpPr/>
            <p:nvPr/>
          </p:nvCxnSpPr>
          <p:spPr>
            <a:xfrm>
              <a:off x="2048248" y="2550821"/>
              <a:ext cx="456256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117"/>
            <p:cNvSpPr txBox="1"/>
            <p:nvPr/>
          </p:nvSpPr>
          <p:spPr>
            <a:xfrm>
              <a:off x="904798" y="3463327"/>
              <a:ext cx="2135521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2800" dirty="0"/>
                <a:t>169R01-1111</a:t>
              </a:r>
            </a:p>
          </p:txBody>
        </p:sp>
        <p:cxnSp>
          <p:nvCxnSpPr>
            <p:cNvPr id="38" name="Straight Arrow Connector 133"/>
            <p:cNvCxnSpPr/>
            <p:nvPr/>
          </p:nvCxnSpPr>
          <p:spPr>
            <a:xfrm>
              <a:off x="1385291" y="1915188"/>
              <a:ext cx="142532" cy="307388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134"/>
            <p:cNvSpPr txBox="1"/>
            <p:nvPr/>
          </p:nvSpPr>
          <p:spPr>
            <a:xfrm>
              <a:off x="43861" y="1558647"/>
              <a:ext cx="2594168" cy="3781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300"/>
                </a:lnSpc>
              </a:pPr>
              <a:r>
                <a:rPr lang="en-US" sz="1600" dirty="0" smtClean="0">
                  <a:solidFill>
                    <a:srgbClr val="00B0F0"/>
                  </a:solidFill>
                </a:rPr>
                <a:t>Passing-beam Headlamp</a:t>
              </a:r>
              <a:endParaRPr lang="en-US" sz="1600" dirty="0">
                <a:solidFill>
                  <a:srgbClr val="00B0F0"/>
                </a:solidFill>
              </a:endParaRPr>
            </a:p>
          </p:txBody>
        </p:sp>
        <p:cxnSp>
          <p:nvCxnSpPr>
            <p:cNvPr id="48" name="Straight Arrow Connector 133"/>
            <p:cNvCxnSpPr/>
            <p:nvPr/>
          </p:nvCxnSpPr>
          <p:spPr>
            <a:xfrm flipH="1">
              <a:off x="2306107" y="1976548"/>
              <a:ext cx="451768" cy="270049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134"/>
            <p:cNvSpPr txBox="1"/>
            <p:nvPr/>
          </p:nvSpPr>
          <p:spPr>
            <a:xfrm>
              <a:off x="2518783" y="1696511"/>
              <a:ext cx="1373103" cy="4717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1600" dirty="0">
                  <a:solidFill>
                    <a:srgbClr val="00B0F0"/>
                  </a:solidFill>
                </a:rPr>
                <a:t>Front Position </a:t>
              </a:r>
              <a:endParaRPr lang="en-US" sz="1600" dirty="0" smtClean="0">
                <a:solidFill>
                  <a:srgbClr val="00B0F0"/>
                </a:solidFill>
              </a:endParaRPr>
            </a:p>
            <a:p>
              <a:pPr algn="ctr">
                <a:lnSpc>
                  <a:spcPts val="1500"/>
                </a:lnSpc>
              </a:pPr>
              <a:r>
                <a:rPr lang="en-US" sz="1600" dirty="0" smtClean="0">
                  <a:solidFill>
                    <a:srgbClr val="00B0F0"/>
                  </a:solidFill>
                </a:rPr>
                <a:t>Lamp</a:t>
              </a:r>
              <a:endParaRPr lang="en-US" sz="1600" dirty="0">
                <a:solidFill>
                  <a:srgbClr val="00B0F0"/>
                </a:solidFill>
              </a:endParaRPr>
            </a:p>
          </p:txBody>
        </p:sp>
        <p:cxnSp>
          <p:nvCxnSpPr>
            <p:cNvPr id="52" name="Straight Arrow Connector 133"/>
            <p:cNvCxnSpPr/>
            <p:nvPr/>
          </p:nvCxnSpPr>
          <p:spPr>
            <a:xfrm>
              <a:off x="1116585" y="2737793"/>
              <a:ext cx="259565" cy="75981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134"/>
            <p:cNvSpPr txBox="1"/>
            <p:nvPr/>
          </p:nvSpPr>
          <p:spPr>
            <a:xfrm>
              <a:off x="213108" y="2112002"/>
              <a:ext cx="1113557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1600" dirty="0">
                  <a:solidFill>
                    <a:srgbClr val="00B0F0"/>
                  </a:solidFill>
                </a:rPr>
                <a:t>Front</a:t>
              </a:r>
            </a:p>
            <a:p>
              <a:pPr algn="ctr">
                <a:lnSpc>
                  <a:spcPts val="1500"/>
                </a:lnSpc>
              </a:pPr>
              <a:r>
                <a:rPr lang="en-US" sz="1600" dirty="0">
                  <a:solidFill>
                    <a:srgbClr val="00B0F0"/>
                  </a:solidFill>
                </a:rPr>
                <a:t>Direction</a:t>
              </a:r>
            </a:p>
            <a:p>
              <a:pPr algn="ctr">
                <a:lnSpc>
                  <a:spcPts val="1500"/>
                </a:lnSpc>
              </a:pPr>
              <a:r>
                <a:rPr lang="en-US" sz="1600" dirty="0">
                  <a:solidFill>
                    <a:srgbClr val="00B0F0"/>
                  </a:solidFill>
                </a:rPr>
                <a:t>Indicator</a:t>
              </a:r>
            </a:p>
            <a:p>
              <a:pPr algn="ctr">
                <a:lnSpc>
                  <a:spcPts val="1500"/>
                </a:lnSpc>
              </a:pPr>
              <a:r>
                <a:rPr lang="en-US" sz="1600" dirty="0">
                  <a:solidFill>
                    <a:srgbClr val="00B0F0"/>
                  </a:solidFill>
                </a:rPr>
                <a:t>Lamp</a:t>
              </a:r>
            </a:p>
          </p:txBody>
        </p:sp>
        <p:sp>
          <p:nvSpPr>
            <p:cNvPr id="54" name="TextBox 134"/>
            <p:cNvSpPr txBox="1"/>
            <p:nvPr/>
          </p:nvSpPr>
          <p:spPr>
            <a:xfrm>
              <a:off x="2443889" y="2246596"/>
              <a:ext cx="1113557" cy="669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1600" dirty="0">
                  <a:solidFill>
                    <a:srgbClr val="00B0F0"/>
                  </a:solidFill>
                </a:rPr>
                <a:t>Daytime Running Lamp</a:t>
              </a:r>
            </a:p>
          </p:txBody>
        </p:sp>
        <p:cxnSp>
          <p:nvCxnSpPr>
            <p:cNvPr id="55" name="Straight Arrow Connector 133"/>
            <p:cNvCxnSpPr/>
            <p:nvPr/>
          </p:nvCxnSpPr>
          <p:spPr>
            <a:xfrm flipH="1">
              <a:off x="2392420" y="2677236"/>
              <a:ext cx="311161" cy="146453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134"/>
            <p:cNvSpPr txBox="1"/>
            <p:nvPr/>
          </p:nvSpPr>
          <p:spPr>
            <a:xfrm>
              <a:off x="460419" y="3961430"/>
              <a:ext cx="910561" cy="3872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300"/>
                </a:lnSpc>
              </a:pPr>
              <a:r>
                <a:rPr lang="en-US" sz="1600" dirty="0">
                  <a:solidFill>
                    <a:srgbClr val="00B0F0"/>
                  </a:solidFill>
                </a:rPr>
                <a:t>RID</a:t>
              </a:r>
            </a:p>
          </p:txBody>
        </p:sp>
        <p:cxnSp>
          <p:nvCxnSpPr>
            <p:cNvPr id="60" name="Straight Arrow Connector 133"/>
            <p:cNvCxnSpPr/>
            <p:nvPr/>
          </p:nvCxnSpPr>
          <p:spPr>
            <a:xfrm flipV="1">
              <a:off x="1086836" y="3848689"/>
              <a:ext cx="215111" cy="239981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133"/>
            <p:cNvCxnSpPr/>
            <p:nvPr/>
          </p:nvCxnSpPr>
          <p:spPr>
            <a:xfrm flipV="1">
              <a:off x="1169579" y="3848689"/>
              <a:ext cx="602407" cy="500027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134"/>
            <p:cNvSpPr txBox="1"/>
            <p:nvPr/>
          </p:nvSpPr>
          <p:spPr>
            <a:xfrm>
              <a:off x="562587" y="4265778"/>
              <a:ext cx="1048498" cy="3872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300"/>
                </a:lnSpc>
              </a:pPr>
              <a:r>
                <a:rPr lang="en-US" sz="1600" dirty="0">
                  <a:solidFill>
                    <a:srgbClr val="00B0F0"/>
                  </a:solidFill>
                </a:rPr>
                <a:t>01 Series</a:t>
              </a:r>
            </a:p>
          </p:txBody>
        </p:sp>
        <p:cxnSp>
          <p:nvCxnSpPr>
            <p:cNvPr id="64" name="Straight Arrow Connector 133"/>
            <p:cNvCxnSpPr/>
            <p:nvPr/>
          </p:nvCxnSpPr>
          <p:spPr>
            <a:xfrm flipH="1">
              <a:off x="2936404" y="3672101"/>
              <a:ext cx="317994" cy="38220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134"/>
            <p:cNvSpPr txBox="1"/>
            <p:nvPr/>
          </p:nvSpPr>
          <p:spPr>
            <a:xfrm>
              <a:off x="3092466" y="3375144"/>
              <a:ext cx="1048498" cy="483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1600" dirty="0">
                  <a:solidFill>
                    <a:srgbClr val="00B0F0"/>
                  </a:solidFill>
                </a:rPr>
                <a:t>Approval No</a:t>
              </a:r>
            </a:p>
          </p:txBody>
        </p:sp>
        <p:cxnSp>
          <p:nvCxnSpPr>
            <p:cNvPr id="66" name="Straight Arrow Connector 133"/>
            <p:cNvCxnSpPr/>
            <p:nvPr/>
          </p:nvCxnSpPr>
          <p:spPr>
            <a:xfrm flipV="1">
              <a:off x="771745" y="3407252"/>
              <a:ext cx="215111" cy="239981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134"/>
            <p:cNvSpPr txBox="1"/>
            <p:nvPr/>
          </p:nvSpPr>
          <p:spPr>
            <a:xfrm>
              <a:off x="189455" y="3543922"/>
              <a:ext cx="910561" cy="3872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300"/>
                </a:lnSpc>
              </a:pPr>
              <a:r>
                <a:rPr lang="en-US" sz="1600" dirty="0">
                  <a:solidFill>
                    <a:srgbClr val="00B0F0"/>
                  </a:solidFill>
                </a:rPr>
                <a:t>LSD</a:t>
              </a:r>
            </a:p>
          </p:txBody>
        </p:sp>
        <p:cxnSp>
          <p:nvCxnSpPr>
            <p:cNvPr id="68" name="Straight Arrow Connector 133"/>
            <p:cNvCxnSpPr/>
            <p:nvPr/>
          </p:nvCxnSpPr>
          <p:spPr>
            <a:xfrm flipH="1">
              <a:off x="2066770" y="3040478"/>
              <a:ext cx="691105" cy="146389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134"/>
            <p:cNvSpPr txBox="1"/>
            <p:nvPr/>
          </p:nvSpPr>
          <p:spPr>
            <a:xfrm>
              <a:off x="2660494" y="2841042"/>
              <a:ext cx="1048498" cy="3872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300"/>
                </a:lnSpc>
              </a:pPr>
              <a:r>
                <a:rPr lang="en-US" sz="1600" dirty="0">
                  <a:solidFill>
                    <a:srgbClr val="00B0F0"/>
                  </a:solidFill>
                </a:rPr>
                <a:t>00 Series</a:t>
              </a:r>
            </a:p>
          </p:txBody>
        </p:sp>
        <p:cxnSp>
          <p:nvCxnSpPr>
            <p:cNvPr id="71" name="Straight Arrow Connector 133"/>
            <p:cNvCxnSpPr/>
            <p:nvPr/>
          </p:nvCxnSpPr>
          <p:spPr>
            <a:xfrm flipH="1" flipV="1">
              <a:off x="2979813" y="3347179"/>
              <a:ext cx="207350" cy="160047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Rectangle 72"/>
            <p:cNvSpPr/>
            <p:nvPr/>
          </p:nvSpPr>
          <p:spPr>
            <a:xfrm>
              <a:off x="262467" y="1583267"/>
              <a:ext cx="3759200" cy="359654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8" name="四角形吹き出し 87"/>
          <p:cNvSpPr/>
          <p:nvPr/>
        </p:nvSpPr>
        <p:spPr>
          <a:xfrm>
            <a:off x="1405466" y="5823565"/>
            <a:ext cx="5293933" cy="768041"/>
          </a:xfrm>
          <a:prstGeom prst="wedgeRectCallout">
            <a:avLst>
              <a:gd name="adj1" fmla="val 63115"/>
              <a:gd name="adj2" fmla="val -130181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rgbClr val="FF0000"/>
                </a:solidFill>
              </a:rPr>
              <a:t>As only one approval number applies it is only necessary to show it once in the marking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956733" y="1354677"/>
            <a:ext cx="1540934" cy="372533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Example 1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4436553" y="1354675"/>
            <a:ext cx="1540934" cy="372533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Example 2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6934210" y="1380075"/>
            <a:ext cx="1540934" cy="372533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Example 3</a:t>
            </a:r>
          </a:p>
        </p:txBody>
      </p:sp>
    </p:spTree>
    <p:extLst>
      <p:ext uri="{BB962C8B-B14F-4D97-AF65-F5344CB8AC3E}">
        <p14:creationId xmlns:p14="http://schemas.microsoft.com/office/powerpoint/2010/main" val="17296121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0106" y="255495"/>
            <a:ext cx="7992674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Alternative </a:t>
            </a:r>
            <a:r>
              <a:rPr lang="en-US" sz="2400" dirty="0"/>
              <a:t>Approval Marking Layout Examples of Combined Devices in Different Regulations</a:t>
            </a:r>
          </a:p>
        </p:txBody>
      </p:sp>
      <p:sp>
        <p:nvSpPr>
          <p:cNvPr id="72" name="Rechteck 71">
            <a:extLst>
              <a:ext uri="{FF2B5EF4-FFF2-40B4-BE49-F238E27FC236}">
                <a16:creationId xmlns:a16="http://schemas.microsoft.com/office/drawing/2014/main" xmlns="" id="{E0E43F80-A017-4BD4-96AE-59460547820B}"/>
              </a:ext>
            </a:extLst>
          </p:cNvPr>
          <p:cNvSpPr/>
          <p:nvPr/>
        </p:nvSpPr>
        <p:spPr>
          <a:xfrm>
            <a:off x="1925486" y="1681749"/>
            <a:ext cx="4170514" cy="232978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4800"/>
          </a:p>
        </p:txBody>
      </p:sp>
      <p:cxnSp>
        <p:nvCxnSpPr>
          <p:cNvPr id="73" name="Gerade Verbindung 57">
            <a:extLst>
              <a:ext uri="{FF2B5EF4-FFF2-40B4-BE49-F238E27FC236}">
                <a16:creationId xmlns:a16="http://schemas.microsoft.com/office/drawing/2014/main" xmlns="" id="{4944C84C-FC6C-434B-95EB-FD0F1D069335}"/>
              </a:ext>
            </a:extLst>
          </p:cNvPr>
          <p:cNvCxnSpPr/>
          <p:nvPr/>
        </p:nvCxnSpPr>
        <p:spPr>
          <a:xfrm>
            <a:off x="1925486" y="1681749"/>
            <a:ext cx="0" cy="2329785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Gerade Verbindung 58">
            <a:extLst>
              <a:ext uri="{FF2B5EF4-FFF2-40B4-BE49-F238E27FC236}">
                <a16:creationId xmlns:a16="http://schemas.microsoft.com/office/drawing/2014/main" xmlns="" id="{05FFDBBE-2675-4B85-AF1F-74E9B84E46F2}"/>
              </a:ext>
            </a:extLst>
          </p:cNvPr>
          <p:cNvCxnSpPr/>
          <p:nvPr/>
        </p:nvCxnSpPr>
        <p:spPr>
          <a:xfrm>
            <a:off x="3315658" y="1681749"/>
            <a:ext cx="0" cy="2329785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Gerade Verbindung 59">
            <a:extLst>
              <a:ext uri="{FF2B5EF4-FFF2-40B4-BE49-F238E27FC236}">
                <a16:creationId xmlns:a16="http://schemas.microsoft.com/office/drawing/2014/main" xmlns="" id="{5DA29B5D-A1D5-4273-B5EB-634A6C9A9447}"/>
              </a:ext>
            </a:extLst>
          </p:cNvPr>
          <p:cNvCxnSpPr/>
          <p:nvPr/>
        </p:nvCxnSpPr>
        <p:spPr>
          <a:xfrm>
            <a:off x="4705830" y="1681749"/>
            <a:ext cx="0" cy="2329785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Gerade Verbindung 60">
            <a:extLst>
              <a:ext uri="{FF2B5EF4-FFF2-40B4-BE49-F238E27FC236}">
                <a16:creationId xmlns:a16="http://schemas.microsoft.com/office/drawing/2014/main" xmlns="" id="{DC4974BB-C4E1-4403-B976-225E7B761350}"/>
              </a:ext>
            </a:extLst>
          </p:cNvPr>
          <p:cNvCxnSpPr/>
          <p:nvPr/>
        </p:nvCxnSpPr>
        <p:spPr>
          <a:xfrm>
            <a:off x="1925486" y="2821737"/>
            <a:ext cx="4170514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Ellipse 88">
            <a:extLst>
              <a:ext uri="{FF2B5EF4-FFF2-40B4-BE49-F238E27FC236}">
                <a16:creationId xmlns:a16="http://schemas.microsoft.com/office/drawing/2014/main" xmlns="" id="{8C84E634-947D-4F68-A32B-47BB5DCD10D1}"/>
              </a:ext>
            </a:extLst>
          </p:cNvPr>
          <p:cNvSpPr/>
          <p:nvPr/>
        </p:nvSpPr>
        <p:spPr>
          <a:xfrm>
            <a:off x="905642" y="3136651"/>
            <a:ext cx="514498" cy="501955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200"/>
          </a:p>
        </p:txBody>
      </p:sp>
      <p:sp>
        <p:nvSpPr>
          <p:cNvPr id="90" name="Textfeld 89">
            <a:extLst>
              <a:ext uri="{FF2B5EF4-FFF2-40B4-BE49-F238E27FC236}">
                <a16:creationId xmlns:a16="http://schemas.microsoft.com/office/drawing/2014/main" xmlns="" id="{363210F9-84DA-4128-80B5-54F90D282360}"/>
              </a:ext>
            </a:extLst>
          </p:cNvPr>
          <p:cNvSpPr txBox="1"/>
          <p:nvPr/>
        </p:nvSpPr>
        <p:spPr>
          <a:xfrm>
            <a:off x="880089" y="3117261"/>
            <a:ext cx="582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91" name="Textfeld 90">
            <a:extLst>
              <a:ext uri="{FF2B5EF4-FFF2-40B4-BE49-F238E27FC236}">
                <a16:creationId xmlns:a16="http://schemas.microsoft.com/office/drawing/2014/main" xmlns="" id="{845EBF58-819E-495F-B497-6E02D3D9301D}"/>
              </a:ext>
            </a:extLst>
          </p:cNvPr>
          <p:cNvSpPr txBox="1"/>
          <p:nvPr/>
        </p:nvSpPr>
        <p:spPr>
          <a:xfrm>
            <a:off x="1089440" y="3302265"/>
            <a:ext cx="401951" cy="307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92" name="Textfeld 91">
            <a:extLst>
              <a:ext uri="{FF2B5EF4-FFF2-40B4-BE49-F238E27FC236}">
                <a16:creationId xmlns:a16="http://schemas.microsoft.com/office/drawing/2014/main" xmlns="" id="{F328B317-F71F-4791-96D4-CC24B43EC019}"/>
              </a:ext>
            </a:extLst>
          </p:cNvPr>
          <p:cNvSpPr txBox="1"/>
          <p:nvPr/>
        </p:nvSpPr>
        <p:spPr>
          <a:xfrm>
            <a:off x="679757" y="2832945"/>
            <a:ext cx="970744" cy="307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3333</a:t>
            </a:r>
            <a:endParaRPr lang="de-DE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Textfeld 92">
            <a:extLst>
              <a:ext uri="{FF2B5EF4-FFF2-40B4-BE49-F238E27FC236}">
                <a16:creationId xmlns:a16="http://schemas.microsoft.com/office/drawing/2014/main" xmlns="" id="{8E363F22-E440-4EB7-B923-CF22A3D377BA}"/>
              </a:ext>
            </a:extLst>
          </p:cNvPr>
          <p:cNvSpPr txBox="1"/>
          <p:nvPr/>
        </p:nvSpPr>
        <p:spPr>
          <a:xfrm>
            <a:off x="490555" y="1657217"/>
            <a:ext cx="647163" cy="537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IA</a:t>
            </a:r>
          </a:p>
          <a:p>
            <a:pPr algn="ctr"/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00</a:t>
            </a:r>
            <a:endParaRPr lang="de-DE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Textfeld 93">
            <a:extLst>
              <a:ext uri="{FF2B5EF4-FFF2-40B4-BE49-F238E27FC236}">
                <a16:creationId xmlns:a16="http://schemas.microsoft.com/office/drawing/2014/main" xmlns="" id="{28C3BDAF-A15E-4DA9-B289-EFFB9380E6B7}"/>
              </a:ext>
            </a:extLst>
          </p:cNvPr>
          <p:cNvSpPr txBox="1"/>
          <p:nvPr/>
        </p:nvSpPr>
        <p:spPr>
          <a:xfrm>
            <a:off x="824166" y="1657217"/>
            <a:ext cx="647163" cy="537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2b</a:t>
            </a:r>
          </a:p>
          <a:p>
            <a:pPr algn="ctr"/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00</a:t>
            </a:r>
            <a:endParaRPr lang="de-DE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Textfeld 94">
            <a:extLst>
              <a:ext uri="{FF2B5EF4-FFF2-40B4-BE49-F238E27FC236}">
                <a16:creationId xmlns:a16="http://schemas.microsoft.com/office/drawing/2014/main" xmlns="" id="{9EBD3721-0D9E-460B-9DE4-3DC430C377B3}"/>
              </a:ext>
            </a:extLst>
          </p:cNvPr>
          <p:cNvSpPr txBox="1"/>
          <p:nvPr/>
        </p:nvSpPr>
        <p:spPr>
          <a:xfrm>
            <a:off x="1177564" y="1657217"/>
            <a:ext cx="647163" cy="537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R2</a:t>
            </a:r>
          </a:p>
          <a:p>
            <a:pPr algn="ctr"/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00</a:t>
            </a:r>
            <a:endParaRPr lang="de-DE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Textfeld 95">
            <a:extLst>
              <a:ext uri="{FF2B5EF4-FFF2-40B4-BE49-F238E27FC236}">
                <a16:creationId xmlns:a16="http://schemas.microsoft.com/office/drawing/2014/main" xmlns="" id="{B6193655-F661-4B53-9B02-446000D216C3}"/>
              </a:ext>
            </a:extLst>
          </p:cNvPr>
          <p:cNvSpPr txBox="1"/>
          <p:nvPr/>
        </p:nvSpPr>
        <p:spPr>
          <a:xfrm>
            <a:off x="490555" y="2159632"/>
            <a:ext cx="647163" cy="537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F2</a:t>
            </a:r>
          </a:p>
          <a:p>
            <a:pPr algn="ctr"/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00</a:t>
            </a:r>
            <a:endParaRPr lang="de-DE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Textfeld 96">
            <a:extLst>
              <a:ext uri="{FF2B5EF4-FFF2-40B4-BE49-F238E27FC236}">
                <a16:creationId xmlns:a16="http://schemas.microsoft.com/office/drawing/2014/main" xmlns="" id="{5E2EBA83-77DB-4FA9-B1FC-F02FFB2235FA}"/>
              </a:ext>
            </a:extLst>
          </p:cNvPr>
          <p:cNvSpPr txBox="1"/>
          <p:nvPr/>
        </p:nvSpPr>
        <p:spPr>
          <a:xfrm>
            <a:off x="834128" y="2159632"/>
            <a:ext cx="647163" cy="537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</a:p>
          <a:p>
            <a:pPr algn="ctr"/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00</a:t>
            </a:r>
            <a:endParaRPr lang="de-DE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Textfeld 97">
            <a:extLst>
              <a:ext uri="{FF2B5EF4-FFF2-40B4-BE49-F238E27FC236}">
                <a16:creationId xmlns:a16="http://schemas.microsoft.com/office/drawing/2014/main" xmlns="" id="{8CBB899C-925B-4D28-8A8A-F068BD1C1B47}"/>
              </a:ext>
            </a:extLst>
          </p:cNvPr>
          <p:cNvSpPr txBox="1"/>
          <p:nvPr/>
        </p:nvSpPr>
        <p:spPr>
          <a:xfrm>
            <a:off x="1167534" y="2159632"/>
            <a:ext cx="647163" cy="537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S2</a:t>
            </a:r>
          </a:p>
          <a:p>
            <a:pPr algn="ctr"/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00</a:t>
            </a:r>
            <a:endParaRPr lang="de-DE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9" name="Gerade Verbindung mit Pfeil 98">
            <a:extLst>
              <a:ext uri="{FF2B5EF4-FFF2-40B4-BE49-F238E27FC236}">
                <a16:creationId xmlns:a16="http://schemas.microsoft.com/office/drawing/2014/main" xmlns="" id="{DE55965F-9B70-4569-A3C0-9BE3A6BAA554}"/>
              </a:ext>
            </a:extLst>
          </p:cNvPr>
          <p:cNvCxnSpPr/>
          <p:nvPr/>
        </p:nvCxnSpPr>
        <p:spPr>
          <a:xfrm>
            <a:off x="1067807" y="1960445"/>
            <a:ext cx="218681" cy="1043"/>
          </a:xfrm>
          <a:prstGeom prst="straightConnector1">
            <a:avLst/>
          </a:prstGeom>
          <a:ln w="9525">
            <a:solidFill>
              <a:schemeClr val="tx1"/>
            </a:solidFill>
            <a:headEnd type="none" w="med" len="med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Gerade Verbindung mit Pfeil 99">
            <a:extLst>
              <a:ext uri="{FF2B5EF4-FFF2-40B4-BE49-F238E27FC236}">
                <a16:creationId xmlns:a16="http://schemas.microsoft.com/office/drawing/2014/main" xmlns="" id="{54F37976-C6CA-4CBB-99C4-F63659BD1F90}"/>
              </a:ext>
            </a:extLst>
          </p:cNvPr>
          <p:cNvCxnSpPr/>
          <p:nvPr/>
        </p:nvCxnSpPr>
        <p:spPr>
          <a:xfrm>
            <a:off x="1408816" y="1954311"/>
            <a:ext cx="218681" cy="1043"/>
          </a:xfrm>
          <a:prstGeom prst="straightConnector1">
            <a:avLst/>
          </a:prstGeom>
          <a:ln w="9525">
            <a:solidFill>
              <a:schemeClr val="tx1"/>
            </a:solidFill>
            <a:headEnd type="none" w="med" len="med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Gerade Verbindung 73">
            <a:extLst>
              <a:ext uri="{FF2B5EF4-FFF2-40B4-BE49-F238E27FC236}">
                <a16:creationId xmlns:a16="http://schemas.microsoft.com/office/drawing/2014/main" xmlns="" id="{2751C689-4EA4-4D36-A62C-93143834415C}"/>
              </a:ext>
            </a:extLst>
          </p:cNvPr>
          <p:cNvCxnSpPr/>
          <p:nvPr/>
        </p:nvCxnSpPr>
        <p:spPr>
          <a:xfrm flipH="1">
            <a:off x="530401" y="1681749"/>
            <a:ext cx="1941488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Gerade Verbindung 74">
            <a:extLst>
              <a:ext uri="{FF2B5EF4-FFF2-40B4-BE49-F238E27FC236}">
                <a16:creationId xmlns:a16="http://schemas.microsoft.com/office/drawing/2014/main" xmlns="" id="{5D69AA5B-3E54-4912-AC9C-3E24EE4FEA49}"/>
              </a:ext>
            </a:extLst>
          </p:cNvPr>
          <p:cNvCxnSpPr/>
          <p:nvPr/>
        </p:nvCxnSpPr>
        <p:spPr>
          <a:xfrm flipH="1">
            <a:off x="530401" y="4011534"/>
            <a:ext cx="1941488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Gerade Verbindung 75">
            <a:extLst>
              <a:ext uri="{FF2B5EF4-FFF2-40B4-BE49-F238E27FC236}">
                <a16:creationId xmlns:a16="http://schemas.microsoft.com/office/drawing/2014/main" xmlns="" id="{02AF8D8D-4660-44AE-A4CC-3BDDA5881685}"/>
              </a:ext>
            </a:extLst>
          </p:cNvPr>
          <p:cNvCxnSpPr/>
          <p:nvPr/>
        </p:nvCxnSpPr>
        <p:spPr>
          <a:xfrm flipV="1">
            <a:off x="530401" y="1681749"/>
            <a:ext cx="0" cy="2329785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feld 4">
            <a:extLst>
              <a:ext uri="{FF2B5EF4-FFF2-40B4-BE49-F238E27FC236}">
                <a16:creationId xmlns:a16="http://schemas.microsoft.com/office/drawing/2014/main" xmlns="" id="{75765FD4-4A76-47F5-8BB1-6D28EB1897D9}"/>
              </a:ext>
            </a:extLst>
          </p:cNvPr>
          <p:cNvSpPr txBox="1"/>
          <p:nvPr/>
        </p:nvSpPr>
        <p:spPr>
          <a:xfrm>
            <a:off x="6480313" y="2194529"/>
            <a:ext cx="2042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Marking according to Reg. 3, 6, 7 etc.</a:t>
            </a:r>
          </a:p>
        </p:txBody>
      </p:sp>
    </p:spTree>
    <p:extLst>
      <p:ext uri="{BB962C8B-B14F-4D97-AF65-F5344CB8AC3E}">
        <p14:creationId xmlns:p14="http://schemas.microsoft.com/office/powerpoint/2010/main" val="3448703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0106" y="255495"/>
            <a:ext cx="7992674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Alternative </a:t>
            </a:r>
            <a:r>
              <a:rPr lang="en-US" sz="2400" dirty="0"/>
              <a:t>Approval Marking Layout Examples of Combined Devices in Different Regulations</a:t>
            </a:r>
          </a:p>
        </p:txBody>
      </p:sp>
      <p:sp>
        <p:nvSpPr>
          <p:cNvPr id="72" name="Rechteck 71">
            <a:extLst>
              <a:ext uri="{FF2B5EF4-FFF2-40B4-BE49-F238E27FC236}">
                <a16:creationId xmlns:a16="http://schemas.microsoft.com/office/drawing/2014/main" xmlns="" id="{E0E43F80-A017-4BD4-96AE-59460547820B}"/>
              </a:ext>
            </a:extLst>
          </p:cNvPr>
          <p:cNvSpPr/>
          <p:nvPr/>
        </p:nvSpPr>
        <p:spPr>
          <a:xfrm>
            <a:off x="1925486" y="1681749"/>
            <a:ext cx="4170514" cy="232978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4800"/>
          </a:p>
        </p:txBody>
      </p:sp>
      <p:cxnSp>
        <p:nvCxnSpPr>
          <p:cNvPr id="73" name="Gerade Verbindung 57">
            <a:extLst>
              <a:ext uri="{FF2B5EF4-FFF2-40B4-BE49-F238E27FC236}">
                <a16:creationId xmlns:a16="http://schemas.microsoft.com/office/drawing/2014/main" xmlns="" id="{4944C84C-FC6C-434B-95EB-FD0F1D069335}"/>
              </a:ext>
            </a:extLst>
          </p:cNvPr>
          <p:cNvCxnSpPr/>
          <p:nvPr/>
        </p:nvCxnSpPr>
        <p:spPr>
          <a:xfrm>
            <a:off x="1925486" y="1681749"/>
            <a:ext cx="0" cy="2329785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Gerade Verbindung 58">
            <a:extLst>
              <a:ext uri="{FF2B5EF4-FFF2-40B4-BE49-F238E27FC236}">
                <a16:creationId xmlns:a16="http://schemas.microsoft.com/office/drawing/2014/main" xmlns="" id="{05FFDBBE-2675-4B85-AF1F-74E9B84E46F2}"/>
              </a:ext>
            </a:extLst>
          </p:cNvPr>
          <p:cNvCxnSpPr/>
          <p:nvPr/>
        </p:nvCxnSpPr>
        <p:spPr>
          <a:xfrm>
            <a:off x="3315658" y="1681749"/>
            <a:ext cx="0" cy="2329785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Gerade Verbindung 59">
            <a:extLst>
              <a:ext uri="{FF2B5EF4-FFF2-40B4-BE49-F238E27FC236}">
                <a16:creationId xmlns:a16="http://schemas.microsoft.com/office/drawing/2014/main" xmlns="" id="{5DA29B5D-A1D5-4273-B5EB-634A6C9A9447}"/>
              </a:ext>
            </a:extLst>
          </p:cNvPr>
          <p:cNvCxnSpPr/>
          <p:nvPr/>
        </p:nvCxnSpPr>
        <p:spPr>
          <a:xfrm>
            <a:off x="4705830" y="1681749"/>
            <a:ext cx="0" cy="2329785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Gerade Verbindung 60">
            <a:extLst>
              <a:ext uri="{FF2B5EF4-FFF2-40B4-BE49-F238E27FC236}">
                <a16:creationId xmlns:a16="http://schemas.microsoft.com/office/drawing/2014/main" xmlns="" id="{DC4974BB-C4E1-4403-B976-225E7B761350}"/>
              </a:ext>
            </a:extLst>
          </p:cNvPr>
          <p:cNvCxnSpPr/>
          <p:nvPr/>
        </p:nvCxnSpPr>
        <p:spPr>
          <a:xfrm>
            <a:off x="1925486" y="2821737"/>
            <a:ext cx="4170514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Ellipse 88">
            <a:extLst>
              <a:ext uri="{FF2B5EF4-FFF2-40B4-BE49-F238E27FC236}">
                <a16:creationId xmlns:a16="http://schemas.microsoft.com/office/drawing/2014/main" xmlns="" id="{8C84E634-947D-4F68-A32B-47BB5DCD10D1}"/>
              </a:ext>
            </a:extLst>
          </p:cNvPr>
          <p:cNvSpPr/>
          <p:nvPr/>
        </p:nvSpPr>
        <p:spPr>
          <a:xfrm>
            <a:off x="905642" y="3136651"/>
            <a:ext cx="514498" cy="501955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200"/>
          </a:p>
        </p:txBody>
      </p:sp>
      <p:sp>
        <p:nvSpPr>
          <p:cNvPr id="90" name="Textfeld 89">
            <a:extLst>
              <a:ext uri="{FF2B5EF4-FFF2-40B4-BE49-F238E27FC236}">
                <a16:creationId xmlns:a16="http://schemas.microsoft.com/office/drawing/2014/main" xmlns="" id="{363210F9-84DA-4128-80B5-54F90D282360}"/>
              </a:ext>
            </a:extLst>
          </p:cNvPr>
          <p:cNvSpPr txBox="1"/>
          <p:nvPr/>
        </p:nvSpPr>
        <p:spPr>
          <a:xfrm>
            <a:off x="880089" y="3117261"/>
            <a:ext cx="582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91" name="Textfeld 90">
            <a:extLst>
              <a:ext uri="{FF2B5EF4-FFF2-40B4-BE49-F238E27FC236}">
                <a16:creationId xmlns:a16="http://schemas.microsoft.com/office/drawing/2014/main" xmlns="" id="{845EBF58-819E-495F-B497-6E02D3D9301D}"/>
              </a:ext>
            </a:extLst>
          </p:cNvPr>
          <p:cNvSpPr txBox="1"/>
          <p:nvPr/>
        </p:nvSpPr>
        <p:spPr>
          <a:xfrm>
            <a:off x="1089440" y="3302265"/>
            <a:ext cx="401951" cy="307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92" name="Textfeld 91">
            <a:extLst>
              <a:ext uri="{FF2B5EF4-FFF2-40B4-BE49-F238E27FC236}">
                <a16:creationId xmlns:a16="http://schemas.microsoft.com/office/drawing/2014/main" xmlns="" id="{F328B317-F71F-4791-96D4-CC24B43EC019}"/>
              </a:ext>
            </a:extLst>
          </p:cNvPr>
          <p:cNvSpPr txBox="1"/>
          <p:nvPr/>
        </p:nvSpPr>
        <p:spPr>
          <a:xfrm>
            <a:off x="679757" y="2832945"/>
            <a:ext cx="970744" cy="307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3333</a:t>
            </a:r>
            <a:endParaRPr lang="de-DE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Textfeld 92">
            <a:extLst>
              <a:ext uri="{FF2B5EF4-FFF2-40B4-BE49-F238E27FC236}">
                <a16:creationId xmlns:a16="http://schemas.microsoft.com/office/drawing/2014/main" xmlns="" id="{8E363F22-E440-4EB7-B923-CF22A3D377BA}"/>
              </a:ext>
            </a:extLst>
          </p:cNvPr>
          <p:cNvSpPr txBox="1"/>
          <p:nvPr/>
        </p:nvSpPr>
        <p:spPr>
          <a:xfrm>
            <a:off x="490555" y="1657217"/>
            <a:ext cx="647163" cy="537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IA</a:t>
            </a:r>
          </a:p>
          <a:p>
            <a:pPr algn="ctr"/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00</a:t>
            </a:r>
            <a:endParaRPr lang="de-DE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Textfeld 93">
            <a:extLst>
              <a:ext uri="{FF2B5EF4-FFF2-40B4-BE49-F238E27FC236}">
                <a16:creationId xmlns:a16="http://schemas.microsoft.com/office/drawing/2014/main" xmlns="" id="{28C3BDAF-A15E-4DA9-B289-EFFB9380E6B7}"/>
              </a:ext>
            </a:extLst>
          </p:cNvPr>
          <p:cNvSpPr txBox="1"/>
          <p:nvPr/>
        </p:nvSpPr>
        <p:spPr>
          <a:xfrm>
            <a:off x="824166" y="1657217"/>
            <a:ext cx="647163" cy="537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2b</a:t>
            </a:r>
          </a:p>
          <a:p>
            <a:pPr algn="ctr"/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00</a:t>
            </a:r>
            <a:endParaRPr lang="de-DE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Textfeld 94">
            <a:extLst>
              <a:ext uri="{FF2B5EF4-FFF2-40B4-BE49-F238E27FC236}">
                <a16:creationId xmlns:a16="http://schemas.microsoft.com/office/drawing/2014/main" xmlns="" id="{9EBD3721-0D9E-460B-9DE4-3DC430C377B3}"/>
              </a:ext>
            </a:extLst>
          </p:cNvPr>
          <p:cNvSpPr txBox="1"/>
          <p:nvPr/>
        </p:nvSpPr>
        <p:spPr>
          <a:xfrm>
            <a:off x="1177564" y="1657217"/>
            <a:ext cx="647163" cy="537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R2</a:t>
            </a:r>
          </a:p>
          <a:p>
            <a:pPr algn="ctr"/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00</a:t>
            </a:r>
            <a:endParaRPr lang="de-DE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Textfeld 95">
            <a:extLst>
              <a:ext uri="{FF2B5EF4-FFF2-40B4-BE49-F238E27FC236}">
                <a16:creationId xmlns:a16="http://schemas.microsoft.com/office/drawing/2014/main" xmlns="" id="{B6193655-F661-4B53-9B02-446000D216C3}"/>
              </a:ext>
            </a:extLst>
          </p:cNvPr>
          <p:cNvSpPr txBox="1"/>
          <p:nvPr/>
        </p:nvSpPr>
        <p:spPr>
          <a:xfrm>
            <a:off x="490555" y="2159632"/>
            <a:ext cx="647163" cy="537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F2</a:t>
            </a:r>
          </a:p>
          <a:p>
            <a:pPr algn="ctr"/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00</a:t>
            </a:r>
            <a:endParaRPr lang="de-DE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Textfeld 96">
            <a:extLst>
              <a:ext uri="{FF2B5EF4-FFF2-40B4-BE49-F238E27FC236}">
                <a16:creationId xmlns:a16="http://schemas.microsoft.com/office/drawing/2014/main" xmlns="" id="{5E2EBA83-77DB-4FA9-B1FC-F02FFB2235FA}"/>
              </a:ext>
            </a:extLst>
          </p:cNvPr>
          <p:cNvSpPr txBox="1"/>
          <p:nvPr/>
        </p:nvSpPr>
        <p:spPr>
          <a:xfrm>
            <a:off x="834128" y="2159632"/>
            <a:ext cx="647163" cy="537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</a:p>
          <a:p>
            <a:pPr algn="ctr"/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00</a:t>
            </a:r>
            <a:endParaRPr lang="de-DE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Textfeld 97">
            <a:extLst>
              <a:ext uri="{FF2B5EF4-FFF2-40B4-BE49-F238E27FC236}">
                <a16:creationId xmlns:a16="http://schemas.microsoft.com/office/drawing/2014/main" xmlns="" id="{8CBB899C-925B-4D28-8A8A-F068BD1C1B47}"/>
              </a:ext>
            </a:extLst>
          </p:cNvPr>
          <p:cNvSpPr txBox="1"/>
          <p:nvPr/>
        </p:nvSpPr>
        <p:spPr>
          <a:xfrm>
            <a:off x="1167534" y="2159632"/>
            <a:ext cx="647163" cy="537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S2</a:t>
            </a:r>
          </a:p>
          <a:p>
            <a:pPr algn="ctr"/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00</a:t>
            </a:r>
            <a:endParaRPr lang="de-DE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9" name="Gerade Verbindung mit Pfeil 98">
            <a:extLst>
              <a:ext uri="{FF2B5EF4-FFF2-40B4-BE49-F238E27FC236}">
                <a16:creationId xmlns:a16="http://schemas.microsoft.com/office/drawing/2014/main" xmlns="" id="{DE55965F-9B70-4569-A3C0-9BE3A6BAA554}"/>
              </a:ext>
            </a:extLst>
          </p:cNvPr>
          <p:cNvCxnSpPr/>
          <p:nvPr/>
        </p:nvCxnSpPr>
        <p:spPr>
          <a:xfrm>
            <a:off x="1067807" y="1960445"/>
            <a:ext cx="218681" cy="1043"/>
          </a:xfrm>
          <a:prstGeom prst="straightConnector1">
            <a:avLst/>
          </a:prstGeom>
          <a:ln w="9525">
            <a:solidFill>
              <a:schemeClr val="tx1"/>
            </a:solidFill>
            <a:headEnd type="none" w="med" len="med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Gerade Verbindung mit Pfeil 99">
            <a:extLst>
              <a:ext uri="{FF2B5EF4-FFF2-40B4-BE49-F238E27FC236}">
                <a16:creationId xmlns:a16="http://schemas.microsoft.com/office/drawing/2014/main" xmlns="" id="{54F37976-C6CA-4CBB-99C4-F63659BD1F90}"/>
              </a:ext>
            </a:extLst>
          </p:cNvPr>
          <p:cNvCxnSpPr/>
          <p:nvPr/>
        </p:nvCxnSpPr>
        <p:spPr>
          <a:xfrm>
            <a:off x="1408816" y="1954311"/>
            <a:ext cx="218681" cy="1043"/>
          </a:xfrm>
          <a:prstGeom prst="straightConnector1">
            <a:avLst/>
          </a:prstGeom>
          <a:ln w="9525">
            <a:solidFill>
              <a:schemeClr val="tx1"/>
            </a:solidFill>
            <a:headEnd type="none" w="med" len="med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Gerade Verbindung 73">
            <a:extLst>
              <a:ext uri="{FF2B5EF4-FFF2-40B4-BE49-F238E27FC236}">
                <a16:creationId xmlns:a16="http://schemas.microsoft.com/office/drawing/2014/main" xmlns="" id="{2751C689-4EA4-4D36-A62C-93143834415C}"/>
              </a:ext>
            </a:extLst>
          </p:cNvPr>
          <p:cNvCxnSpPr/>
          <p:nvPr/>
        </p:nvCxnSpPr>
        <p:spPr>
          <a:xfrm flipH="1">
            <a:off x="530401" y="1681749"/>
            <a:ext cx="1941488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Gerade Verbindung 74">
            <a:extLst>
              <a:ext uri="{FF2B5EF4-FFF2-40B4-BE49-F238E27FC236}">
                <a16:creationId xmlns:a16="http://schemas.microsoft.com/office/drawing/2014/main" xmlns="" id="{5D69AA5B-3E54-4912-AC9C-3E24EE4FEA49}"/>
              </a:ext>
            </a:extLst>
          </p:cNvPr>
          <p:cNvCxnSpPr/>
          <p:nvPr/>
        </p:nvCxnSpPr>
        <p:spPr>
          <a:xfrm flipH="1">
            <a:off x="530401" y="4011534"/>
            <a:ext cx="1941488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Gerade Verbindung 75">
            <a:extLst>
              <a:ext uri="{FF2B5EF4-FFF2-40B4-BE49-F238E27FC236}">
                <a16:creationId xmlns:a16="http://schemas.microsoft.com/office/drawing/2014/main" xmlns="" id="{02AF8D8D-4660-44AE-A4CC-3BDDA5881685}"/>
              </a:ext>
            </a:extLst>
          </p:cNvPr>
          <p:cNvCxnSpPr/>
          <p:nvPr/>
        </p:nvCxnSpPr>
        <p:spPr>
          <a:xfrm flipV="1">
            <a:off x="530401" y="1681749"/>
            <a:ext cx="0" cy="2329785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Rechteck 108">
            <a:extLst>
              <a:ext uri="{FF2B5EF4-FFF2-40B4-BE49-F238E27FC236}">
                <a16:creationId xmlns:a16="http://schemas.microsoft.com/office/drawing/2014/main" xmlns="" id="{2064EFC7-1F79-4D56-90A2-B1DF13308595}"/>
              </a:ext>
            </a:extLst>
          </p:cNvPr>
          <p:cNvSpPr/>
          <p:nvPr/>
        </p:nvSpPr>
        <p:spPr>
          <a:xfrm>
            <a:off x="1965037" y="4315629"/>
            <a:ext cx="4170514" cy="232978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4800"/>
          </a:p>
        </p:txBody>
      </p:sp>
      <p:cxnSp>
        <p:nvCxnSpPr>
          <p:cNvPr id="110" name="Gerade Verbindung 57">
            <a:extLst>
              <a:ext uri="{FF2B5EF4-FFF2-40B4-BE49-F238E27FC236}">
                <a16:creationId xmlns:a16="http://schemas.microsoft.com/office/drawing/2014/main" xmlns="" id="{3325DC28-3A03-4BCE-85DC-8F4534F255EE}"/>
              </a:ext>
            </a:extLst>
          </p:cNvPr>
          <p:cNvCxnSpPr/>
          <p:nvPr/>
        </p:nvCxnSpPr>
        <p:spPr>
          <a:xfrm>
            <a:off x="1965037" y="4315629"/>
            <a:ext cx="0" cy="2329785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Gerade Verbindung 58">
            <a:extLst>
              <a:ext uri="{FF2B5EF4-FFF2-40B4-BE49-F238E27FC236}">
                <a16:creationId xmlns:a16="http://schemas.microsoft.com/office/drawing/2014/main" xmlns="" id="{FF3F74E8-1F1B-4A42-AFA5-857A31B6B68A}"/>
              </a:ext>
            </a:extLst>
          </p:cNvPr>
          <p:cNvCxnSpPr/>
          <p:nvPr/>
        </p:nvCxnSpPr>
        <p:spPr>
          <a:xfrm>
            <a:off x="3355209" y="4315629"/>
            <a:ext cx="0" cy="2329785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Gerade Verbindung 59">
            <a:extLst>
              <a:ext uri="{FF2B5EF4-FFF2-40B4-BE49-F238E27FC236}">
                <a16:creationId xmlns:a16="http://schemas.microsoft.com/office/drawing/2014/main" xmlns="" id="{EE580185-2E53-472C-8555-893BD0458294}"/>
              </a:ext>
            </a:extLst>
          </p:cNvPr>
          <p:cNvCxnSpPr/>
          <p:nvPr/>
        </p:nvCxnSpPr>
        <p:spPr>
          <a:xfrm>
            <a:off x="4745381" y="4315629"/>
            <a:ext cx="0" cy="2329785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Gerade Verbindung 60">
            <a:extLst>
              <a:ext uri="{FF2B5EF4-FFF2-40B4-BE49-F238E27FC236}">
                <a16:creationId xmlns:a16="http://schemas.microsoft.com/office/drawing/2014/main" xmlns="" id="{FFA5FE29-A78F-4D1B-9743-C7359D9FC07B}"/>
              </a:ext>
            </a:extLst>
          </p:cNvPr>
          <p:cNvCxnSpPr/>
          <p:nvPr/>
        </p:nvCxnSpPr>
        <p:spPr>
          <a:xfrm>
            <a:off x="1965037" y="5455617"/>
            <a:ext cx="4170514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Ellipse 113">
            <a:extLst>
              <a:ext uri="{FF2B5EF4-FFF2-40B4-BE49-F238E27FC236}">
                <a16:creationId xmlns:a16="http://schemas.microsoft.com/office/drawing/2014/main" xmlns="" id="{82FE1833-7C2D-42A6-B849-F28DC874A7EF}"/>
              </a:ext>
            </a:extLst>
          </p:cNvPr>
          <p:cNvSpPr/>
          <p:nvPr/>
        </p:nvSpPr>
        <p:spPr>
          <a:xfrm>
            <a:off x="945193" y="5770531"/>
            <a:ext cx="514498" cy="501955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200"/>
          </a:p>
        </p:txBody>
      </p:sp>
      <p:sp>
        <p:nvSpPr>
          <p:cNvPr id="115" name="Textfeld 114">
            <a:extLst>
              <a:ext uri="{FF2B5EF4-FFF2-40B4-BE49-F238E27FC236}">
                <a16:creationId xmlns:a16="http://schemas.microsoft.com/office/drawing/2014/main" xmlns="" id="{72149103-0845-42BF-8E43-039818A1CF15}"/>
              </a:ext>
            </a:extLst>
          </p:cNvPr>
          <p:cNvSpPr txBox="1"/>
          <p:nvPr/>
        </p:nvSpPr>
        <p:spPr>
          <a:xfrm>
            <a:off x="953449" y="5745611"/>
            <a:ext cx="582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116" name="Textfeld 115">
            <a:extLst>
              <a:ext uri="{FF2B5EF4-FFF2-40B4-BE49-F238E27FC236}">
                <a16:creationId xmlns:a16="http://schemas.microsoft.com/office/drawing/2014/main" xmlns="" id="{1D831B2B-9A68-43D3-96B1-4BB12708AE01}"/>
              </a:ext>
            </a:extLst>
          </p:cNvPr>
          <p:cNvSpPr txBox="1"/>
          <p:nvPr/>
        </p:nvSpPr>
        <p:spPr>
          <a:xfrm>
            <a:off x="1173055" y="5925424"/>
            <a:ext cx="401951" cy="307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117" name="Textfeld 116">
            <a:extLst>
              <a:ext uri="{FF2B5EF4-FFF2-40B4-BE49-F238E27FC236}">
                <a16:creationId xmlns:a16="http://schemas.microsoft.com/office/drawing/2014/main" xmlns="" id="{33F11558-20CF-4CB1-A7E9-D436D3D80820}"/>
              </a:ext>
            </a:extLst>
          </p:cNvPr>
          <p:cNvSpPr txBox="1"/>
          <p:nvPr/>
        </p:nvSpPr>
        <p:spPr>
          <a:xfrm>
            <a:off x="395058" y="5216794"/>
            <a:ext cx="1752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168R00</a:t>
            </a:r>
            <a:endParaRPr lang="de-DE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" name="Textfeld 117">
            <a:extLst>
              <a:ext uri="{FF2B5EF4-FFF2-40B4-BE49-F238E27FC236}">
                <a16:creationId xmlns:a16="http://schemas.microsoft.com/office/drawing/2014/main" xmlns="" id="{15644558-E9C7-4398-BAB1-665D939B333E}"/>
              </a:ext>
            </a:extLst>
          </p:cNvPr>
          <p:cNvSpPr txBox="1"/>
          <p:nvPr/>
        </p:nvSpPr>
        <p:spPr>
          <a:xfrm>
            <a:off x="530106" y="4291097"/>
            <a:ext cx="647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IA</a:t>
            </a:r>
          </a:p>
        </p:txBody>
      </p:sp>
      <p:sp>
        <p:nvSpPr>
          <p:cNvPr id="119" name="Textfeld 118">
            <a:extLst>
              <a:ext uri="{FF2B5EF4-FFF2-40B4-BE49-F238E27FC236}">
                <a16:creationId xmlns:a16="http://schemas.microsoft.com/office/drawing/2014/main" xmlns="" id="{B1B899B7-28A1-4B0D-AC60-6DD69C5246DD}"/>
              </a:ext>
            </a:extLst>
          </p:cNvPr>
          <p:cNvSpPr txBox="1"/>
          <p:nvPr/>
        </p:nvSpPr>
        <p:spPr>
          <a:xfrm>
            <a:off x="863717" y="4291097"/>
            <a:ext cx="647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2b</a:t>
            </a:r>
          </a:p>
        </p:txBody>
      </p:sp>
      <p:sp>
        <p:nvSpPr>
          <p:cNvPr id="120" name="Textfeld 119">
            <a:extLst>
              <a:ext uri="{FF2B5EF4-FFF2-40B4-BE49-F238E27FC236}">
                <a16:creationId xmlns:a16="http://schemas.microsoft.com/office/drawing/2014/main" xmlns="" id="{5B8D6361-2B58-49A4-A817-A58CBD99C7A9}"/>
              </a:ext>
            </a:extLst>
          </p:cNvPr>
          <p:cNvSpPr txBox="1"/>
          <p:nvPr/>
        </p:nvSpPr>
        <p:spPr>
          <a:xfrm>
            <a:off x="1217115" y="4291097"/>
            <a:ext cx="647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R2</a:t>
            </a:r>
          </a:p>
        </p:txBody>
      </p:sp>
      <p:sp>
        <p:nvSpPr>
          <p:cNvPr id="121" name="Textfeld 120">
            <a:extLst>
              <a:ext uri="{FF2B5EF4-FFF2-40B4-BE49-F238E27FC236}">
                <a16:creationId xmlns:a16="http://schemas.microsoft.com/office/drawing/2014/main" xmlns="" id="{F921BD0F-CD19-4F8F-ADF1-C3EEEA39014A}"/>
              </a:ext>
            </a:extLst>
          </p:cNvPr>
          <p:cNvSpPr txBox="1"/>
          <p:nvPr/>
        </p:nvSpPr>
        <p:spPr>
          <a:xfrm>
            <a:off x="530106" y="4672167"/>
            <a:ext cx="647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F2</a:t>
            </a:r>
          </a:p>
        </p:txBody>
      </p:sp>
      <p:sp>
        <p:nvSpPr>
          <p:cNvPr id="122" name="Textfeld 121">
            <a:extLst>
              <a:ext uri="{FF2B5EF4-FFF2-40B4-BE49-F238E27FC236}">
                <a16:creationId xmlns:a16="http://schemas.microsoft.com/office/drawing/2014/main" xmlns="" id="{96C9B49E-DFE8-49EB-8380-64AECAC53F17}"/>
              </a:ext>
            </a:extLst>
          </p:cNvPr>
          <p:cNvSpPr txBox="1"/>
          <p:nvPr/>
        </p:nvSpPr>
        <p:spPr>
          <a:xfrm>
            <a:off x="873679" y="4672167"/>
            <a:ext cx="647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</a:p>
        </p:txBody>
      </p:sp>
      <p:sp>
        <p:nvSpPr>
          <p:cNvPr id="123" name="Textfeld 122">
            <a:extLst>
              <a:ext uri="{FF2B5EF4-FFF2-40B4-BE49-F238E27FC236}">
                <a16:creationId xmlns:a16="http://schemas.microsoft.com/office/drawing/2014/main" xmlns="" id="{8FB3BD45-EC2E-4EE1-84EE-484A6C128B17}"/>
              </a:ext>
            </a:extLst>
          </p:cNvPr>
          <p:cNvSpPr txBox="1"/>
          <p:nvPr/>
        </p:nvSpPr>
        <p:spPr>
          <a:xfrm>
            <a:off x="1207085" y="4672167"/>
            <a:ext cx="647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S2</a:t>
            </a:r>
          </a:p>
        </p:txBody>
      </p:sp>
      <p:cxnSp>
        <p:nvCxnSpPr>
          <p:cNvPr id="124" name="Gerade Verbindung mit Pfeil 123">
            <a:extLst>
              <a:ext uri="{FF2B5EF4-FFF2-40B4-BE49-F238E27FC236}">
                <a16:creationId xmlns:a16="http://schemas.microsoft.com/office/drawing/2014/main" xmlns="" id="{2629B18C-E2FB-4E26-ACDA-0E4935127987}"/>
              </a:ext>
            </a:extLst>
          </p:cNvPr>
          <p:cNvCxnSpPr/>
          <p:nvPr/>
        </p:nvCxnSpPr>
        <p:spPr>
          <a:xfrm>
            <a:off x="1107358" y="4594325"/>
            <a:ext cx="218681" cy="1043"/>
          </a:xfrm>
          <a:prstGeom prst="straightConnector1">
            <a:avLst/>
          </a:prstGeom>
          <a:ln w="9525">
            <a:solidFill>
              <a:schemeClr val="tx1"/>
            </a:solidFill>
            <a:headEnd type="none" w="med" len="med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Gerade Verbindung mit Pfeil 124">
            <a:extLst>
              <a:ext uri="{FF2B5EF4-FFF2-40B4-BE49-F238E27FC236}">
                <a16:creationId xmlns:a16="http://schemas.microsoft.com/office/drawing/2014/main" xmlns="" id="{7B198524-DE41-4ECF-BF79-D5E7AB97F840}"/>
              </a:ext>
            </a:extLst>
          </p:cNvPr>
          <p:cNvCxnSpPr/>
          <p:nvPr/>
        </p:nvCxnSpPr>
        <p:spPr>
          <a:xfrm>
            <a:off x="1448367" y="4588191"/>
            <a:ext cx="218681" cy="1043"/>
          </a:xfrm>
          <a:prstGeom prst="straightConnector1">
            <a:avLst/>
          </a:prstGeom>
          <a:ln w="9525">
            <a:solidFill>
              <a:schemeClr val="tx1"/>
            </a:solidFill>
            <a:headEnd type="none" w="med" len="med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Gerade Verbindung 73">
            <a:extLst>
              <a:ext uri="{FF2B5EF4-FFF2-40B4-BE49-F238E27FC236}">
                <a16:creationId xmlns:a16="http://schemas.microsoft.com/office/drawing/2014/main" xmlns="" id="{84829189-27F6-407D-A95D-3A7E2264BD10}"/>
              </a:ext>
            </a:extLst>
          </p:cNvPr>
          <p:cNvCxnSpPr/>
          <p:nvPr/>
        </p:nvCxnSpPr>
        <p:spPr>
          <a:xfrm flipH="1">
            <a:off x="569952" y="4315629"/>
            <a:ext cx="1941488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Gerade Verbindung 74">
            <a:extLst>
              <a:ext uri="{FF2B5EF4-FFF2-40B4-BE49-F238E27FC236}">
                <a16:creationId xmlns:a16="http://schemas.microsoft.com/office/drawing/2014/main" xmlns="" id="{955FA859-39E9-4356-AAA6-97CAA90A1B96}"/>
              </a:ext>
            </a:extLst>
          </p:cNvPr>
          <p:cNvCxnSpPr/>
          <p:nvPr/>
        </p:nvCxnSpPr>
        <p:spPr>
          <a:xfrm flipH="1">
            <a:off x="569952" y="6645414"/>
            <a:ext cx="1941488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Gerade Verbindung 75">
            <a:extLst>
              <a:ext uri="{FF2B5EF4-FFF2-40B4-BE49-F238E27FC236}">
                <a16:creationId xmlns:a16="http://schemas.microsoft.com/office/drawing/2014/main" xmlns="" id="{BA1607C8-DD44-4FBB-817D-065A23F95B45}"/>
              </a:ext>
            </a:extLst>
          </p:cNvPr>
          <p:cNvCxnSpPr/>
          <p:nvPr/>
        </p:nvCxnSpPr>
        <p:spPr>
          <a:xfrm flipV="1">
            <a:off x="569952" y="4315629"/>
            <a:ext cx="0" cy="2329785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feld 129">
            <a:extLst>
              <a:ext uri="{FF2B5EF4-FFF2-40B4-BE49-F238E27FC236}">
                <a16:creationId xmlns:a16="http://schemas.microsoft.com/office/drawing/2014/main" xmlns="" id="{13E83B80-DCA2-481D-A54C-766A98390562}"/>
              </a:ext>
            </a:extLst>
          </p:cNvPr>
          <p:cNvSpPr txBox="1"/>
          <p:nvPr/>
        </p:nvSpPr>
        <p:spPr>
          <a:xfrm>
            <a:off x="395057" y="5432168"/>
            <a:ext cx="1752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170R00</a:t>
            </a:r>
            <a:endParaRPr lang="de-DE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xmlns="" id="{D134A6E6-AD1D-48D7-BDD3-24E09935C529}"/>
              </a:ext>
            </a:extLst>
          </p:cNvPr>
          <p:cNvSpPr txBox="1"/>
          <p:nvPr/>
        </p:nvSpPr>
        <p:spPr>
          <a:xfrm>
            <a:off x="822804" y="6268831"/>
            <a:ext cx="760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3333</a:t>
            </a:r>
          </a:p>
        </p:txBody>
      </p:sp>
      <p:sp>
        <p:nvSpPr>
          <p:cNvPr id="47" name="Textfeld 4">
            <a:extLst>
              <a:ext uri="{FF2B5EF4-FFF2-40B4-BE49-F238E27FC236}">
                <a16:creationId xmlns:a16="http://schemas.microsoft.com/office/drawing/2014/main" xmlns="" id="{75765FD4-4A76-47F5-8BB1-6D28EB1897D9}"/>
              </a:ext>
            </a:extLst>
          </p:cNvPr>
          <p:cNvSpPr txBox="1"/>
          <p:nvPr/>
        </p:nvSpPr>
        <p:spPr>
          <a:xfrm>
            <a:off x="6632713" y="2346929"/>
            <a:ext cx="2042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Marking according to Reg. 3, 6, 7 etc.</a:t>
            </a:r>
          </a:p>
        </p:txBody>
      </p:sp>
      <p:sp>
        <p:nvSpPr>
          <p:cNvPr id="48" name="Textfeld 4">
            <a:extLst>
              <a:ext uri="{FF2B5EF4-FFF2-40B4-BE49-F238E27FC236}">
                <a16:creationId xmlns:a16="http://schemas.microsoft.com/office/drawing/2014/main" xmlns="" id="{75765FD4-4A76-47F5-8BB1-6D28EB1897D9}"/>
              </a:ext>
            </a:extLst>
          </p:cNvPr>
          <p:cNvSpPr txBox="1"/>
          <p:nvPr/>
        </p:nvSpPr>
        <p:spPr>
          <a:xfrm>
            <a:off x="6624247" y="5047796"/>
            <a:ext cx="21980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Marking according to Reg. </a:t>
            </a:r>
            <a:r>
              <a:rPr lang="de-DE" dirty="0" smtClean="0"/>
              <a:t>LSD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smtClean="0"/>
              <a:t>RRD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576682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0106" y="255495"/>
            <a:ext cx="7992674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Alternative </a:t>
            </a:r>
            <a:r>
              <a:rPr lang="en-US" sz="2400" dirty="0"/>
              <a:t>Approval Marking Layout Examples of Combined Devices in Different Regulations</a:t>
            </a:r>
          </a:p>
        </p:txBody>
      </p:sp>
      <p:sp>
        <p:nvSpPr>
          <p:cNvPr id="72" name="Rechteck 71">
            <a:extLst>
              <a:ext uri="{FF2B5EF4-FFF2-40B4-BE49-F238E27FC236}">
                <a16:creationId xmlns:a16="http://schemas.microsoft.com/office/drawing/2014/main" xmlns="" id="{E0E43F80-A017-4BD4-96AE-59460547820B}"/>
              </a:ext>
            </a:extLst>
          </p:cNvPr>
          <p:cNvSpPr/>
          <p:nvPr/>
        </p:nvSpPr>
        <p:spPr>
          <a:xfrm>
            <a:off x="1925486" y="1681749"/>
            <a:ext cx="4170514" cy="232978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4800"/>
          </a:p>
        </p:txBody>
      </p:sp>
      <p:cxnSp>
        <p:nvCxnSpPr>
          <p:cNvPr id="73" name="Gerade Verbindung 57">
            <a:extLst>
              <a:ext uri="{FF2B5EF4-FFF2-40B4-BE49-F238E27FC236}">
                <a16:creationId xmlns:a16="http://schemas.microsoft.com/office/drawing/2014/main" xmlns="" id="{4944C84C-FC6C-434B-95EB-FD0F1D069335}"/>
              </a:ext>
            </a:extLst>
          </p:cNvPr>
          <p:cNvCxnSpPr/>
          <p:nvPr/>
        </p:nvCxnSpPr>
        <p:spPr>
          <a:xfrm>
            <a:off x="1925486" y="1681749"/>
            <a:ext cx="0" cy="2329785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Gerade Verbindung 58">
            <a:extLst>
              <a:ext uri="{FF2B5EF4-FFF2-40B4-BE49-F238E27FC236}">
                <a16:creationId xmlns:a16="http://schemas.microsoft.com/office/drawing/2014/main" xmlns="" id="{05FFDBBE-2675-4B85-AF1F-74E9B84E46F2}"/>
              </a:ext>
            </a:extLst>
          </p:cNvPr>
          <p:cNvCxnSpPr/>
          <p:nvPr/>
        </p:nvCxnSpPr>
        <p:spPr>
          <a:xfrm>
            <a:off x="3315658" y="1681749"/>
            <a:ext cx="0" cy="2329785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Gerade Verbindung 59">
            <a:extLst>
              <a:ext uri="{FF2B5EF4-FFF2-40B4-BE49-F238E27FC236}">
                <a16:creationId xmlns:a16="http://schemas.microsoft.com/office/drawing/2014/main" xmlns="" id="{5DA29B5D-A1D5-4273-B5EB-634A6C9A9447}"/>
              </a:ext>
            </a:extLst>
          </p:cNvPr>
          <p:cNvCxnSpPr/>
          <p:nvPr/>
        </p:nvCxnSpPr>
        <p:spPr>
          <a:xfrm>
            <a:off x="4705830" y="1681749"/>
            <a:ext cx="0" cy="2329785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Gerade Verbindung 60">
            <a:extLst>
              <a:ext uri="{FF2B5EF4-FFF2-40B4-BE49-F238E27FC236}">
                <a16:creationId xmlns:a16="http://schemas.microsoft.com/office/drawing/2014/main" xmlns="" id="{DC4974BB-C4E1-4403-B976-225E7B761350}"/>
              </a:ext>
            </a:extLst>
          </p:cNvPr>
          <p:cNvCxnSpPr/>
          <p:nvPr/>
        </p:nvCxnSpPr>
        <p:spPr>
          <a:xfrm>
            <a:off x="1925486" y="2821737"/>
            <a:ext cx="4170514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Ellipse 88">
            <a:extLst>
              <a:ext uri="{FF2B5EF4-FFF2-40B4-BE49-F238E27FC236}">
                <a16:creationId xmlns:a16="http://schemas.microsoft.com/office/drawing/2014/main" xmlns="" id="{8C84E634-947D-4F68-A32B-47BB5DCD10D1}"/>
              </a:ext>
            </a:extLst>
          </p:cNvPr>
          <p:cNvSpPr/>
          <p:nvPr/>
        </p:nvSpPr>
        <p:spPr>
          <a:xfrm>
            <a:off x="905642" y="3136651"/>
            <a:ext cx="514498" cy="501955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200"/>
          </a:p>
        </p:txBody>
      </p:sp>
      <p:sp>
        <p:nvSpPr>
          <p:cNvPr id="90" name="Textfeld 89">
            <a:extLst>
              <a:ext uri="{FF2B5EF4-FFF2-40B4-BE49-F238E27FC236}">
                <a16:creationId xmlns:a16="http://schemas.microsoft.com/office/drawing/2014/main" xmlns="" id="{363210F9-84DA-4128-80B5-54F90D282360}"/>
              </a:ext>
            </a:extLst>
          </p:cNvPr>
          <p:cNvSpPr txBox="1"/>
          <p:nvPr/>
        </p:nvSpPr>
        <p:spPr>
          <a:xfrm>
            <a:off x="880089" y="3117261"/>
            <a:ext cx="582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91" name="Textfeld 90">
            <a:extLst>
              <a:ext uri="{FF2B5EF4-FFF2-40B4-BE49-F238E27FC236}">
                <a16:creationId xmlns:a16="http://schemas.microsoft.com/office/drawing/2014/main" xmlns="" id="{845EBF58-819E-495F-B497-6E02D3D9301D}"/>
              </a:ext>
            </a:extLst>
          </p:cNvPr>
          <p:cNvSpPr txBox="1"/>
          <p:nvPr/>
        </p:nvSpPr>
        <p:spPr>
          <a:xfrm>
            <a:off x="1089440" y="3302265"/>
            <a:ext cx="401951" cy="307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92" name="Textfeld 91">
            <a:extLst>
              <a:ext uri="{FF2B5EF4-FFF2-40B4-BE49-F238E27FC236}">
                <a16:creationId xmlns:a16="http://schemas.microsoft.com/office/drawing/2014/main" xmlns="" id="{F328B317-F71F-4791-96D4-CC24B43EC019}"/>
              </a:ext>
            </a:extLst>
          </p:cNvPr>
          <p:cNvSpPr txBox="1"/>
          <p:nvPr/>
        </p:nvSpPr>
        <p:spPr>
          <a:xfrm>
            <a:off x="679757" y="2832945"/>
            <a:ext cx="970744" cy="307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3333</a:t>
            </a:r>
            <a:endParaRPr lang="de-DE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Textfeld 92">
            <a:extLst>
              <a:ext uri="{FF2B5EF4-FFF2-40B4-BE49-F238E27FC236}">
                <a16:creationId xmlns:a16="http://schemas.microsoft.com/office/drawing/2014/main" xmlns="" id="{8E363F22-E440-4EB7-B923-CF22A3D377BA}"/>
              </a:ext>
            </a:extLst>
          </p:cNvPr>
          <p:cNvSpPr txBox="1"/>
          <p:nvPr/>
        </p:nvSpPr>
        <p:spPr>
          <a:xfrm>
            <a:off x="490555" y="1657217"/>
            <a:ext cx="6471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IA</a:t>
            </a:r>
          </a:p>
          <a:p>
            <a:pPr algn="ctr"/>
            <a:r>
              <a:rPr lang="de-DE" b="1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00</a:t>
            </a:r>
            <a:endParaRPr lang="de-DE" sz="3200" b="1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Textfeld 93">
            <a:extLst>
              <a:ext uri="{FF2B5EF4-FFF2-40B4-BE49-F238E27FC236}">
                <a16:creationId xmlns:a16="http://schemas.microsoft.com/office/drawing/2014/main" xmlns="" id="{28C3BDAF-A15E-4DA9-B289-EFFB9380E6B7}"/>
              </a:ext>
            </a:extLst>
          </p:cNvPr>
          <p:cNvSpPr txBox="1"/>
          <p:nvPr/>
        </p:nvSpPr>
        <p:spPr>
          <a:xfrm>
            <a:off x="824166" y="1657217"/>
            <a:ext cx="6471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2b</a:t>
            </a:r>
          </a:p>
          <a:p>
            <a:pPr algn="ctr"/>
            <a:r>
              <a:rPr lang="de-DE" b="1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00</a:t>
            </a:r>
            <a:endParaRPr lang="de-DE" sz="3200" b="1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Textfeld 94">
            <a:extLst>
              <a:ext uri="{FF2B5EF4-FFF2-40B4-BE49-F238E27FC236}">
                <a16:creationId xmlns:a16="http://schemas.microsoft.com/office/drawing/2014/main" xmlns="" id="{9EBD3721-0D9E-460B-9DE4-3DC430C377B3}"/>
              </a:ext>
            </a:extLst>
          </p:cNvPr>
          <p:cNvSpPr txBox="1"/>
          <p:nvPr/>
        </p:nvSpPr>
        <p:spPr>
          <a:xfrm>
            <a:off x="1177564" y="1657217"/>
            <a:ext cx="6471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R2</a:t>
            </a:r>
          </a:p>
          <a:p>
            <a:pPr algn="ctr"/>
            <a:r>
              <a:rPr lang="de-DE" b="1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00</a:t>
            </a:r>
            <a:endParaRPr lang="de-DE" sz="3200" b="1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Textfeld 95">
            <a:extLst>
              <a:ext uri="{FF2B5EF4-FFF2-40B4-BE49-F238E27FC236}">
                <a16:creationId xmlns:a16="http://schemas.microsoft.com/office/drawing/2014/main" xmlns="" id="{B6193655-F661-4B53-9B02-446000D216C3}"/>
              </a:ext>
            </a:extLst>
          </p:cNvPr>
          <p:cNvSpPr txBox="1"/>
          <p:nvPr/>
        </p:nvSpPr>
        <p:spPr>
          <a:xfrm>
            <a:off x="490555" y="2159632"/>
            <a:ext cx="6471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F2</a:t>
            </a:r>
          </a:p>
          <a:p>
            <a:pPr algn="ctr"/>
            <a:r>
              <a:rPr lang="de-DE" b="1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00</a:t>
            </a:r>
            <a:endParaRPr lang="de-DE" sz="3200" b="1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Textfeld 96">
            <a:extLst>
              <a:ext uri="{FF2B5EF4-FFF2-40B4-BE49-F238E27FC236}">
                <a16:creationId xmlns:a16="http://schemas.microsoft.com/office/drawing/2014/main" xmlns="" id="{5E2EBA83-77DB-4FA9-B1FC-F02FFB2235FA}"/>
              </a:ext>
            </a:extLst>
          </p:cNvPr>
          <p:cNvSpPr txBox="1"/>
          <p:nvPr/>
        </p:nvSpPr>
        <p:spPr>
          <a:xfrm>
            <a:off x="834128" y="2159632"/>
            <a:ext cx="6471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</a:p>
          <a:p>
            <a:pPr algn="ctr"/>
            <a:r>
              <a:rPr lang="de-DE" b="1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00</a:t>
            </a:r>
            <a:endParaRPr lang="de-DE" sz="3200" b="1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Textfeld 97">
            <a:extLst>
              <a:ext uri="{FF2B5EF4-FFF2-40B4-BE49-F238E27FC236}">
                <a16:creationId xmlns:a16="http://schemas.microsoft.com/office/drawing/2014/main" xmlns="" id="{8CBB899C-925B-4D28-8A8A-F068BD1C1B47}"/>
              </a:ext>
            </a:extLst>
          </p:cNvPr>
          <p:cNvSpPr txBox="1"/>
          <p:nvPr/>
        </p:nvSpPr>
        <p:spPr>
          <a:xfrm>
            <a:off x="1167534" y="2159632"/>
            <a:ext cx="6471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S2</a:t>
            </a:r>
          </a:p>
          <a:p>
            <a:pPr algn="ctr"/>
            <a:r>
              <a:rPr lang="de-DE" b="1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00</a:t>
            </a:r>
            <a:endParaRPr lang="de-DE" sz="3200" b="1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9" name="Gerade Verbindung mit Pfeil 98">
            <a:extLst>
              <a:ext uri="{FF2B5EF4-FFF2-40B4-BE49-F238E27FC236}">
                <a16:creationId xmlns:a16="http://schemas.microsoft.com/office/drawing/2014/main" xmlns="" id="{DE55965F-9B70-4569-A3C0-9BE3A6BAA554}"/>
              </a:ext>
            </a:extLst>
          </p:cNvPr>
          <p:cNvCxnSpPr/>
          <p:nvPr/>
        </p:nvCxnSpPr>
        <p:spPr>
          <a:xfrm>
            <a:off x="1067807" y="1960445"/>
            <a:ext cx="218681" cy="1043"/>
          </a:xfrm>
          <a:prstGeom prst="straightConnector1">
            <a:avLst/>
          </a:prstGeom>
          <a:ln w="9525">
            <a:solidFill>
              <a:schemeClr val="tx1"/>
            </a:solidFill>
            <a:headEnd type="none" w="med" len="med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Gerade Verbindung mit Pfeil 99">
            <a:extLst>
              <a:ext uri="{FF2B5EF4-FFF2-40B4-BE49-F238E27FC236}">
                <a16:creationId xmlns:a16="http://schemas.microsoft.com/office/drawing/2014/main" xmlns="" id="{54F37976-C6CA-4CBB-99C4-F63659BD1F90}"/>
              </a:ext>
            </a:extLst>
          </p:cNvPr>
          <p:cNvCxnSpPr/>
          <p:nvPr/>
        </p:nvCxnSpPr>
        <p:spPr>
          <a:xfrm>
            <a:off x="1408816" y="1954311"/>
            <a:ext cx="218681" cy="1043"/>
          </a:xfrm>
          <a:prstGeom prst="straightConnector1">
            <a:avLst/>
          </a:prstGeom>
          <a:ln w="9525">
            <a:solidFill>
              <a:schemeClr val="tx1"/>
            </a:solidFill>
            <a:headEnd type="none" w="med" len="med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Gerade Verbindung 73">
            <a:extLst>
              <a:ext uri="{FF2B5EF4-FFF2-40B4-BE49-F238E27FC236}">
                <a16:creationId xmlns:a16="http://schemas.microsoft.com/office/drawing/2014/main" xmlns="" id="{2751C689-4EA4-4D36-A62C-93143834415C}"/>
              </a:ext>
            </a:extLst>
          </p:cNvPr>
          <p:cNvCxnSpPr/>
          <p:nvPr/>
        </p:nvCxnSpPr>
        <p:spPr>
          <a:xfrm flipH="1">
            <a:off x="530401" y="1681749"/>
            <a:ext cx="1941488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Gerade Verbindung 74">
            <a:extLst>
              <a:ext uri="{FF2B5EF4-FFF2-40B4-BE49-F238E27FC236}">
                <a16:creationId xmlns:a16="http://schemas.microsoft.com/office/drawing/2014/main" xmlns="" id="{5D69AA5B-3E54-4912-AC9C-3E24EE4FEA49}"/>
              </a:ext>
            </a:extLst>
          </p:cNvPr>
          <p:cNvCxnSpPr/>
          <p:nvPr/>
        </p:nvCxnSpPr>
        <p:spPr>
          <a:xfrm flipH="1">
            <a:off x="530401" y="4011534"/>
            <a:ext cx="1941488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Gerade Verbindung 75">
            <a:extLst>
              <a:ext uri="{FF2B5EF4-FFF2-40B4-BE49-F238E27FC236}">
                <a16:creationId xmlns:a16="http://schemas.microsoft.com/office/drawing/2014/main" xmlns="" id="{02AF8D8D-4660-44AE-A4CC-3BDDA5881685}"/>
              </a:ext>
            </a:extLst>
          </p:cNvPr>
          <p:cNvCxnSpPr/>
          <p:nvPr/>
        </p:nvCxnSpPr>
        <p:spPr>
          <a:xfrm flipV="1">
            <a:off x="530401" y="1681749"/>
            <a:ext cx="0" cy="2329785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Rechteck 108">
            <a:extLst>
              <a:ext uri="{FF2B5EF4-FFF2-40B4-BE49-F238E27FC236}">
                <a16:creationId xmlns:a16="http://schemas.microsoft.com/office/drawing/2014/main" xmlns="" id="{2064EFC7-1F79-4D56-90A2-B1DF13308595}"/>
              </a:ext>
            </a:extLst>
          </p:cNvPr>
          <p:cNvSpPr/>
          <p:nvPr/>
        </p:nvSpPr>
        <p:spPr>
          <a:xfrm>
            <a:off x="1965037" y="4315629"/>
            <a:ext cx="4170514" cy="232978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4800"/>
          </a:p>
        </p:txBody>
      </p:sp>
      <p:cxnSp>
        <p:nvCxnSpPr>
          <p:cNvPr id="110" name="Gerade Verbindung 57">
            <a:extLst>
              <a:ext uri="{FF2B5EF4-FFF2-40B4-BE49-F238E27FC236}">
                <a16:creationId xmlns:a16="http://schemas.microsoft.com/office/drawing/2014/main" xmlns="" id="{3325DC28-3A03-4BCE-85DC-8F4534F255EE}"/>
              </a:ext>
            </a:extLst>
          </p:cNvPr>
          <p:cNvCxnSpPr/>
          <p:nvPr/>
        </p:nvCxnSpPr>
        <p:spPr>
          <a:xfrm>
            <a:off x="1965037" y="4315629"/>
            <a:ext cx="0" cy="2329785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Gerade Verbindung 58">
            <a:extLst>
              <a:ext uri="{FF2B5EF4-FFF2-40B4-BE49-F238E27FC236}">
                <a16:creationId xmlns:a16="http://schemas.microsoft.com/office/drawing/2014/main" xmlns="" id="{FF3F74E8-1F1B-4A42-AFA5-857A31B6B68A}"/>
              </a:ext>
            </a:extLst>
          </p:cNvPr>
          <p:cNvCxnSpPr/>
          <p:nvPr/>
        </p:nvCxnSpPr>
        <p:spPr>
          <a:xfrm>
            <a:off x="3355209" y="4315629"/>
            <a:ext cx="0" cy="2329785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Gerade Verbindung 59">
            <a:extLst>
              <a:ext uri="{FF2B5EF4-FFF2-40B4-BE49-F238E27FC236}">
                <a16:creationId xmlns:a16="http://schemas.microsoft.com/office/drawing/2014/main" xmlns="" id="{EE580185-2E53-472C-8555-893BD0458294}"/>
              </a:ext>
            </a:extLst>
          </p:cNvPr>
          <p:cNvCxnSpPr/>
          <p:nvPr/>
        </p:nvCxnSpPr>
        <p:spPr>
          <a:xfrm>
            <a:off x="4745381" y="4315629"/>
            <a:ext cx="0" cy="2329785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Gerade Verbindung 60">
            <a:extLst>
              <a:ext uri="{FF2B5EF4-FFF2-40B4-BE49-F238E27FC236}">
                <a16:creationId xmlns:a16="http://schemas.microsoft.com/office/drawing/2014/main" xmlns="" id="{FFA5FE29-A78F-4D1B-9743-C7359D9FC07B}"/>
              </a:ext>
            </a:extLst>
          </p:cNvPr>
          <p:cNvCxnSpPr/>
          <p:nvPr/>
        </p:nvCxnSpPr>
        <p:spPr>
          <a:xfrm>
            <a:off x="1965037" y="5455617"/>
            <a:ext cx="4170514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Ellipse 113">
            <a:extLst>
              <a:ext uri="{FF2B5EF4-FFF2-40B4-BE49-F238E27FC236}">
                <a16:creationId xmlns:a16="http://schemas.microsoft.com/office/drawing/2014/main" xmlns="" id="{82FE1833-7C2D-42A6-B849-F28DC874A7EF}"/>
              </a:ext>
            </a:extLst>
          </p:cNvPr>
          <p:cNvSpPr/>
          <p:nvPr/>
        </p:nvSpPr>
        <p:spPr>
          <a:xfrm>
            <a:off x="945193" y="5770531"/>
            <a:ext cx="514498" cy="501955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200"/>
          </a:p>
        </p:txBody>
      </p:sp>
      <p:sp>
        <p:nvSpPr>
          <p:cNvPr id="115" name="Textfeld 114">
            <a:extLst>
              <a:ext uri="{FF2B5EF4-FFF2-40B4-BE49-F238E27FC236}">
                <a16:creationId xmlns:a16="http://schemas.microsoft.com/office/drawing/2014/main" xmlns="" id="{72149103-0845-42BF-8E43-039818A1CF15}"/>
              </a:ext>
            </a:extLst>
          </p:cNvPr>
          <p:cNvSpPr txBox="1"/>
          <p:nvPr/>
        </p:nvSpPr>
        <p:spPr>
          <a:xfrm>
            <a:off x="953449" y="5745611"/>
            <a:ext cx="582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116" name="Textfeld 115">
            <a:extLst>
              <a:ext uri="{FF2B5EF4-FFF2-40B4-BE49-F238E27FC236}">
                <a16:creationId xmlns:a16="http://schemas.microsoft.com/office/drawing/2014/main" xmlns="" id="{1D831B2B-9A68-43D3-96B1-4BB12708AE01}"/>
              </a:ext>
            </a:extLst>
          </p:cNvPr>
          <p:cNvSpPr txBox="1"/>
          <p:nvPr/>
        </p:nvSpPr>
        <p:spPr>
          <a:xfrm>
            <a:off x="1173055" y="5925424"/>
            <a:ext cx="401951" cy="307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117" name="Textfeld 116">
            <a:extLst>
              <a:ext uri="{FF2B5EF4-FFF2-40B4-BE49-F238E27FC236}">
                <a16:creationId xmlns:a16="http://schemas.microsoft.com/office/drawing/2014/main" xmlns="" id="{33F11558-20CF-4CB1-A7E9-D436D3D80820}"/>
              </a:ext>
            </a:extLst>
          </p:cNvPr>
          <p:cNvSpPr txBox="1"/>
          <p:nvPr/>
        </p:nvSpPr>
        <p:spPr>
          <a:xfrm>
            <a:off x="395058" y="5149058"/>
            <a:ext cx="1752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[168]R00</a:t>
            </a:r>
            <a:endParaRPr lang="de-DE" sz="3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" name="Textfeld 117">
            <a:extLst>
              <a:ext uri="{FF2B5EF4-FFF2-40B4-BE49-F238E27FC236}">
                <a16:creationId xmlns:a16="http://schemas.microsoft.com/office/drawing/2014/main" xmlns="" id="{15644558-E9C7-4398-BAB1-665D939B333E}"/>
              </a:ext>
            </a:extLst>
          </p:cNvPr>
          <p:cNvSpPr txBox="1"/>
          <p:nvPr/>
        </p:nvSpPr>
        <p:spPr>
          <a:xfrm>
            <a:off x="530106" y="4291097"/>
            <a:ext cx="647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IA</a:t>
            </a:r>
          </a:p>
        </p:txBody>
      </p:sp>
      <p:sp>
        <p:nvSpPr>
          <p:cNvPr id="119" name="Textfeld 118">
            <a:extLst>
              <a:ext uri="{FF2B5EF4-FFF2-40B4-BE49-F238E27FC236}">
                <a16:creationId xmlns:a16="http://schemas.microsoft.com/office/drawing/2014/main" xmlns="" id="{B1B899B7-28A1-4B0D-AC60-6DD69C5246DD}"/>
              </a:ext>
            </a:extLst>
          </p:cNvPr>
          <p:cNvSpPr txBox="1"/>
          <p:nvPr/>
        </p:nvSpPr>
        <p:spPr>
          <a:xfrm>
            <a:off x="863717" y="4291097"/>
            <a:ext cx="647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2b</a:t>
            </a:r>
          </a:p>
        </p:txBody>
      </p:sp>
      <p:sp>
        <p:nvSpPr>
          <p:cNvPr id="120" name="Textfeld 119">
            <a:extLst>
              <a:ext uri="{FF2B5EF4-FFF2-40B4-BE49-F238E27FC236}">
                <a16:creationId xmlns:a16="http://schemas.microsoft.com/office/drawing/2014/main" xmlns="" id="{5B8D6361-2B58-49A4-A817-A58CBD99C7A9}"/>
              </a:ext>
            </a:extLst>
          </p:cNvPr>
          <p:cNvSpPr txBox="1"/>
          <p:nvPr/>
        </p:nvSpPr>
        <p:spPr>
          <a:xfrm>
            <a:off x="1217115" y="4291097"/>
            <a:ext cx="647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R2</a:t>
            </a:r>
          </a:p>
        </p:txBody>
      </p:sp>
      <p:sp>
        <p:nvSpPr>
          <p:cNvPr id="121" name="Textfeld 120">
            <a:extLst>
              <a:ext uri="{FF2B5EF4-FFF2-40B4-BE49-F238E27FC236}">
                <a16:creationId xmlns:a16="http://schemas.microsoft.com/office/drawing/2014/main" xmlns="" id="{F921BD0F-CD19-4F8F-ADF1-C3EEEA39014A}"/>
              </a:ext>
            </a:extLst>
          </p:cNvPr>
          <p:cNvSpPr txBox="1"/>
          <p:nvPr/>
        </p:nvSpPr>
        <p:spPr>
          <a:xfrm>
            <a:off x="530106" y="4672167"/>
            <a:ext cx="647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F2</a:t>
            </a:r>
          </a:p>
        </p:txBody>
      </p:sp>
      <p:sp>
        <p:nvSpPr>
          <p:cNvPr id="122" name="Textfeld 121">
            <a:extLst>
              <a:ext uri="{FF2B5EF4-FFF2-40B4-BE49-F238E27FC236}">
                <a16:creationId xmlns:a16="http://schemas.microsoft.com/office/drawing/2014/main" xmlns="" id="{96C9B49E-DFE8-49EB-8380-64AECAC53F17}"/>
              </a:ext>
            </a:extLst>
          </p:cNvPr>
          <p:cNvSpPr txBox="1"/>
          <p:nvPr/>
        </p:nvSpPr>
        <p:spPr>
          <a:xfrm>
            <a:off x="873679" y="4672167"/>
            <a:ext cx="647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</a:p>
        </p:txBody>
      </p:sp>
      <p:sp>
        <p:nvSpPr>
          <p:cNvPr id="123" name="Textfeld 122">
            <a:extLst>
              <a:ext uri="{FF2B5EF4-FFF2-40B4-BE49-F238E27FC236}">
                <a16:creationId xmlns:a16="http://schemas.microsoft.com/office/drawing/2014/main" xmlns="" id="{8FB3BD45-EC2E-4EE1-84EE-484A6C128B17}"/>
              </a:ext>
            </a:extLst>
          </p:cNvPr>
          <p:cNvSpPr txBox="1"/>
          <p:nvPr/>
        </p:nvSpPr>
        <p:spPr>
          <a:xfrm>
            <a:off x="1207085" y="4672167"/>
            <a:ext cx="647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S2</a:t>
            </a:r>
          </a:p>
        </p:txBody>
      </p:sp>
      <p:cxnSp>
        <p:nvCxnSpPr>
          <p:cNvPr id="124" name="Gerade Verbindung mit Pfeil 123">
            <a:extLst>
              <a:ext uri="{FF2B5EF4-FFF2-40B4-BE49-F238E27FC236}">
                <a16:creationId xmlns:a16="http://schemas.microsoft.com/office/drawing/2014/main" xmlns="" id="{2629B18C-E2FB-4E26-ACDA-0E4935127987}"/>
              </a:ext>
            </a:extLst>
          </p:cNvPr>
          <p:cNvCxnSpPr/>
          <p:nvPr/>
        </p:nvCxnSpPr>
        <p:spPr>
          <a:xfrm>
            <a:off x="1107358" y="4594325"/>
            <a:ext cx="218681" cy="1043"/>
          </a:xfrm>
          <a:prstGeom prst="straightConnector1">
            <a:avLst/>
          </a:prstGeom>
          <a:ln w="9525">
            <a:solidFill>
              <a:schemeClr val="tx1"/>
            </a:solidFill>
            <a:headEnd type="none" w="med" len="med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Gerade Verbindung mit Pfeil 124">
            <a:extLst>
              <a:ext uri="{FF2B5EF4-FFF2-40B4-BE49-F238E27FC236}">
                <a16:creationId xmlns:a16="http://schemas.microsoft.com/office/drawing/2014/main" xmlns="" id="{7B198524-DE41-4ECF-BF79-D5E7AB97F840}"/>
              </a:ext>
            </a:extLst>
          </p:cNvPr>
          <p:cNvCxnSpPr/>
          <p:nvPr/>
        </p:nvCxnSpPr>
        <p:spPr>
          <a:xfrm>
            <a:off x="1448367" y="4588191"/>
            <a:ext cx="218681" cy="1043"/>
          </a:xfrm>
          <a:prstGeom prst="straightConnector1">
            <a:avLst/>
          </a:prstGeom>
          <a:ln w="9525">
            <a:solidFill>
              <a:schemeClr val="tx1"/>
            </a:solidFill>
            <a:headEnd type="none" w="med" len="med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Gerade Verbindung 73">
            <a:extLst>
              <a:ext uri="{FF2B5EF4-FFF2-40B4-BE49-F238E27FC236}">
                <a16:creationId xmlns:a16="http://schemas.microsoft.com/office/drawing/2014/main" xmlns="" id="{84829189-27F6-407D-A95D-3A7E2264BD10}"/>
              </a:ext>
            </a:extLst>
          </p:cNvPr>
          <p:cNvCxnSpPr/>
          <p:nvPr/>
        </p:nvCxnSpPr>
        <p:spPr>
          <a:xfrm flipH="1">
            <a:off x="569952" y="4315629"/>
            <a:ext cx="1941488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Gerade Verbindung 74">
            <a:extLst>
              <a:ext uri="{FF2B5EF4-FFF2-40B4-BE49-F238E27FC236}">
                <a16:creationId xmlns:a16="http://schemas.microsoft.com/office/drawing/2014/main" xmlns="" id="{955FA859-39E9-4356-AAA6-97CAA90A1B96}"/>
              </a:ext>
            </a:extLst>
          </p:cNvPr>
          <p:cNvCxnSpPr/>
          <p:nvPr/>
        </p:nvCxnSpPr>
        <p:spPr>
          <a:xfrm flipH="1">
            <a:off x="569952" y="6645414"/>
            <a:ext cx="1941488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Gerade Verbindung 75">
            <a:extLst>
              <a:ext uri="{FF2B5EF4-FFF2-40B4-BE49-F238E27FC236}">
                <a16:creationId xmlns:a16="http://schemas.microsoft.com/office/drawing/2014/main" xmlns="" id="{BA1607C8-DD44-4FBB-817D-065A23F95B45}"/>
              </a:ext>
            </a:extLst>
          </p:cNvPr>
          <p:cNvCxnSpPr/>
          <p:nvPr/>
        </p:nvCxnSpPr>
        <p:spPr>
          <a:xfrm flipV="1">
            <a:off x="569952" y="4315629"/>
            <a:ext cx="0" cy="2329785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feld 129">
            <a:extLst>
              <a:ext uri="{FF2B5EF4-FFF2-40B4-BE49-F238E27FC236}">
                <a16:creationId xmlns:a16="http://schemas.microsoft.com/office/drawing/2014/main" xmlns="" id="{13E83B80-DCA2-481D-A54C-766A98390562}"/>
              </a:ext>
            </a:extLst>
          </p:cNvPr>
          <p:cNvSpPr txBox="1"/>
          <p:nvPr/>
        </p:nvSpPr>
        <p:spPr>
          <a:xfrm>
            <a:off x="395057" y="5432168"/>
            <a:ext cx="1752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[170]R00</a:t>
            </a:r>
            <a:endParaRPr lang="de-DE" sz="3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xmlns="" id="{D134A6E6-AD1D-48D7-BDD3-24E09935C529}"/>
              </a:ext>
            </a:extLst>
          </p:cNvPr>
          <p:cNvSpPr txBox="1"/>
          <p:nvPr/>
        </p:nvSpPr>
        <p:spPr>
          <a:xfrm>
            <a:off x="822804" y="6268831"/>
            <a:ext cx="760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3333</a:t>
            </a:r>
          </a:p>
        </p:txBody>
      </p:sp>
      <p:sp>
        <p:nvSpPr>
          <p:cNvPr id="47" name="Textfeld 4">
            <a:extLst>
              <a:ext uri="{FF2B5EF4-FFF2-40B4-BE49-F238E27FC236}">
                <a16:creationId xmlns:a16="http://schemas.microsoft.com/office/drawing/2014/main" xmlns="" id="{75765FD4-4A76-47F5-8BB1-6D28EB1897D9}"/>
              </a:ext>
            </a:extLst>
          </p:cNvPr>
          <p:cNvSpPr txBox="1"/>
          <p:nvPr/>
        </p:nvSpPr>
        <p:spPr>
          <a:xfrm>
            <a:off x="6632713" y="2346929"/>
            <a:ext cx="2042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Marking according to Reg. 3, 6, 7 etc.</a:t>
            </a:r>
          </a:p>
        </p:txBody>
      </p:sp>
      <p:sp>
        <p:nvSpPr>
          <p:cNvPr id="48" name="Textfeld 4">
            <a:extLst>
              <a:ext uri="{FF2B5EF4-FFF2-40B4-BE49-F238E27FC236}">
                <a16:creationId xmlns:a16="http://schemas.microsoft.com/office/drawing/2014/main" xmlns="" id="{75765FD4-4A76-47F5-8BB1-6D28EB1897D9}"/>
              </a:ext>
            </a:extLst>
          </p:cNvPr>
          <p:cNvSpPr txBox="1"/>
          <p:nvPr/>
        </p:nvSpPr>
        <p:spPr>
          <a:xfrm>
            <a:off x="6624247" y="5047796"/>
            <a:ext cx="21641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Marking according to Reg. </a:t>
            </a:r>
            <a:r>
              <a:rPr lang="de-DE" dirty="0" smtClean="0"/>
              <a:t>LSD </a:t>
            </a:r>
            <a:r>
              <a:rPr lang="de-DE" dirty="0"/>
              <a:t>and RRD</a:t>
            </a:r>
          </a:p>
        </p:txBody>
      </p:sp>
    </p:spTree>
    <p:extLst>
      <p:ext uri="{BB962C8B-B14F-4D97-AF65-F5344CB8AC3E}">
        <p14:creationId xmlns:p14="http://schemas.microsoft.com/office/powerpoint/2010/main" val="21234744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375</Words>
  <Application>Microsoft Office PowerPoint</Application>
  <PresentationFormat>Presentazione su schermo (4:3)</PresentationFormat>
  <Paragraphs>175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8" baseType="lpstr"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Satoshi Tsukamoto</dc:creator>
  <cp:lastModifiedBy>Davide Puglisi</cp:lastModifiedBy>
  <cp:revision>271</cp:revision>
  <cp:lastPrinted>2018-01-05T16:46:37Z</cp:lastPrinted>
  <dcterms:created xsi:type="dcterms:W3CDTF">2017-11-08T09:43:22Z</dcterms:created>
  <dcterms:modified xsi:type="dcterms:W3CDTF">2018-04-12T20:24:37Z</dcterms:modified>
</cp:coreProperties>
</file>