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67" r:id="rId1"/>
  </p:sldMasterIdLst>
  <p:notesMasterIdLst>
    <p:notesMasterId r:id="rId9"/>
  </p:notesMasterIdLst>
  <p:sldIdLst>
    <p:sldId id="345" r:id="rId2"/>
    <p:sldId id="353" r:id="rId3"/>
    <p:sldId id="351" r:id="rId4"/>
    <p:sldId id="346" r:id="rId5"/>
    <p:sldId id="347" r:id="rId6"/>
    <p:sldId id="348" r:id="rId7"/>
    <p:sldId id="354" r:id="rId8"/>
  </p:sldIdLst>
  <p:sldSz cx="9144000" cy="5143500" type="screen16x9"/>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849">
          <p15:clr>
            <a:srgbClr val="A4A3A4"/>
          </p15:clr>
        </p15:guide>
        <p15:guide id="2" orient="horz" pos="2618">
          <p15:clr>
            <a:srgbClr val="A4A3A4"/>
          </p15:clr>
        </p15:guide>
        <p15:guide id="3" orient="horz" pos="1756">
          <p15:clr>
            <a:srgbClr val="A4A3A4"/>
          </p15:clr>
        </p15:guide>
        <p15:guide id="4" orient="horz" pos="1711">
          <p15:clr>
            <a:srgbClr val="A4A3A4"/>
          </p15:clr>
        </p15:guide>
        <p15:guide id="5" orient="horz" pos="123">
          <p15:clr>
            <a:srgbClr val="A4A3A4"/>
          </p15:clr>
        </p15:guide>
        <p15:guide id="6" orient="horz" pos="3117">
          <p15:clr>
            <a:srgbClr val="A4A3A4"/>
          </p15:clr>
        </p15:guide>
        <p15:guide id="7" orient="horz" pos="3026">
          <p15:clr>
            <a:srgbClr val="A4A3A4"/>
          </p15:clr>
        </p15:guide>
        <p15:guide id="8" orient="horz" pos="2845">
          <p15:clr>
            <a:srgbClr val="A4A3A4"/>
          </p15:clr>
        </p15:guide>
        <p15:guide id="9" pos="249">
          <p15:clr>
            <a:srgbClr val="A4A3A4"/>
          </p15:clr>
        </p15:guide>
        <p15:guide id="10" pos="2857">
          <p15:clr>
            <a:srgbClr val="A4A3A4"/>
          </p15:clr>
        </p15:guide>
        <p15:guide id="11" pos="2903">
          <p15:clr>
            <a:srgbClr val="A4A3A4"/>
          </p15:clr>
        </p15:guide>
        <p15:guide id="12" pos="3787">
          <p15:clr>
            <a:srgbClr val="A4A3A4"/>
          </p15:clr>
        </p15:guide>
        <p15:guide id="13" pos="3742">
          <p15:clr>
            <a:srgbClr val="A4A3A4"/>
          </p15:clr>
        </p15:guide>
        <p15:guide id="14" pos="2018">
          <p15:clr>
            <a:srgbClr val="A4A3A4"/>
          </p15:clr>
        </p15:guide>
        <p15:guide id="15" pos="1973">
          <p15:clr>
            <a:srgbClr val="A4A3A4"/>
          </p15:clr>
        </p15:guide>
        <p15:guide id="16" pos="5511">
          <p15:clr>
            <a:srgbClr val="A4A3A4"/>
          </p15:clr>
        </p15:guide>
        <p15:guide id="17" pos="113">
          <p15:clr>
            <a:srgbClr val="A4A3A4"/>
          </p15:clr>
        </p15:guide>
        <p15:guide id="18" pos="5647">
          <p15:clr>
            <a:srgbClr val="A4A3A4"/>
          </p15:clr>
        </p15:guide>
        <p15:guide id="19" pos="546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5F5F5F"/>
    <a:srgbClr val="747474"/>
    <a:srgbClr val="A6A6A6"/>
    <a:srgbClr val="B2B2B2"/>
    <a:srgbClr val="EAEAEA"/>
    <a:srgbClr val="FFFDFD"/>
    <a:srgbClr val="FFFDFE"/>
    <a:srgbClr val="FFFEFE"/>
    <a:srgbClr val="FFFEFF"/>
    <a:srgbClr val="FFFF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5" autoAdjust="0"/>
    <p:restoredTop sz="94660"/>
  </p:normalViewPr>
  <p:slideViewPr>
    <p:cSldViewPr snapToObjects="1" showGuides="1">
      <p:cViewPr>
        <p:scale>
          <a:sx n="120" d="100"/>
          <a:sy n="120" d="100"/>
        </p:scale>
        <p:origin x="336" y="72"/>
      </p:cViewPr>
      <p:guideLst>
        <p:guide orient="horz" pos="849"/>
        <p:guide orient="horz" pos="2618"/>
        <p:guide orient="horz" pos="1756"/>
        <p:guide orient="horz" pos="1711"/>
        <p:guide orient="horz" pos="123"/>
        <p:guide orient="horz" pos="3117"/>
        <p:guide orient="horz" pos="3026"/>
        <p:guide orient="horz" pos="2845"/>
        <p:guide pos="249"/>
        <p:guide pos="2857"/>
        <p:guide pos="2903"/>
        <p:guide pos="3787"/>
        <p:guide pos="3742"/>
        <p:guide pos="2018"/>
        <p:guide pos="1973"/>
        <p:guide pos="5511"/>
        <p:guide pos="113"/>
        <p:guide pos="5647"/>
        <p:guide pos="5465"/>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F8C568D1-65C2-4CDE-9B8E-4F04E333B056}" type="datetimeFigureOut">
              <a:rPr lang="en-US" smtClean="0"/>
              <a:pPr/>
              <a:t>6/8/2018</a:t>
            </a:fld>
            <a:endParaRPr lang="en-US"/>
          </a:p>
        </p:txBody>
      </p:sp>
      <p:sp>
        <p:nvSpPr>
          <p:cNvPr id="4" name="Folienbildplatzhalter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917575" y="4714875"/>
            <a:ext cx="4962525" cy="4467225"/>
          </a:xfrm>
          <a:prstGeom prst="rect">
            <a:avLst/>
          </a:prstGeom>
        </p:spPr>
        <p:txBody>
          <a:bodyPr vert="horz" lIns="0" tIns="0" rIns="0" bIns="0" rtlCol="0">
            <a:noAutofit/>
          </a:body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6" name="Fußzeilenplatzhalt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vl1pPr>
          </a:lstStyle>
          <a:p>
            <a:fld id="{5DCD5AE8-B077-49EA-8F01-5B4042BFABD6}" type="slidenum">
              <a:rPr lang="en-US" smtClean="0"/>
              <a:pPr/>
              <a:t>‹N°›</a:t>
            </a:fld>
            <a:endParaRPr lang="en-US"/>
          </a:p>
        </p:txBody>
      </p:sp>
    </p:spTree>
    <p:extLst>
      <p:ext uri="{BB962C8B-B14F-4D97-AF65-F5344CB8AC3E}">
        <p14:creationId xmlns:p14="http://schemas.microsoft.com/office/powerpoint/2010/main" xmlns="" val="3547395618"/>
      </p:ext>
    </p:extLst>
  </p:cSld>
  <p:clrMap bg1="lt1" tx1="dk1" bg2="lt2" tx2="dk2" accent1="accent1" accent2="accent2" accent3="accent3" accent4="accent4" accent5="accent5" accent6="accent6" hlink="hlink" folHlink="folHlink"/>
  <p:notesStyle>
    <a:lvl1pPr marL="171450" indent="-171450" algn="l" defTabSz="914400" rtl="0" eaLnBrk="1" latinLnBrk="0" hangingPunct="1">
      <a:spcAft>
        <a:spcPts val="600"/>
      </a:spcAft>
      <a:buFont typeface="Arial" pitchFamily="34" charset="0"/>
      <a:buChar char="›"/>
      <a:defRPr sz="1400" kern="1200">
        <a:solidFill>
          <a:schemeClr val="tx1"/>
        </a:solidFill>
        <a:latin typeface="+mn-lt"/>
        <a:ea typeface="+mn-ea"/>
        <a:cs typeface="+mn-cs"/>
      </a:defRPr>
    </a:lvl1pPr>
    <a:lvl2pPr marL="534988" indent="-171450" algn="l" defTabSz="914400" rtl="0" eaLnBrk="1" latinLnBrk="0" hangingPunct="1">
      <a:spcAft>
        <a:spcPts val="600"/>
      </a:spcAft>
      <a:buFont typeface="Arial" pitchFamily="34" charset="0"/>
      <a:buChar char="›"/>
      <a:defRPr sz="1400" kern="1200">
        <a:solidFill>
          <a:schemeClr val="tx1"/>
        </a:solidFill>
        <a:latin typeface="+mn-lt"/>
        <a:ea typeface="+mn-ea"/>
        <a:cs typeface="+mn-cs"/>
      </a:defRPr>
    </a:lvl2pPr>
    <a:lvl3pPr marL="896938" indent="-171450" algn="l" defTabSz="914400" rtl="0" eaLnBrk="1" latinLnBrk="0" hangingPunct="1">
      <a:spcAft>
        <a:spcPts val="600"/>
      </a:spcAft>
      <a:buFont typeface="Arial" pitchFamily="34" charset="0"/>
      <a:buChar char="›"/>
      <a:defRPr sz="1400" kern="1200">
        <a:solidFill>
          <a:schemeClr val="tx1"/>
        </a:solidFill>
        <a:latin typeface="+mn-lt"/>
        <a:ea typeface="+mn-ea"/>
        <a:cs typeface="+mn-cs"/>
      </a:defRPr>
    </a:lvl3pPr>
    <a:lvl4pPr marL="1249363" indent="-171450" algn="l" defTabSz="914400" rtl="0" eaLnBrk="1" latinLnBrk="0" hangingPunct="1">
      <a:spcAft>
        <a:spcPts val="600"/>
      </a:spcAft>
      <a:buFont typeface="Arial" pitchFamily="34" charset="0"/>
      <a:buChar char="›"/>
      <a:defRPr sz="1400" kern="1200">
        <a:solidFill>
          <a:schemeClr val="tx1"/>
        </a:solidFill>
        <a:latin typeface="+mn-lt"/>
        <a:ea typeface="+mn-ea"/>
        <a:cs typeface="+mn-cs"/>
      </a:defRPr>
    </a:lvl4pPr>
    <a:lvl5pPr marL="1622425" indent="-171450" algn="l" defTabSz="914400" rtl="0" eaLnBrk="1" latinLnBrk="0" hangingPunct="1">
      <a:spcAft>
        <a:spcPts val="600"/>
      </a:spcAft>
      <a:buFont typeface="Arial" pitchFamily="34" charset="0"/>
      <a:buChar char="›"/>
      <a:defRPr sz="14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892" indent="0" algn="ctr">
              <a:buNone/>
              <a:defRPr sz="1500"/>
            </a:lvl2pPr>
            <a:lvl3pPr marL="685783" indent="0" algn="ctr">
              <a:buNone/>
              <a:defRPr sz="140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fld id="{27168C8D-E8F7-425A-9F4A-AFDA9C1683C8}" type="datetimeFigureOut">
              <a:rPr lang="en-US" smtClean="0"/>
              <a:pPr/>
              <a:t>6/8/2018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71E997-4CFC-454C-ABD9-82D4E39A985C}" type="slidenum">
              <a:rPr lang="en-US" smtClean="0"/>
              <a:pPr/>
              <a:t>‹N°›</a:t>
            </a:fld>
            <a:endParaRPr lang="en-US"/>
          </a:p>
        </p:txBody>
      </p:sp>
    </p:spTree>
    <p:extLst>
      <p:ext uri="{BB962C8B-B14F-4D97-AF65-F5344CB8AC3E}">
        <p14:creationId xmlns:p14="http://schemas.microsoft.com/office/powerpoint/2010/main" xmlns="" val="37588180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7168C8D-E8F7-425A-9F4A-AFDA9C1683C8}" type="datetimeFigureOut">
              <a:rPr lang="en-US" smtClean="0"/>
              <a:pPr/>
              <a:t>6/8/2018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71E997-4CFC-454C-ABD9-82D4E39A985C}" type="slidenum">
              <a:rPr lang="en-US" smtClean="0"/>
              <a:pPr/>
              <a:t>‹N°›</a:t>
            </a:fld>
            <a:endParaRPr lang="en-US"/>
          </a:p>
        </p:txBody>
      </p:sp>
    </p:spTree>
    <p:extLst>
      <p:ext uri="{BB962C8B-B14F-4D97-AF65-F5344CB8AC3E}">
        <p14:creationId xmlns:p14="http://schemas.microsoft.com/office/powerpoint/2010/main" xmlns="" val="503263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45"/>
            <a:ext cx="1971675" cy="435887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1" y="273845"/>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7168C8D-E8F7-425A-9F4A-AFDA9C1683C8}" type="datetimeFigureOut">
              <a:rPr lang="en-US" smtClean="0"/>
              <a:pPr/>
              <a:t>6/8/2018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71E997-4CFC-454C-ABD9-82D4E39A985C}" type="slidenum">
              <a:rPr lang="en-US" smtClean="0"/>
              <a:pPr/>
              <a:t>‹N°›</a:t>
            </a:fld>
            <a:endParaRPr lang="en-US"/>
          </a:p>
        </p:txBody>
      </p:sp>
    </p:spTree>
    <p:extLst>
      <p:ext uri="{BB962C8B-B14F-4D97-AF65-F5344CB8AC3E}">
        <p14:creationId xmlns:p14="http://schemas.microsoft.com/office/powerpoint/2010/main" xmlns="" val="3686261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Title Slide ">
    <p:bg>
      <p:bgPr>
        <a:solidFill>
          <a:schemeClr val="tx1"/>
        </a:solid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a:xfrm>
            <a:off x="503548" y="2427585"/>
            <a:ext cx="8172140" cy="417600"/>
          </a:xfrm>
        </p:spPr>
        <p:txBody>
          <a:bodyPr tIns="0" rIns="0" bIns="0" anchor="t" anchorCtr="0">
            <a:noAutofit/>
          </a:bodyPr>
          <a:lstStyle>
            <a:lvl1pPr algn="l">
              <a:defRPr sz="2400">
                <a:solidFill>
                  <a:schemeClr val="accent1"/>
                </a:solidFill>
              </a:defRPr>
            </a:lvl1pPr>
          </a:lstStyle>
          <a:p>
            <a:r>
              <a:rPr lang="en-US" noProof="0" dirty="0" err="1"/>
              <a:t>Titelmasterformat</a:t>
            </a:r>
            <a:r>
              <a:rPr lang="en-US" noProof="0" dirty="0"/>
              <a:t> </a:t>
            </a:r>
            <a:r>
              <a:rPr lang="en-US" noProof="0" dirty="0" err="1"/>
              <a:t>durch</a:t>
            </a:r>
            <a:r>
              <a:rPr lang="en-US" noProof="0" dirty="0"/>
              <a:t> </a:t>
            </a:r>
            <a:r>
              <a:rPr lang="en-US" noProof="0" dirty="0" err="1"/>
              <a:t>Klicken</a:t>
            </a:r>
            <a:r>
              <a:rPr lang="en-US" noProof="0" dirty="0"/>
              <a:t> </a:t>
            </a:r>
            <a:r>
              <a:rPr lang="en-US" noProof="0" dirty="0" err="1"/>
              <a:t>bearbeiten</a:t>
            </a:r>
            <a:endParaRPr lang="en-US" noProof="0" dirty="0"/>
          </a:p>
        </p:txBody>
      </p:sp>
      <p:sp>
        <p:nvSpPr>
          <p:cNvPr id="3" name="Untertitel 2"/>
          <p:cNvSpPr>
            <a:spLocks noGrp="1"/>
          </p:cNvSpPr>
          <p:nvPr>
            <p:ph type="subTitle" idx="1"/>
          </p:nvPr>
        </p:nvSpPr>
        <p:spPr>
          <a:xfrm>
            <a:off x="503548" y="2773185"/>
            <a:ext cx="8172140" cy="878685"/>
          </a:xfrm>
        </p:spPr>
        <p:txBody>
          <a:bodyPr tIns="0" rIns="0" bIns="0" anchor="t" anchorCtr="0">
            <a:noAutofit/>
          </a:bodyPr>
          <a:lstStyle>
            <a:lvl1pPr marL="0" indent="0" algn="l">
              <a:spcAft>
                <a:spcPts val="0"/>
              </a:spcAft>
              <a:buNone/>
              <a:defRPr sz="24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noProof="0" dirty="0" err="1"/>
              <a:t>Formatvorlage</a:t>
            </a:r>
            <a:r>
              <a:rPr lang="en-US" noProof="0" dirty="0"/>
              <a:t> des </a:t>
            </a:r>
            <a:r>
              <a:rPr lang="en-US" noProof="0" dirty="0" err="1"/>
              <a:t>Untertitelmasters</a:t>
            </a:r>
            <a:r>
              <a:rPr lang="en-US" noProof="0" dirty="0"/>
              <a:t> </a:t>
            </a:r>
            <a:r>
              <a:rPr lang="en-US" noProof="0" dirty="0" err="1"/>
              <a:t>durch</a:t>
            </a:r>
            <a:r>
              <a:rPr lang="en-US" noProof="0" dirty="0"/>
              <a:t> </a:t>
            </a:r>
            <a:r>
              <a:rPr lang="en-US" noProof="0" dirty="0" err="1"/>
              <a:t>Klicken</a:t>
            </a:r>
            <a:r>
              <a:rPr lang="en-US" noProof="0" dirty="0"/>
              <a:t> </a:t>
            </a:r>
            <a:r>
              <a:rPr lang="en-US" noProof="0" dirty="0" err="1"/>
              <a:t>bearbeiten</a:t>
            </a:r>
            <a:endParaRPr lang="en-US" noProof="0" dirty="0"/>
          </a:p>
        </p:txBody>
      </p:sp>
      <p:sp>
        <p:nvSpPr>
          <p:cNvPr id="10" name="Textplatzhalter 9"/>
          <p:cNvSpPr>
            <a:spLocks noGrp="1"/>
          </p:cNvSpPr>
          <p:nvPr>
            <p:ph type="body" sz="quarter" idx="10" hasCustomPrompt="1"/>
          </p:nvPr>
        </p:nvSpPr>
        <p:spPr>
          <a:xfrm>
            <a:off x="503548" y="4299942"/>
            <a:ext cx="2628590" cy="367200"/>
          </a:xfrm>
        </p:spPr>
        <p:txBody>
          <a:bodyPr tIns="0" bIns="0" anchor="b" anchorCtr="0">
            <a:normAutofit/>
          </a:bodyPr>
          <a:lstStyle>
            <a:lvl1pPr marL="0" indent="0">
              <a:spcAft>
                <a:spcPts val="0"/>
              </a:spcAft>
              <a:buNone/>
              <a:defRPr sz="900" b="0">
                <a:solidFill>
                  <a:schemeClr val="bg1"/>
                </a:solidFill>
              </a:defRPr>
            </a:lvl1pPr>
          </a:lstStyle>
          <a:p>
            <a:pPr lvl="0"/>
            <a:r>
              <a:rPr lang="en-US" noProof="0"/>
              <a:t>URL</a:t>
            </a:r>
          </a:p>
          <a:p>
            <a:pPr lvl="0"/>
            <a:endParaRPr lang="en-US" noProof="0"/>
          </a:p>
        </p:txBody>
      </p:sp>
      <p:sp>
        <p:nvSpPr>
          <p:cNvPr id="11" name="Textplatzhalter 9"/>
          <p:cNvSpPr>
            <a:spLocks noGrp="1"/>
          </p:cNvSpPr>
          <p:nvPr>
            <p:ph type="body" sz="quarter" idx="11" hasCustomPrompt="1"/>
          </p:nvPr>
        </p:nvSpPr>
        <p:spPr>
          <a:xfrm>
            <a:off x="3599892" y="4299942"/>
            <a:ext cx="5075797" cy="367200"/>
          </a:xfrm>
        </p:spPr>
        <p:txBody>
          <a:bodyPr tIns="0" bIns="0" anchor="b" anchorCtr="0">
            <a:normAutofit/>
          </a:bodyPr>
          <a:lstStyle>
            <a:lvl1pPr marL="0" indent="0" algn="r">
              <a:spcAft>
                <a:spcPts val="0"/>
              </a:spcAft>
              <a:buNone/>
              <a:defRPr sz="900" b="0">
                <a:solidFill>
                  <a:schemeClr val="bg1"/>
                </a:solidFill>
              </a:defRPr>
            </a:lvl1pPr>
          </a:lstStyle>
          <a:p>
            <a:pPr lvl="0"/>
            <a:r>
              <a:rPr lang="en-US" noProof="0"/>
              <a:t>Division Naming</a:t>
            </a:r>
          </a:p>
          <a:p>
            <a:pPr lvl="0"/>
            <a:endParaRPr lang="en-US" noProof="0"/>
          </a:p>
        </p:txBody>
      </p:sp>
    </p:spTree>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Title and Content ">
    <p:spTree>
      <p:nvGrpSpPr>
        <p:cNvPr id="1" name=""/>
        <p:cNvGrpSpPr/>
        <p:nvPr/>
      </p:nvGrpSpPr>
      <p:grpSpPr>
        <a:xfrm>
          <a:off x="0" y="0"/>
          <a:ext cx="0" cy="0"/>
          <a:chOff x="0" y="0"/>
          <a:chExt cx="0" cy="0"/>
        </a:xfrm>
      </p:grpSpPr>
      <p:sp>
        <p:nvSpPr>
          <p:cNvPr id="3" name="Inhaltsplatzhalter 2"/>
          <p:cNvSpPr>
            <a:spLocks noGrp="1"/>
          </p:cNvSpPr>
          <p:nvPr>
            <p:ph idx="1"/>
          </p:nvPr>
        </p:nvSpPr>
        <p:spPr>
          <a:xfrm>
            <a:off x="395289" y="1347788"/>
            <a:ext cx="8353425" cy="2808287"/>
          </a:xfrm>
        </p:spPr>
        <p:txBody>
          <a:bodyPr/>
          <a:lstStyle>
            <a:lvl1pPr marL="177800" indent="-177800">
              <a:buSzPct val="125000"/>
              <a:buFont typeface="Arial" pitchFamily="34" charset="0"/>
              <a:buChar char="›"/>
              <a:defRPr>
                <a:solidFill>
                  <a:schemeClr val="tx1"/>
                </a:solidFill>
              </a:defRPr>
            </a:lvl1pPr>
            <a:lvl2pPr marL="541338" indent="-184150">
              <a:buSzPct val="125000"/>
              <a:buFont typeface="Arial" pitchFamily="34" charset="0"/>
              <a:buChar char="›"/>
              <a:defRPr>
                <a:solidFill>
                  <a:schemeClr val="tx1"/>
                </a:solidFill>
              </a:defRPr>
            </a:lvl2pPr>
            <a:lvl3pPr marL="896938" indent="-177800">
              <a:buSzPct val="125000"/>
              <a:buFont typeface="Arial" pitchFamily="34" charset="0"/>
              <a:buChar char="›"/>
              <a:defRPr>
                <a:solidFill>
                  <a:schemeClr val="tx1"/>
                </a:solidFill>
              </a:defRPr>
            </a:lvl3pPr>
            <a:lvl4pPr marL="1254125" indent="-179388">
              <a:buSzPct val="125000"/>
              <a:buFont typeface="Arial" pitchFamily="34" charset="0"/>
              <a:buChar char="›"/>
              <a:defRPr>
                <a:solidFill>
                  <a:schemeClr val="tx1"/>
                </a:solidFill>
              </a:defRPr>
            </a:lvl4pPr>
            <a:lvl5pPr marL="1616075" indent="-177800">
              <a:buSzPct val="125000"/>
              <a:buFont typeface="Arial" pitchFamily="34" charset="0"/>
              <a:buChar char="›"/>
              <a:defRPr>
                <a:solidFill>
                  <a:schemeClr val="tx1"/>
                </a:solidFill>
              </a:defRPr>
            </a:lvl5pPr>
          </a:lstStyle>
          <a:p>
            <a:pPr lvl="0"/>
            <a:r>
              <a:rPr lang="en-US" noProof="0" dirty="0" err="1"/>
              <a:t>Textmasterformate</a:t>
            </a:r>
            <a:r>
              <a:rPr lang="en-US" noProof="0" dirty="0"/>
              <a:t> </a:t>
            </a:r>
            <a:r>
              <a:rPr lang="en-US" noProof="0" dirty="0" err="1"/>
              <a:t>durch</a:t>
            </a:r>
            <a:r>
              <a:rPr lang="en-US" noProof="0" dirty="0"/>
              <a:t> </a:t>
            </a:r>
            <a:r>
              <a:rPr lang="en-US" noProof="0" dirty="0" err="1"/>
              <a:t>Klicken</a:t>
            </a:r>
            <a:r>
              <a:rPr lang="en-US" noProof="0" dirty="0"/>
              <a:t> </a:t>
            </a:r>
            <a:r>
              <a:rPr lang="en-US" noProof="0" dirty="0" err="1"/>
              <a:t>bearbeiten</a:t>
            </a:r>
            <a:endParaRPr lang="en-US" noProof="0" dirty="0"/>
          </a:p>
          <a:p>
            <a:pPr lvl="1"/>
            <a:r>
              <a:rPr lang="en-US" noProof="0" dirty="0" err="1"/>
              <a:t>Zweite</a:t>
            </a:r>
            <a:r>
              <a:rPr lang="en-US" noProof="0" dirty="0"/>
              <a:t> </a:t>
            </a:r>
            <a:r>
              <a:rPr lang="en-US" noProof="0" dirty="0" err="1"/>
              <a:t>Ebene</a:t>
            </a:r>
            <a:endParaRPr lang="en-US" noProof="0" dirty="0"/>
          </a:p>
          <a:p>
            <a:pPr lvl="2"/>
            <a:r>
              <a:rPr lang="en-US" noProof="0" dirty="0" err="1"/>
              <a:t>Dritte</a:t>
            </a:r>
            <a:r>
              <a:rPr lang="en-US" noProof="0" dirty="0"/>
              <a:t> </a:t>
            </a:r>
            <a:r>
              <a:rPr lang="en-US" noProof="0" dirty="0" err="1"/>
              <a:t>Ebene</a:t>
            </a:r>
            <a:endParaRPr lang="en-US" noProof="0" dirty="0"/>
          </a:p>
          <a:p>
            <a:pPr lvl="3"/>
            <a:r>
              <a:rPr lang="en-US" noProof="0" dirty="0" err="1"/>
              <a:t>Vierte</a:t>
            </a:r>
            <a:r>
              <a:rPr lang="en-US" noProof="0" dirty="0"/>
              <a:t> </a:t>
            </a:r>
            <a:r>
              <a:rPr lang="en-US" noProof="0" dirty="0" err="1"/>
              <a:t>Ebene</a:t>
            </a:r>
            <a:endParaRPr lang="en-US" noProof="0" dirty="0"/>
          </a:p>
          <a:p>
            <a:pPr lvl="4"/>
            <a:r>
              <a:rPr lang="en-US" noProof="0" dirty="0" err="1"/>
              <a:t>Fünfte</a:t>
            </a:r>
            <a:r>
              <a:rPr lang="en-US" noProof="0" dirty="0"/>
              <a:t> </a:t>
            </a:r>
            <a:r>
              <a:rPr lang="en-US" noProof="0" dirty="0" err="1"/>
              <a:t>Ebene</a:t>
            </a:r>
            <a:endParaRPr lang="en-US" noProof="0" dirty="0"/>
          </a:p>
        </p:txBody>
      </p:sp>
      <p:sp>
        <p:nvSpPr>
          <p:cNvPr id="8" name="Titel 7"/>
          <p:cNvSpPr>
            <a:spLocks noGrp="1"/>
          </p:cNvSpPr>
          <p:nvPr>
            <p:ph type="title"/>
          </p:nvPr>
        </p:nvSpPr>
        <p:spPr>
          <a:xfrm>
            <a:off x="395289" y="303213"/>
            <a:ext cx="8353425" cy="720725"/>
          </a:xfrm>
        </p:spPr>
        <p:txBody>
          <a:bodyPr/>
          <a:lstStyle>
            <a:lvl1pPr>
              <a:defRPr>
                <a:solidFill>
                  <a:schemeClr val="accent1"/>
                </a:solidFill>
              </a:defRPr>
            </a:lvl1pPr>
          </a:lstStyle>
          <a:p>
            <a:r>
              <a:rPr lang="en-US" noProof="0" dirty="0" err="1"/>
              <a:t>Titelmasterformat</a:t>
            </a:r>
            <a:r>
              <a:rPr lang="en-US" noProof="0" dirty="0"/>
              <a:t> </a:t>
            </a:r>
            <a:r>
              <a:rPr lang="en-US" noProof="0" dirty="0" err="1"/>
              <a:t>durch</a:t>
            </a:r>
            <a:r>
              <a:rPr lang="en-US" noProof="0" dirty="0"/>
              <a:t> </a:t>
            </a:r>
            <a:r>
              <a:rPr lang="en-US" noProof="0" dirty="0" err="1"/>
              <a:t>Klicken</a:t>
            </a:r>
            <a:r>
              <a:rPr lang="en-US" noProof="0" dirty="0"/>
              <a:t> </a:t>
            </a:r>
            <a:r>
              <a:rPr lang="en-US" noProof="0" dirty="0" err="1"/>
              <a:t>bearbeiten</a:t>
            </a:r>
            <a:endParaRPr lang="en-US" noProof="0" dirty="0"/>
          </a:p>
        </p:txBody>
      </p:sp>
      <p:sp>
        <p:nvSpPr>
          <p:cNvPr id="9" name="Datumsplatzhalter 8"/>
          <p:cNvSpPr>
            <a:spLocks noGrp="1"/>
          </p:cNvSpPr>
          <p:nvPr>
            <p:ph type="dt" sz="half" idx="10"/>
          </p:nvPr>
        </p:nvSpPr>
        <p:spPr/>
        <p:txBody>
          <a:bodyPr/>
          <a:lstStyle>
            <a:lvl1pPr>
              <a:defRPr>
                <a:solidFill>
                  <a:schemeClr val="tx1"/>
                </a:solidFill>
              </a:defRPr>
            </a:lvl1pPr>
          </a:lstStyle>
          <a:p>
            <a:fld id="{AA1A14F1-A98B-4B01-AB5C-4EDA8538C6C0}" type="datetime3">
              <a:rPr lang="en-US" noProof="0" smtClean="0"/>
              <a:pPr/>
              <a:t>8 June 2018</a:t>
            </a:fld>
            <a:endParaRPr lang="en-US" noProof="0"/>
          </a:p>
        </p:txBody>
      </p:sp>
      <p:sp>
        <p:nvSpPr>
          <p:cNvPr id="10" name="Foliennummernplatzhalter 9"/>
          <p:cNvSpPr>
            <a:spLocks noGrp="1"/>
          </p:cNvSpPr>
          <p:nvPr>
            <p:ph type="sldNum" sz="quarter" idx="11"/>
          </p:nvPr>
        </p:nvSpPr>
        <p:spPr/>
        <p:txBody>
          <a:bodyPr/>
          <a:lstStyle>
            <a:lvl1pPr>
              <a:defRPr>
                <a:solidFill>
                  <a:schemeClr val="tx1"/>
                </a:solidFill>
              </a:defRPr>
            </a:lvl1pPr>
          </a:lstStyle>
          <a:p>
            <a:fld id="{ADA48181-2C78-49CB-8C52-912A07842C2E}" type="slidenum">
              <a:rPr lang="en-US" noProof="0" smtClean="0"/>
              <a:pPr/>
              <a:t>‹N°›</a:t>
            </a:fld>
            <a:endParaRPr lang="en-US" noProof="0"/>
          </a:p>
        </p:txBody>
      </p:sp>
      <p:sp>
        <p:nvSpPr>
          <p:cNvPr id="11" name="Fußzeilenplatzhalter 10"/>
          <p:cNvSpPr>
            <a:spLocks noGrp="1"/>
          </p:cNvSpPr>
          <p:nvPr>
            <p:ph type="ftr" sz="quarter" idx="12"/>
          </p:nvPr>
        </p:nvSpPr>
        <p:spPr/>
        <p:txBody>
          <a:bodyPr/>
          <a:lstStyle>
            <a:lvl1pPr>
              <a:defRPr>
                <a:solidFill>
                  <a:schemeClr val="tx1"/>
                </a:solidFill>
              </a:defRPr>
            </a:lvl1pPr>
          </a:lstStyle>
          <a:p>
            <a:r>
              <a:rPr lang="en-US" noProof="0"/>
              <a:t>Author, © Continental AG</a:t>
            </a:r>
          </a:p>
        </p:txBody>
      </p:sp>
    </p:spTree>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le Slide with small Picture">
    <p:bg>
      <p:bgPr>
        <a:solidFill>
          <a:schemeClr val="tx1"/>
        </a:solidFill>
        <a:effectLst/>
      </p:bgPr>
    </p:bg>
    <p:spTree>
      <p:nvGrpSpPr>
        <p:cNvPr id="1" name=""/>
        <p:cNvGrpSpPr/>
        <p:nvPr/>
      </p:nvGrpSpPr>
      <p:grpSpPr>
        <a:xfrm>
          <a:off x="0" y="0"/>
          <a:ext cx="0" cy="0"/>
          <a:chOff x="0" y="0"/>
          <a:chExt cx="0" cy="0"/>
        </a:xfrm>
      </p:grpSpPr>
      <p:sp>
        <p:nvSpPr>
          <p:cNvPr id="36" name="Rechteck 35"/>
          <p:cNvSpPr/>
          <p:nvPr userDrawn="1"/>
        </p:nvSpPr>
        <p:spPr>
          <a:xfrm>
            <a:off x="179389" y="195262"/>
            <a:ext cx="8785225" cy="2736851"/>
          </a:xfrm>
          <a:prstGeom prst="rect">
            <a:avLst/>
          </a:prstGeom>
          <a:pattFill prst="wdUpDiag">
            <a:fgClr>
              <a:schemeClr val="accent5"/>
            </a:fgClr>
            <a:bgClr>
              <a:schemeClr val="accent6"/>
            </a:bgClr>
          </a:pattFill>
          <a:ln w="9525">
            <a:noFill/>
          </a:ln>
        </p:spPr>
        <p:style>
          <a:lnRef idx="1">
            <a:schemeClr val="accent1"/>
          </a:lnRef>
          <a:fillRef idx="0">
            <a:schemeClr val="accent1"/>
          </a:fillRef>
          <a:effectRef idx="0">
            <a:schemeClr val="accent1"/>
          </a:effectRef>
          <a:fontRef idx="minor">
            <a:schemeClr val="tx1"/>
          </a:fontRef>
        </p:style>
        <p:txBody>
          <a:bodyPr bIns="360000" rtlCol="0" anchor="b" anchorCtr="0"/>
          <a:lstStyle/>
          <a:p>
            <a:pPr algn="ctr"/>
            <a:r>
              <a:rPr lang="en-US" sz="1600" noProof="0" dirty="0" err="1">
                <a:solidFill>
                  <a:schemeClr val="bg1"/>
                </a:solidFill>
              </a:rPr>
              <a:t>Bitte</a:t>
            </a:r>
            <a:r>
              <a:rPr lang="en-US" sz="1600" baseline="0" noProof="0" dirty="0">
                <a:solidFill>
                  <a:schemeClr val="bg1"/>
                </a:solidFill>
              </a:rPr>
              <a:t> </a:t>
            </a:r>
            <a:r>
              <a:rPr lang="en-US" sz="1600" baseline="0" noProof="0" dirty="0" err="1">
                <a:solidFill>
                  <a:schemeClr val="bg1"/>
                </a:solidFill>
              </a:rPr>
              <a:t>decken</a:t>
            </a:r>
            <a:r>
              <a:rPr lang="en-US" sz="1600" baseline="0" noProof="0" dirty="0">
                <a:solidFill>
                  <a:schemeClr val="bg1"/>
                </a:solidFill>
              </a:rPr>
              <a:t> </a:t>
            </a:r>
            <a:r>
              <a:rPr lang="en-US" sz="1600" baseline="0" noProof="0" dirty="0" err="1">
                <a:solidFill>
                  <a:schemeClr val="bg1"/>
                </a:solidFill>
              </a:rPr>
              <a:t>Sie</a:t>
            </a:r>
            <a:r>
              <a:rPr lang="en-US" sz="1600" baseline="0" noProof="0" dirty="0">
                <a:solidFill>
                  <a:schemeClr val="bg1"/>
                </a:solidFill>
              </a:rPr>
              <a:t> die </a:t>
            </a:r>
            <a:r>
              <a:rPr lang="en-US" sz="1600" baseline="0" noProof="0" dirty="0" err="1">
                <a:solidFill>
                  <a:schemeClr val="bg1"/>
                </a:solidFill>
              </a:rPr>
              <a:t>schraffierte</a:t>
            </a:r>
            <a:r>
              <a:rPr lang="en-US" sz="1600" baseline="0" noProof="0" dirty="0">
                <a:solidFill>
                  <a:schemeClr val="bg1"/>
                </a:solidFill>
              </a:rPr>
              <a:t> </a:t>
            </a:r>
            <a:r>
              <a:rPr lang="en-US" sz="1600" baseline="0" noProof="0" dirty="0" err="1">
                <a:solidFill>
                  <a:schemeClr val="bg1"/>
                </a:solidFill>
              </a:rPr>
              <a:t>Fläche</a:t>
            </a:r>
            <a:r>
              <a:rPr lang="en-US" sz="1600" baseline="0" noProof="0" dirty="0">
                <a:solidFill>
                  <a:schemeClr val="bg1"/>
                </a:solidFill>
              </a:rPr>
              <a:t> </a:t>
            </a:r>
            <a:r>
              <a:rPr lang="en-US" sz="1600" baseline="0" noProof="0" dirty="0" err="1">
                <a:solidFill>
                  <a:schemeClr val="bg1"/>
                </a:solidFill>
              </a:rPr>
              <a:t>mit</a:t>
            </a:r>
            <a:r>
              <a:rPr lang="en-US" sz="1600" baseline="0" noProof="0" dirty="0">
                <a:solidFill>
                  <a:schemeClr val="bg1"/>
                </a:solidFill>
              </a:rPr>
              <a:t> </a:t>
            </a:r>
            <a:r>
              <a:rPr lang="en-US" sz="1600" baseline="0" noProof="0" dirty="0" err="1">
                <a:solidFill>
                  <a:schemeClr val="bg1"/>
                </a:solidFill>
              </a:rPr>
              <a:t>einem</a:t>
            </a:r>
            <a:r>
              <a:rPr lang="en-US" sz="1600" baseline="0" noProof="0" dirty="0">
                <a:solidFill>
                  <a:schemeClr val="bg1"/>
                </a:solidFill>
              </a:rPr>
              <a:t> </a:t>
            </a:r>
            <a:r>
              <a:rPr lang="en-US" sz="1600" baseline="0" noProof="0" dirty="0" err="1">
                <a:solidFill>
                  <a:schemeClr val="bg1"/>
                </a:solidFill>
              </a:rPr>
              <a:t>Bild</a:t>
            </a:r>
            <a:r>
              <a:rPr lang="en-US" sz="1600" baseline="0" noProof="0" dirty="0">
                <a:solidFill>
                  <a:schemeClr val="bg1"/>
                </a:solidFill>
              </a:rPr>
              <a:t> ab</a:t>
            </a:r>
            <a:r>
              <a:rPr lang="en-US" sz="1600" noProof="0" dirty="0">
                <a:solidFill>
                  <a:schemeClr val="bg1"/>
                </a:solidFill>
              </a:rPr>
              <a:t>.</a:t>
            </a:r>
          </a:p>
          <a:p>
            <a:pPr algn="ctr"/>
            <a:r>
              <a:rPr lang="en-US" sz="1600" noProof="0" dirty="0">
                <a:solidFill>
                  <a:schemeClr val="bg1"/>
                </a:solidFill>
              </a:rPr>
              <a:t>Please cover</a:t>
            </a:r>
            <a:r>
              <a:rPr lang="en-US" sz="1600" baseline="0" noProof="0" dirty="0">
                <a:solidFill>
                  <a:schemeClr val="bg1"/>
                </a:solidFill>
              </a:rPr>
              <a:t> the shaded area with a picture</a:t>
            </a:r>
            <a:r>
              <a:rPr lang="en-US" sz="1600" noProof="0" dirty="0">
                <a:solidFill>
                  <a:schemeClr val="bg1"/>
                </a:solidFill>
              </a:rPr>
              <a:t>.</a:t>
            </a:r>
          </a:p>
          <a:p>
            <a:pPr algn="ctr"/>
            <a:r>
              <a:rPr lang="en-US" sz="1600" noProof="0" dirty="0">
                <a:solidFill>
                  <a:schemeClr val="bg1"/>
                </a:solidFill>
              </a:rPr>
              <a:t>(24,4 x 7,6 cm)</a:t>
            </a:r>
          </a:p>
        </p:txBody>
      </p:sp>
      <p:sp>
        <p:nvSpPr>
          <p:cNvPr id="2" name="Titel 1"/>
          <p:cNvSpPr>
            <a:spLocks noGrp="1"/>
          </p:cNvSpPr>
          <p:nvPr>
            <p:ph type="ctrTitle"/>
          </p:nvPr>
        </p:nvSpPr>
        <p:spPr>
          <a:xfrm>
            <a:off x="503548" y="3111810"/>
            <a:ext cx="8172141" cy="417600"/>
          </a:xfrm>
        </p:spPr>
        <p:txBody>
          <a:bodyPr tIns="0" rIns="0" bIns="0" anchor="t" anchorCtr="0">
            <a:noAutofit/>
          </a:bodyPr>
          <a:lstStyle>
            <a:lvl1pPr algn="l">
              <a:defRPr sz="2400">
                <a:solidFill>
                  <a:schemeClr val="accent1"/>
                </a:solidFill>
              </a:defRPr>
            </a:lvl1pPr>
          </a:lstStyle>
          <a:p>
            <a:r>
              <a:rPr lang="en-US" noProof="0" dirty="0" err="1"/>
              <a:t>Titelmasterformat</a:t>
            </a:r>
            <a:r>
              <a:rPr lang="en-US" noProof="0" dirty="0"/>
              <a:t> </a:t>
            </a:r>
            <a:r>
              <a:rPr lang="en-US" noProof="0" dirty="0" err="1"/>
              <a:t>durch</a:t>
            </a:r>
            <a:r>
              <a:rPr lang="en-US" noProof="0" dirty="0"/>
              <a:t> </a:t>
            </a:r>
            <a:r>
              <a:rPr lang="en-US" noProof="0" dirty="0" err="1"/>
              <a:t>Klicken</a:t>
            </a:r>
            <a:r>
              <a:rPr lang="en-US" noProof="0" dirty="0"/>
              <a:t> </a:t>
            </a:r>
            <a:r>
              <a:rPr lang="en-US" noProof="0" dirty="0" err="1"/>
              <a:t>bearbeiten</a:t>
            </a:r>
            <a:endParaRPr lang="en-US" noProof="0" dirty="0"/>
          </a:p>
        </p:txBody>
      </p:sp>
      <p:sp>
        <p:nvSpPr>
          <p:cNvPr id="3" name="Untertitel 2"/>
          <p:cNvSpPr>
            <a:spLocks noGrp="1"/>
          </p:cNvSpPr>
          <p:nvPr>
            <p:ph type="subTitle" idx="1"/>
          </p:nvPr>
        </p:nvSpPr>
        <p:spPr>
          <a:xfrm>
            <a:off x="503548" y="3457410"/>
            <a:ext cx="8172140" cy="842532"/>
          </a:xfrm>
        </p:spPr>
        <p:txBody>
          <a:bodyPr tIns="0" rIns="0" bIns="0" anchor="t" anchorCtr="0">
            <a:noAutofit/>
          </a:bodyPr>
          <a:lstStyle>
            <a:lvl1pPr marL="0" indent="0" algn="l">
              <a:spcAft>
                <a:spcPts val="0"/>
              </a:spcAft>
              <a:buNone/>
              <a:defRPr sz="24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noProof="0" dirty="0" err="1"/>
              <a:t>Formatvorlage</a:t>
            </a:r>
            <a:r>
              <a:rPr lang="en-US" noProof="0" dirty="0"/>
              <a:t> des </a:t>
            </a:r>
            <a:r>
              <a:rPr lang="en-US" noProof="0" dirty="0" err="1"/>
              <a:t>Untertitelmasters</a:t>
            </a:r>
            <a:r>
              <a:rPr lang="en-US" noProof="0" dirty="0"/>
              <a:t> </a:t>
            </a:r>
            <a:r>
              <a:rPr lang="en-US" noProof="0" dirty="0" err="1"/>
              <a:t>durch</a:t>
            </a:r>
            <a:r>
              <a:rPr lang="en-US" noProof="0" dirty="0"/>
              <a:t> </a:t>
            </a:r>
            <a:r>
              <a:rPr lang="en-US" noProof="0" dirty="0" err="1"/>
              <a:t>Klicken</a:t>
            </a:r>
            <a:r>
              <a:rPr lang="en-US" noProof="0" dirty="0"/>
              <a:t> </a:t>
            </a:r>
            <a:r>
              <a:rPr lang="en-US" noProof="0" dirty="0" err="1"/>
              <a:t>bearbeiten</a:t>
            </a:r>
            <a:endParaRPr lang="en-US" noProof="0" dirty="0"/>
          </a:p>
        </p:txBody>
      </p:sp>
      <p:sp>
        <p:nvSpPr>
          <p:cNvPr id="10" name="Textplatzhalter 9"/>
          <p:cNvSpPr>
            <a:spLocks noGrp="1"/>
          </p:cNvSpPr>
          <p:nvPr>
            <p:ph type="body" sz="quarter" idx="10" hasCustomPrompt="1"/>
          </p:nvPr>
        </p:nvSpPr>
        <p:spPr>
          <a:xfrm>
            <a:off x="503548" y="4299942"/>
            <a:ext cx="2628590" cy="367200"/>
          </a:xfrm>
        </p:spPr>
        <p:txBody>
          <a:bodyPr tIns="0" bIns="0" anchor="b" anchorCtr="0">
            <a:normAutofit/>
          </a:bodyPr>
          <a:lstStyle>
            <a:lvl1pPr marL="0" indent="0">
              <a:spcAft>
                <a:spcPts val="0"/>
              </a:spcAft>
              <a:buNone/>
              <a:defRPr sz="900" b="0">
                <a:solidFill>
                  <a:schemeClr val="bg1"/>
                </a:solidFill>
              </a:defRPr>
            </a:lvl1pPr>
          </a:lstStyle>
          <a:p>
            <a:pPr lvl="0"/>
            <a:r>
              <a:rPr lang="en-US" noProof="0" dirty="0"/>
              <a:t>URL</a:t>
            </a:r>
          </a:p>
          <a:p>
            <a:pPr lvl="0"/>
            <a:endParaRPr lang="en-US" noProof="0" dirty="0"/>
          </a:p>
        </p:txBody>
      </p:sp>
      <p:sp>
        <p:nvSpPr>
          <p:cNvPr id="11" name="Textplatzhalter 9"/>
          <p:cNvSpPr>
            <a:spLocks noGrp="1"/>
          </p:cNvSpPr>
          <p:nvPr>
            <p:ph type="body" sz="quarter" idx="11" hasCustomPrompt="1"/>
          </p:nvPr>
        </p:nvSpPr>
        <p:spPr>
          <a:xfrm>
            <a:off x="3599892" y="4299942"/>
            <a:ext cx="5075797" cy="367200"/>
          </a:xfrm>
        </p:spPr>
        <p:txBody>
          <a:bodyPr tIns="0" bIns="0" anchor="b" anchorCtr="0">
            <a:normAutofit/>
          </a:bodyPr>
          <a:lstStyle>
            <a:lvl1pPr marL="0" indent="0" algn="r">
              <a:spcAft>
                <a:spcPts val="0"/>
              </a:spcAft>
              <a:buNone/>
              <a:defRPr sz="900" b="0">
                <a:solidFill>
                  <a:schemeClr val="bg1"/>
                </a:solidFill>
              </a:defRPr>
            </a:lvl1pPr>
          </a:lstStyle>
          <a:p>
            <a:pPr lvl="0"/>
            <a:r>
              <a:rPr lang="en-US" noProof="0"/>
              <a:t>Division Naming</a:t>
            </a:r>
          </a:p>
          <a:p>
            <a:pPr lvl="0"/>
            <a:endParaRPr lang="en-US" noProof="0"/>
          </a:p>
        </p:txBody>
      </p:sp>
      <p:grpSp>
        <p:nvGrpSpPr>
          <p:cNvPr id="4" name="Gruppieren 15"/>
          <p:cNvGrpSpPr/>
          <p:nvPr userDrawn="1"/>
        </p:nvGrpSpPr>
        <p:grpSpPr>
          <a:xfrm>
            <a:off x="0" y="0"/>
            <a:ext cx="9144000" cy="5143501"/>
            <a:chOff x="0" y="0"/>
            <a:chExt cx="9144000" cy="6858001"/>
          </a:xfrm>
        </p:grpSpPr>
        <p:sp>
          <p:nvSpPr>
            <p:cNvPr id="16" name="Rechteck 15"/>
            <p:cNvSpPr/>
            <p:nvPr userDrawn="1"/>
          </p:nvSpPr>
          <p:spPr>
            <a:xfrm>
              <a:off x="0" y="0"/>
              <a:ext cx="9144000" cy="260351"/>
            </a:xfrm>
            <a:prstGeom prst="rect">
              <a:avLst/>
            </a:prstGeom>
            <a:solidFill>
              <a:schemeClr val="bg1"/>
            </a:solidFill>
            <a:ln w="9525">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600" noProof="0">
                <a:solidFill>
                  <a:schemeClr val="bg2">
                    <a:lumMod val="10000"/>
                  </a:schemeClr>
                </a:solidFill>
              </a:endParaRPr>
            </a:p>
          </p:txBody>
        </p:sp>
        <p:sp>
          <p:nvSpPr>
            <p:cNvPr id="17" name="Rechteck 16"/>
            <p:cNvSpPr/>
            <p:nvPr userDrawn="1"/>
          </p:nvSpPr>
          <p:spPr>
            <a:xfrm>
              <a:off x="0" y="6597652"/>
              <a:ext cx="9144000" cy="260349"/>
            </a:xfrm>
            <a:prstGeom prst="rect">
              <a:avLst/>
            </a:prstGeom>
            <a:solidFill>
              <a:schemeClr val="bg1"/>
            </a:solidFill>
            <a:ln w="9525">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600" noProof="0">
                <a:solidFill>
                  <a:schemeClr val="bg2">
                    <a:lumMod val="10000"/>
                  </a:schemeClr>
                </a:solidFill>
              </a:endParaRPr>
            </a:p>
          </p:txBody>
        </p:sp>
        <p:sp>
          <p:nvSpPr>
            <p:cNvPr id="18" name="Rechteck 17"/>
            <p:cNvSpPr/>
            <p:nvPr userDrawn="1"/>
          </p:nvSpPr>
          <p:spPr>
            <a:xfrm>
              <a:off x="0" y="0"/>
              <a:ext cx="179388" cy="6857999"/>
            </a:xfrm>
            <a:prstGeom prst="rect">
              <a:avLst/>
            </a:prstGeom>
            <a:solidFill>
              <a:schemeClr val="bg1"/>
            </a:solidFill>
            <a:ln w="9525">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600" noProof="0">
                <a:solidFill>
                  <a:schemeClr val="bg2">
                    <a:lumMod val="10000"/>
                  </a:schemeClr>
                </a:solidFill>
              </a:endParaRPr>
            </a:p>
          </p:txBody>
        </p:sp>
        <p:sp>
          <p:nvSpPr>
            <p:cNvPr id="19" name="Rechteck 18"/>
            <p:cNvSpPr/>
            <p:nvPr userDrawn="1"/>
          </p:nvSpPr>
          <p:spPr>
            <a:xfrm>
              <a:off x="8964612" y="0"/>
              <a:ext cx="179387" cy="6857999"/>
            </a:xfrm>
            <a:prstGeom prst="rect">
              <a:avLst/>
            </a:prstGeom>
            <a:solidFill>
              <a:schemeClr val="bg1"/>
            </a:solidFill>
            <a:ln w="9525">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600" noProof="0">
                <a:solidFill>
                  <a:schemeClr val="bg2">
                    <a:lumMod val="10000"/>
                  </a:schemeClr>
                </a:solidFill>
              </a:endParaRPr>
            </a:p>
          </p:txBody>
        </p:sp>
      </p:grpSp>
      <p:sp>
        <p:nvSpPr>
          <p:cNvPr id="30" name="Textplatzhalter 29"/>
          <p:cNvSpPr>
            <a:spLocks noGrp="1"/>
          </p:cNvSpPr>
          <p:nvPr>
            <p:ph type="body" sz="quarter" idx="12" hasCustomPrompt="1"/>
          </p:nvPr>
        </p:nvSpPr>
        <p:spPr>
          <a:xfrm>
            <a:off x="503239" y="0"/>
            <a:ext cx="2556593" cy="1310400"/>
          </a:xfrm>
          <a:blipFill>
            <a:blip r:embed="rId2"/>
            <a:stretch>
              <a:fillRect/>
            </a:stretch>
          </a:blipFill>
        </p:spPr>
        <p:txBody>
          <a:bodyPr>
            <a:normAutofit/>
          </a:bodyPr>
          <a:lstStyle>
            <a:lvl1pPr marL="0" indent="0" algn="ctr">
              <a:spcAft>
                <a:spcPts val="0"/>
              </a:spcAft>
              <a:buNone/>
              <a:defRPr sz="800"/>
            </a:lvl1pPr>
          </a:lstStyle>
          <a:p>
            <a:pPr lvl="0"/>
            <a:r>
              <a:rPr lang="en-US" noProof="0"/>
              <a:t>Das Quality Seal hat im Vordergrund zu stehen.</a:t>
            </a:r>
            <a:br>
              <a:rPr lang="en-US" noProof="0"/>
            </a:br>
            <a:r>
              <a:rPr lang="en-US" noProof="0"/>
              <a:t>Bitte ändern Sie nicht die Größe oder Position.</a:t>
            </a:r>
            <a:br>
              <a:rPr lang="en-US" noProof="0"/>
            </a:br>
            <a:r>
              <a:rPr lang="en-US" noProof="0"/>
              <a:t>The Quality Seal has to stay on top. </a:t>
            </a:r>
            <a:br>
              <a:rPr lang="en-US" noProof="0"/>
            </a:br>
            <a:r>
              <a:rPr lang="en-US" noProof="0"/>
              <a:t>Please do not change size or position.</a:t>
            </a:r>
          </a:p>
          <a:p>
            <a:pPr lvl="0"/>
            <a:endParaRPr lang="en-US" noProof="0"/>
          </a:p>
        </p:txBody>
      </p:sp>
      <p:sp>
        <p:nvSpPr>
          <p:cNvPr id="31" name="Rechteck 30"/>
          <p:cNvSpPr/>
          <p:nvPr userDrawn="1"/>
        </p:nvSpPr>
        <p:spPr>
          <a:xfrm>
            <a:off x="503548" y="-425554"/>
            <a:ext cx="8640452" cy="360000"/>
          </a:xfrm>
          <a:prstGeom prst="rect">
            <a:avLst/>
          </a:prstGeom>
          <a:solidFill>
            <a:schemeClr val="bg1"/>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lIns="72000" tIns="46800" rIns="72000" bIns="46800" rtlCol="0" anchor="t" anchorCtr="0"/>
          <a:lstStyle/>
          <a:p>
            <a:r>
              <a:rPr lang="en-US" sz="900" noProof="0" dirty="0" err="1">
                <a:solidFill>
                  <a:schemeClr val="tx1"/>
                </a:solidFill>
              </a:rPr>
              <a:t>Wenn</a:t>
            </a:r>
            <a:r>
              <a:rPr lang="en-US" sz="900" noProof="0" dirty="0">
                <a:solidFill>
                  <a:schemeClr val="tx1"/>
                </a:solidFill>
              </a:rPr>
              <a:t> </a:t>
            </a:r>
            <a:r>
              <a:rPr lang="en-US" sz="900" noProof="0" dirty="0" err="1">
                <a:solidFill>
                  <a:schemeClr val="tx1"/>
                </a:solidFill>
              </a:rPr>
              <a:t>Sie</a:t>
            </a:r>
            <a:r>
              <a:rPr lang="en-US" sz="900" noProof="0" dirty="0">
                <a:solidFill>
                  <a:schemeClr val="tx1"/>
                </a:solidFill>
              </a:rPr>
              <a:t> </a:t>
            </a:r>
            <a:r>
              <a:rPr lang="en-US" sz="900" noProof="0" dirty="0" err="1">
                <a:solidFill>
                  <a:schemeClr val="tx1"/>
                </a:solidFill>
              </a:rPr>
              <a:t>ein</a:t>
            </a:r>
            <a:r>
              <a:rPr lang="en-US" sz="900" noProof="0" dirty="0">
                <a:solidFill>
                  <a:schemeClr val="tx1"/>
                </a:solidFill>
              </a:rPr>
              <a:t> </a:t>
            </a:r>
            <a:r>
              <a:rPr lang="en-US" sz="900" noProof="0" dirty="0" err="1">
                <a:solidFill>
                  <a:schemeClr val="tx1"/>
                </a:solidFill>
              </a:rPr>
              <a:t>neues</a:t>
            </a:r>
            <a:r>
              <a:rPr lang="en-US" sz="900" noProof="0" dirty="0">
                <a:solidFill>
                  <a:schemeClr val="tx1"/>
                </a:solidFill>
              </a:rPr>
              <a:t> </a:t>
            </a:r>
            <a:r>
              <a:rPr lang="en-US" sz="900" noProof="0" dirty="0" err="1">
                <a:solidFill>
                  <a:schemeClr val="tx1"/>
                </a:solidFill>
              </a:rPr>
              <a:t>Bild</a:t>
            </a:r>
            <a:r>
              <a:rPr lang="en-US" sz="900" noProof="0" dirty="0">
                <a:solidFill>
                  <a:schemeClr val="tx1"/>
                </a:solidFill>
              </a:rPr>
              <a:t> </a:t>
            </a:r>
            <a:r>
              <a:rPr lang="en-US" sz="900" noProof="0" dirty="0" err="1">
                <a:solidFill>
                  <a:schemeClr val="tx1"/>
                </a:solidFill>
              </a:rPr>
              <a:t>einfügen</a:t>
            </a:r>
            <a:r>
              <a:rPr lang="en-US" sz="900" noProof="0" dirty="0">
                <a:solidFill>
                  <a:schemeClr val="tx1"/>
                </a:solidFill>
              </a:rPr>
              <a:t>: </a:t>
            </a:r>
            <a:r>
              <a:rPr lang="en-US" sz="900" noProof="0" dirty="0" err="1">
                <a:solidFill>
                  <a:schemeClr val="tx1"/>
                </a:solidFill>
              </a:rPr>
              <a:t>Klicken</a:t>
            </a:r>
            <a:r>
              <a:rPr lang="en-US" sz="900" noProof="0" dirty="0">
                <a:solidFill>
                  <a:schemeClr val="tx1"/>
                </a:solidFill>
              </a:rPr>
              <a:t> </a:t>
            </a:r>
            <a:r>
              <a:rPr lang="en-US" sz="900" noProof="0" dirty="0" err="1">
                <a:solidFill>
                  <a:schemeClr val="tx1"/>
                </a:solidFill>
              </a:rPr>
              <a:t>Sie</a:t>
            </a:r>
            <a:r>
              <a:rPr lang="en-US" sz="900" noProof="0" dirty="0">
                <a:solidFill>
                  <a:schemeClr val="tx1"/>
                </a:solidFill>
              </a:rPr>
              <a:t> </a:t>
            </a:r>
            <a:r>
              <a:rPr lang="en-US" sz="900" noProof="0" dirty="0" err="1">
                <a:solidFill>
                  <a:schemeClr val="tx1"/>
                </a:solidFill>
              </a:rPr>
              <a:t>mit</a:t>
            </a:r>
            <a:r>
              <a:rPr lang="en-US" sz="900" noProof="0" dirty="0">
                <a:solidFill>
                  <a:schemeClr val="tx1"/>
                </a:solidFill>
              </a:rPr>
              <a:t> </a:t>
            </a:r>
            <a:r>
              <a:rPr lang="en-US" sz="900" noProof="0" dirty="0" err="1">
                <a:solidFill>
                  <a:schemeClr val="tx1"/>
                </a:solidFill>
              </a:rPr>
              <a:t>der</a:t>
            </a:r>
            <a:r>
              <a:rPr lang="en-US" sz="900" noProof="0" dirty="0">
                <a:solidFill>
                  <a:schemeClr val="tx1"/>
                </a:solidFill>
              </a:rPr>
              <a:t> </a:t>
            </a:r>
            <a:r>
              <a:rPr lang="en-US" sz="900" noProof="0" dirty="0" err="1">
                <a:solidFill>
                  <a:schemeClr val="tx1"/>
                </a:solidFill>
              </a:rPr>
              <a:t>rechten</a:t>
            </a:r>
            <a:r>
              <a:rPr lang="en-US" sz="900" noProof="0" dirty="0">
                <a:solidFill>
                  <a:schemeClr val="tx1"/>
                </a:solidFill>
              </a:rPr>
              <a:t> </a:t>
            </a:r>
            <a:r>
              <a:rPr lang="en-US" sz="900" noProof="0" dirty="0" err="1">
                <a:solidFill>
                  <a:schemeClr val="tx1"/>
                </a:solidFill>
              </a:rPr>
              <a:t>Maustaste</a:t>
            </a:r>
            <a:r>
              <a:rPr lang="en-US" sz="900" noProof="0" dirty="0">
                <a:solidFill>
                  <a:schemeClr val="tx1"/>
                </a:solidFill>
              </a:rPr>
              <a:t> auf das </a:t>
            </a:r>
            <a:r>
              <a:rPr lang="en-US" sz="900" noProof="0" dirty="0" err="1">
                <a:solidFill>
                  <a:schemeClr val="tx1"/>
                </a:solidFill>
              </a:rPr>
              <a:t>Bild</a:t>
            </a:r>
            <a:r>
              <a:rPr lang="en-US" sz="900" noProof="0" dirty="0">
                <a:solidFill>
                  <a:schemeClr val="tx1"/>
                </a:solidFill>
              </a:rPr>
              <a:t> und </a:t>
            </a:r>
            <a:r>
              <a:rPr lang="en-US" sz="900" noProof="0" dirty="0" err="1">
                <a:solidFill>
                  <a:schemeClr val="tx1"/>
                </a:solidFill>
              </a:rPr>
              <a:t>wählen</a:t>
            </a:r>
            <a:r>
              <a:rPr lang="en-US" sz="900" noProof="0" dirty="0">
                <a:solidFill>
                  <a:schemeClr val="tx1"/>
                </a:solidFill>
              </a:rPr>
              <a:t> „In den </a:t>
            </a:r>
            <a:r>
              <a:rPr lang="en-US" sz="900" noProof="0" dirty="0" err="1">
                <a:solidFill>
                  <a:schemeClr val="tx1"/>
                </a:solidFill>
              </a:rPr>
              <a:t>Hintergrund</a:t>
            </a:r>
            <a:r>
              <a:rPr lang="en-US" sz="900" noProof="0" dirty="0">
                <a:solidFill>
                  <a:schemeClr val="tx1"/>
                </a:solidFill>
              </a:rPr>
              <a:t>“, um das </a:t>
            </a:r>
            <a:r>
              <a:rPr lang="en-US" sz="900" noProof="0" dirty="0" err="1">
                <a:solidFill>
                  <a:schemeClr val="tx1"/>
                </a:solidFill>
              </a:rPr>
              <a:t>Bild</a:t>
            </a:r>
            <a:r>
              <a:rPr lang="en-US" sz="900" noProof="0" dirty="0">
                <a:solidFill>
                  <a:schemeClr val="tx1"/>
                </a:solidFill>
              </a:rPr>
              <a:t> hinter das Quality Seal </a:t>
            </a:r>
            <a:r>
              <a:rPr lang="en-US" sz="900" noProof="0" dirty="0" err="1">
                <a:solidFill>
                  <a:schemeClr val="tx1"/>
                </a:solidFill>
              </a:rPr>
              <a:t>zu</a:t>
            </a:r>
            <a:r>
              <a:rPr lang="en-US" sz="900" noProof="0" dirty="0">
                <a:solidFill>
                  <a:schemeClr val="tx1"/>
                </a:solidFill>
              </a:rPr>
              <a:t> </a:t>
            </a:r>
            <a:r>
              <a:rPr lang="en-US" sz="900" noProof="0" dirty="0" err="1">
                <a:solidFill>
                  <a:schemeClr val="tx1"/>
                </a:solidFill>
              </a:rPr>
              <a:t>bringen</a:t>
            </a:r>
            <a:r>
              <a:rPr lang="en-US" sz="900" noProof="0" dirty="0">
                <a:solidFill>
                  <a:schemeClr val="tx1"/>
                </a:solidFill>
              </a:rPr>
              <a:t>.</a:t>
            </a:r>
          </a:p>
          <a:p>
            <a:r>
              <a:rPr lang="en-US" sz="900" noProof="0" dirty="0">
                <a:solidFill>
                  <a:schemeClr val="tx1"/>
                </a:solidFill>
              </a:rPr>
              <a:t>If you insert a new picture: Right click on the picture and select “Send to the back” to position it behind the Quality Seal.</a:t>
            </a:r>
          </a:p>
        </p:txBody>
      </p:sp>
      <p:cxnSp>
        <p:nvCxnSpPr>
          <p:cNvPr id="32" name="Gerade Verbindung 31"/>
          <p:cNvCxnSpPr/>
          <p:nvPr userDrawn="1"/>
        </p:nvCxnSpPr>
        <p:spPr>
          <a:xfrm>
            <a:off x="503548" y="-128550"/>
            <a:ext cx="0" cy="10038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3" name="Gerade Verbindung 32"/>
          <p:cNvCxnSpPr/>
          <p:nvPr userDrawn="1"/>
        </p:nvCxnSpPr>
        <p:spPr>
          <a:xfrm>
            <a:off x="3059832" y="-128550"/>
            <a:ext cx="0" cy="10038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4" name="Gerade Verbindung 33"/>
          <p:cNvCxnSpPr/>
          <p:nvPr userDrawn="1"/>
        </p:nvCxnSpPr>
        <p:spPr>
          <a:xfrm rot="5400000">
            <a:off x="-103432" y="1243480"/>
            <a:ext cx="0" cy="133840"/>
          </a:xfrm>
          <a:prstGeom prst="line">
            <a:avLst/>
          </a:prstGeom>
          <a:ln w="31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Gerade Verbindung 34"/>
          <p:cNvCxnSpPr/>
          <p:nvPr userDrawn="1"/>
        </p:nvCxnSpPr>
        <p:spPr>
          <a:xfrm rot="5400000">
            <a:off x="-113608" y="-66920"/>
            <a:ext cx="0" cy="133840"/>
          </a:xfrm>
          <a:prstGeom prst="line">
            <a:avLst/>
          </a:prstGeom>
          <a:ln w="3175">
            <a:solidFill>
              <a:schemeClr val="accent2"/>
            </a:solidFill>
          </a:ln>
        </p:spPr>
        <p:style>
          <a:lnRef idx="1">
            <a:schemeClr val="accent1"/>
          </a:lnRef>
          <a:fillRef idx="0">
            <a:schemeClr val="accent1"/>
          </a:fillRef>
          <a:effectRef idx="0">
            <a:schemeClr val="accent1"/>
          </a:effectRef>
          <a:fontRef idx="minor">
            <a:schemeClr val="tx1"/>
          </a:fontRef>
        </p:style>
      </p:cxnSp>
    </p:spTree>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Slide with big Picture">
    <p:bg>
      <p:bgPr>
        <a:solidFill>
          <a:schemeClr val="tx1"/>
        </a:solidFill>
        <a:effectLst/>
      </p:bgPr>
    </p:bg>
    <p:spTree>
      <p:nvGrpSpPr>
        <p:cNvPr id="1" name=""/>
        <p:cNvGrpSpPr/>
        <p:nvPr/>
      </p:nvGrpSpPr>
      <p:grpSpPr>
        <a:xfrm>
          <a:off x="0" y="0"/>
          <a:ext cx="0" cy="0"/>
          <a:chOff x="0" y="0"/>
          <a:chExt cx="0" cy="0"/>
        </a:xfrm>
      </p:grpSpPr>
      <p:sp>
        <p:nvSpPr>
          <p:cNvPr id="36" name="Rechteck 35"/>
          <p:cNvSpPr/>
          <p:nvPr userDrawn="1"/>
        </p:nvSpPr>
        <p:spPr>
          <a:xfrm>
            <a:off x="179389" y="195263"/>
            <a:ext cx="8785225" cy="4752975"/>
          </a:xfrm>
          <a:prstGeom prst="rect">
            <a:avLst/>
          </a:prstGeom>
          <a:pattFill prst="wdUpDiag">
            <a:fgClr>
              <a:schemeClr val="accent5"/>
            </a:fgClr>
            <a:bgClr>
              <a:schemeClr val="accent6"/>
            </a:bgClr>
          </a:pattFill>
          <a:ln w="9525">
            <a:no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600" noProof="0" dirty="0" err="1">
                <a:solidFill>
                  <a:schemeClr val="bg1"/>
                </a:solidFill>
              </a:rPr>
              <a:t>Bitte</a:t>
            </a:r>
            <a:r>
              <a:rPr lang="en-US" sz="1600" baseline="0" noProof="0" dirty="0">
                <a:solidFill>
                  <a:schemeClr val="bg1"/>
                </a:solidFill>
              </a:rPr>
              <a:t> </a:t>
            </a:r>
            <a:r>
              <a:rPr lang="en-US" sz="1600" baseline="0" noProof="0" dirty="0" err="1">
                <a:solidFill>
                  <a:schemeClr val="bg1"/>
                </a:solidFill>
              </a:rPr>
              <a:t>decken</a:t>
            </a:r>
            <a:r>
              <a:rPr lang="en-US" sz="1600" baseline="0" noProof="0" dirty="0">
                <a:solidFill>
                  <a:schemeClr val="bg1"/>
                </a:solidFill>
              </a:rPr>
              <a:t> </a:t>
            </a:r>
            <a:r>
              <a:rPr lang="en-US" sz="1600" baseline="0" noProof="0" dirty="0" err="1">
                <a:solidFill>
                  <a:schemeClr val="bg1"/>
                </a:solidFill>
              </a:rPr>
              <a:t>Sie</a:t>
            </a:r>
            <a:r>
              <a:rPr lang="en-US" sz="1600" baseline="0" noProof="0" dirty="0">
                <a:solidFill>
                  <a:schemeClr val="bg1"/>
                </a:solidFill>
              </a:rPr>
              <a:t> die </a:t>
            </a:r>
            <a:r>
              <a:rPr lang="en-US" sz="1600" baseline="0" noProof="0" dirty="0" err="1">
                <a:solidFill>
                  <a:schemeClr val="bg1"/>
                </a:solidFill>
              </a:rPr>
              <a:t>schraffierte</a:t>
            </a:r>
            <a:r>
              <a:rPr lang="en-US" sz="1600" baseline="0" noProof="0" dirty="0">
                <a:solidFill>
                  <a:schemeClr val="bg1"/>
                </a:solidFill>
              </a:rPr>
              <a:t> </a:t>
            </a:r>
            <a:r>
              <a:rPr lang="en-US" sz="1600" baseline="0" noProof="0" dirty="0" err="1">
                <a:solidFill>
                  <a:schemeClr val="bg1"/>
                </a:solidFill>
              </a:rPr>
              <a:t>Fläche</a:t>
            </a:r>
            <a:r>
              <a:rPr lang="en-US" sz="1600" baseline="0" noProof="0" dirty="0">
                <a:solidFill>
                  <a:schemeClr val="bg1"/>
                </a:solidFill>
              </a:rPr>
              <a:t> </a:t>
            </a:r>
            <a:r>
              <a:rPr lang="en-US" sz="1600" baseline="0" noProof="0" dirty="0" err="1">
                <a:solidFill>
                  <a:schemeClr val="bg1"/>
                </a:solidFill>
              </a:rPr>
              <a:t>mit</a:t>
            </a:r>
            <a:r>
              <a:rPr lang="en-US" sz="1600" baseline="0" noProof="0" dirty="0">
                <a:solidFill>
                  <a:schemeClr val="bg1"/>
                </a:solidFill>
              </a:rPr>
              <a:t> </a:t>
            </a:r>
            <a:r>
              <a:rPr lang="en-US" sz="1600" baseline="0" noProof="0" dirty="0" err="1">
                <a:solidFill>
                  <a:schemeClr val="bg1"/>
                </a:solidFill>
              </a:rPr>
              <a:t>einem</a:t>
            </a:r>
            <a:r>
              <a:rPr lang="en-US" sz="1600" baseline="0" noProof="0" dirty="0">
                <a:solidFill>
                  <a:schemeClr val="bg1"/>
                </a:solidFill>
              </a:rPr>
              <a:t> </a:t>
            </a:r>
            <a:r>
              <a:rPr lang="en-US" sz="1600" baseline="0" noProof="0" dirty="0" err="1">
                <a:solidFill>
                  <a:schemeClr val="bg1"/>
                </a:solidFill>
              </a:rPr>
              <a:t>Bild</a:t>
            </a:r>
            <a:r>
              <a:rPr lang="en-US" sz="1600" baseline="0" noProof="0" dirty="0">
                <a:solidFill>
                  <a:schemeClr val="bg1"/>
                </a:solidFill>
              </a:rPr>
              <a:t> ab</a:t>
            </a:r>
            <a:r>
              <a:rPr lang="en-US" sz="1600" noProof="0" dirty="0">
                <a:solidFill>
                  <a:schemeClr val="bg1"/>
                </a:solidFill>
              </a:rPr>
              <a:t>.</a:t>
            </a:r>
          </a:p>
          <a:p>
            <a:pPr algn="ctr"/>
            <a:r>
              <a:rPr lang="en-US" sz="1600" noProof="0" dirty="0">
                <a:solidFill>
                  <a:schemeClr val="bg1"/>
                </a:solidFill>
              </a:rPr>
              <a:t>Please cover</a:t>
            </a:r>
            <a:r>
              <a:rPr lang="en-US" sz="1600" baseline="0" noProof="0" dirty="0">
                <a:solidFill>
                  <a:schemeClr val="bg1"/>
                </a:solidFill>
              </a:rPr>
              <a:t> the shaded area with a picture</a:t>
            </a:r>
            <a:r>
              <a:rPr lang="en-US" sz="1600" noProof="0" dirty="0">
                <a:solidFill>
                  <a:schemeClr val="bg1"/>
                </a:solidFill>
              </a:rPr>
              <a:t>.</a:t>
            </a:r>
          </a:p>
          <a:p>
            <a:pPr algn="ctr"/>
            <a:r>
              <a:rPr lang="en-US" sz="1600" noProof="0" dirty="0">
                <a:solidFill>
                  <a:schemeClr val="bg1"/>
                </a:solidFill>
              </a:rPr>
              <a:t>(24,4 x 13,2 cm)</a:t>
            </a:r>
          </a:p>
        </p:txBody>
      </p:sp>
      <p:sp>
        <p:nvSpPr>
          <p:cNvPr id="2" name="Titel 1"/>
          <p:cNvSpPr>
            <a:spLocks noGrp="1"/>
          </p:cNvSpPr>
          <p:nvPr>
            <p:ph type="ctrTitle"/>
          </p:nvPr>
        </p:nvSpPr>
        <p:spPr>
          <a:xfrm>
            <a:off x="503548" y="3110400"/>
            <a:ext cx="8172141" cy="417600"/>
          </a:xfrm>
        </p:spPr>
        <p:txBody>
          <a:bodyPr tIns="0" rIns="0" bIns="0" anchor="t" anchorCtr="0">
            <a:noAutofit/>
          </a:bodyPr>
          <a:lstStyle>
            <a:lvl1pPr algn="l">
              <a:defRPr sz="2400">
                <a:solidFill>
                  <a:schemeClr val="accent1"/>
                </a:solidFill>
              </a:defRPr>
            </a:lvl1pPr>
          </a:lstStyle>
          <a:p>
            <a:r>
              <a:rPr lang="en-US" noProof="0" dirty="0" err="1"/>
              <a:t>Titelmasterformat</a:t>
            </a:r>
            <a:r>
              <a:rPr lang="en-US" noProof="0" dirty="0"/>
              <a:t> </a:t>
            </a:r>
            <a:r>
              <a:rPr lang="en-US" noProof="0" dirty="0" err="1"/>
              <a:t>durch</a:t>
            </a:r>
            <a:r>
              <a:rPr lang="en-US" noProof="0" dirty="0"/>
              <a:t> </a:t>
            </a:r>
            <a:r>
              <a:rPr lang="en-US" noProof="0" dirty="0" err="1"/>
              <a:t>Klicken</a:t>
            </a:r>
            <a:r>
              <a:rPr lang="en-US" noProof="0" dirty="0"/>
              <a:t> </a:t>
            </a:r>
            <a:r>
              <a:rPr lang="en-US" noProof="0" dirty="0" err="1"/>
              <a:t>bearbeiten</a:t>
            </a:r>
            <a:endParaRPr lang="en-US" noProof="0" dirty="0"/>
          </a:p>
        </p:txBody>
      </p:sp>
      <p:sp>
        <p:nvSpPr>
          <p:cNvPr id="3" name="Untertitel 2"/>
          <p:cNvSpPr>
            <a:spLocks noGrp="1"/>
          </p:cNvSpPr>
          <p:nvPr>
            <p:ph type="subTitle" idx="1"/>
          </p:nvPr>
        </p:nvSpPr>
        <p:spPr>
          <a:xfrm>
            <a:off x="503548" y="3456000"/>
            <a:ext cx="8172140" cy="843942"/>
          </a:xfrm>
        </p:spPr>
        <p:txBody>
          <a:bodyPr tIns="0" rIns="0" bIns="0" anchor="t" anchorCtr="0">
            <a:noAutofit/>
          </a:bodyPr>
          <a:lstStyle>
            <a:lvl1pPr marL="0" indent="0" algn="l">
              <a:spcAft>
                <a:spcPts val="0"/>
              </a:spcAft>
              <a:buNone/>
              <a:defRPr sz="24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noProof="0" dirty="0" err="1"/>
              <a:t>Formatvorlage</a:t>
            </a:r>
            <a:r>
              <a:rPr lang="en-US" noProof="0" dirty="0"/>
              <a:t> des </a:t>
            </a:r>
            <a:r>
              <a:rPr lang="en-US" noProof="0" dirty="0" err="1"/>
              <a:t>Untertitelmasters</a:t>
            </a:r>
            <a:r>
              <a:rPr lang="en-US" noProof="0" dirty="0"/>
              <a:t> </a:t>
            </a:r>
            <a:r>
              <a:rPr lang="en-US" noProof="0" dirty="0" err="1"/>
              <a:t>durch</a:t>
            </a:r>
            <a:r>
              <a:rPr lang="en-US" noProof="0" dirty="0"/>
              <a:t> </a:t>
            </a:r>
            <a:r>
              <a:rPr lang="en-US" noProof="0" dirty="0" err="1"/>
              <a:t>Klicken</a:t>
            </a:r>
            <a:r>
              <a:rPr lang="en-US" noProof="0" dirty="0"/>
              <a:t> </a:t>
            </a:r>
            <a:r>
              <a:rPr lang="en-US" noProof="0" dirty="0" err="1"/>
              <a:t>bearbeiten</a:t>
            </a:r>
            <a:endParaRPr lang="en-US" noProof="0" dirty="0"/>
          </a:p>
        </p:txBody>
      </p:sp>
      <p:sp>
        <p:nvSpPr>
          <p:cNvPr id="10" name="Textplatzhalter 9"/>
          <p:cNvSpPr>
            <a:spLocks noGrp="1"/>
          </p:cNvSpPr>
          <p:nvPr>
            <p:ph type="body" sz="quarter" idx="10" hasCustomPrompt="1"/>
          </p:nvPr>
        </p:nvSpPr>
        <p:spPr>
          <a:xfrm>
            <a:off x="503548" y="4299942"/>
            <a:ext cx="2628590" cy="367200"/>
          </a:xfrm>
        </p:spPr>
        <p:txBody>
          <a:bodyPr tIns="0" bIns="0" anchor="b" anchorCtr="0">
            <a:normAutofit/>
          </a:bodyPr>
          <a:lstStyle>
            <a:lvl1pPr marL="0" indent="0">
              <a:spcAft>
                <a:spcPts val="0"/>
              </a:spcAft>
              <a:buNone/>
              <a:defRPr sz="900" b="0">
                <a:solidFill>
                  <a:schemeClr val="bg1"/>
                </a:solidFill>
              </a:defRPr>
            </a:lvl1pPr>
          </a:lstStyle>
          <a:p>
            <a:pPr lvl="0"/>
            <a:r>
              <a:rPr lang="en-US" noProof="0"/>
              <a:t>URL</a:t>
            </a:r>
          </a:p>
          <a:p>
            <a:pPr lvl="0"/>
            <a:endParaRPr lang="en-US" noProof="0"/>
          </a:p>
        </p:txBody>
      </p:sp>
      <p:sp>
        <p:nvSpPr>
          <p:cNvPr id="11" name="Textplatzhalter 9"/>
          <p:cNvSpPr>
            <a:spLocks noGrp="1"/>
          </p:cNvSpPr>
          <p:nvPr>
            <p:ph type="body" sz="quarter" idx="11" hasCustomPrompt="1"/>
          </p:nvPr>
        </p:nvSpPr>
        <p:spPr>
          <a:xfrm>
            <a:off x="3599892" y="4299942"/>
            <a:ext cx="5075797" cy="367200"/>
          </a:xfrm>
        </p:spPr>
        <p:txBody>
          <a:bodyPr tIns="0" bIns="0" anchor="b" anchorCtr="0">
            <a:normAutofit/>
          </a:bodyPr>
          <a:lstStyle>
            <a:lvl1pPr marL="0" indent="0" algn="r">
              <a:spcAft>
                <a:spcPts val="0"/>
              </a:spcAft>
              <a:buNone/>
              <a:defRPr sz="900" b="0">
                <a:solidFill>
                  <a:schemeClr val="bg1"/>
                </a:solidFill>
              </a:defRPr>
            </a:lvl1pPr>
          </a:lstStyle>
          <a:p>
            <a:pPr lvl="0"/>
            <a:r>
              <a:rPr lang="en-US" noProof="0"/>
              <a:t>Division Naming</a:t>
            </a:r>
          </a:p>
          <a:p>
            <a:pPr lvl="0"/>
            <a:endParaRPr lang="en-US" noProof="0"/>
          </a:p>
        </p:txBody>
      </p:sp>
      <p:grpSp>
        <p:nvGrpSpPr>
          <p:cNvPr id="4" name="Gruppieren 15"/>
          <p:cNvGrpSpPr/>
          <p:nvPr userDrawn="1"/>
        </p:nvGrpSpPr>
        <p:grpSpPr>
          <a:xfrm>
            <a:off x="0" y="0"/>
            <a:ext cx="9144000" cy="5143501"/>
            <a:chOff x="0" y="0"/>
            <a:chExt cx="9144000" cy="6858001"/>
          </a:xfrm>
        </p:grpSpPr>
        <p:sp>
          <p:nvSpPr>
            <p:cNvPr id="16" name="Rechteck 15"/>
            <p:cNvSpPr/>
            <p:nvPr userDrawn="1"/>
          </p:nvSpPr>
          <p:spPr>
            <a:xfrm>
              <a:off x="0" y="0"/>
              <a:ext cx="9144000" cy="260351"/>
            </a:xfrm>
            <a:prstGeom prst="rect">
              <a:avLst/>
            </a:prstGeom>
            <a:solidFill>
              <a:schemeClr val="bg1"/>
            </a:solidFill>
            <a:ln w="9525">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600" noProof="0">
                <a:solidFill>
                  <a:schemeClr val="bg2">
                    <a:lumMod val="10000"/>
                  </a:schemeClr>
                </a:solidFill>
              </a:endParaRPr>
            </a:p>
          </p:txBody>
        </p:sp>
        <p:sp>
          <p:nvSpPr>
            <p:cNvPr id="17" name="Rechteck 16"/>
            <p:cNvSpPr/>
            <p:nvPr userDrawn="1"/>
          </p:nvSpPr>
          <p:spPr>
            <a:xfrm>
              <a:off x="0" y="6597652"/>
              <a:ext cx="9144000" cy="260349"/>
            </a:xfrm>
            <a:prstGeom prst="rect">
              <a:avLst/>
            </a:prstGeom>
            <a:solidFill>
              <a:schemeClr val="bg1"/>
            </a:solidFill>
            <a:ln w="9525">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600" noProof="0">
                <a:solidFill>
                  <a:schemeClr val="bg2">
                    <a:lumMod val="10000"/>
                  </a:schemeClr>
                </a:solidFill>
              </a:endParaRPr>
            </a:p>
          </p:txBody>
        </p:sp>
        <p:sp>
          <p:nvSpPr>
            <p:cNvPr id="18" name="Rechteck 17"/>
            <p:cNvSpPr/>
            <p:nvPr userDrawn="1"/>
          </p:nvSpPr>
          <p:spPr>
            <a:xfrm>
              <a:off x="0" y="0"/>
              <a:ext cx="179388" cy="6857999"/>
            </a:xfrm>
            <a:prstGeom prst="rect">
              <a:avLst/>
            </a:prstGeom>
            <a:solidFill>
              <a:schemeClr val="bg1"/>
            </a:solidFill>
            <a:ln w="9525">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600" noProof="0">
                <a:solidFill>
                  <a:schemeClr val="bg2">
                    <a:lumMod val="10000"/>
                  </a:schemeClr>
                </a:solidFill>
              </a:endParaRPr>
            </a:p>
          </p:txBody>
        </p:sp>
        <p:sp>
          <p:nvSpPr>
            <p:cNvPr id="19" name="Rechteck 18"/>
            <p:cNvSpPr/>
            <p:nvPr userDrawn="1"/>
          </p:nvSpPr>
          <p:spPr>
            <a:xfrm>
              <a:off x="8964612" y="0"/>
              <a:ext cx="179387" cy="6857999"/>
            </a:xfrm>
            <a:prstGeom prst="rect">
              <a:avLst/>
            </a:prstGeom>
            <a:solidFill>
              <a:schemeClr val="bg1"/>
            </a:solidFill>
            <a:ln w="9525">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600" noProof="0">
                <a:solidFill>
                  <a:schemeClr val="bg2">
                    <a:lumMod val="10000"/>
                  </a:schemeClr>
                </a:solidFill>
              </a:endParaRPr>
            </a:p>
          </p:txBody>
        </p:sp>
      </p:grpSp>
      <p:sp>
        <p:nvSpPr>
          <p:cNvPr id="30" name="Textplatzhalter 29"/>
          <p:cNvSpPr>
            <a:spLocks noGrp="1"/>
          </p:cNvSpPr>
          <p:nvPr>
            <p:ph type="body" sz="quarter" idx="12" hasCustomPrompt="1"/>
          </p:nvPr>
        </p:nvSpPr>
        <p:spPr>
          <a:xfrm>
            <a:off x="503239" y="1"/>
            <a:ext cx="2555875" cy="1311274"/>
          </a:xfrm>
          <a:blipFill>
            <a:blip r:embed="rId2"/>
            <a:stretch>
              <a:fillRect/>
            </a:stretch>
          </a:blipFill>
        </p:spPr>
        <p:txBody>
          <a:bodyPr>
            <a:normAutofit/>
          </a:bodyPr>
          <a:lstStyle>
            <a:lvl1pPr marL="0" indent="0" algn="ctr">
              <a:spcAft>
                <a:spcPts val="0"/>
              </a:spcAft>
              <a:buNone/>
              <a:defRPr sz="800"/>
            </a:lvl1pPr>
          </a:lstStyle>
          <a:p>
            <a:pPr lvl="0"/>
            <a:r>
              <a:rPr lang="en-US" noProof="0"/>
              <a:t>Das Quality Seal hat im Vordergrund zu stehen.</a:t>
            </a:r>
            <a:br>
              <a:rPr lang="en-US" noProof="0"/>
            </a:br>
            <a:r>
              <a:rPr lang="en-US" noProof="0"/>
              <a:t>Bitte ändern Sie nicht die Größe oder Position.</a:t>
            </a:r>
            <a:br>
              <a:rPr lang="en-US" noProof="0"/>
            </a:br>
            <a:r>
              <a:rPr lang="en-US" noProof="0"/>
              <a:t>The Quality Seal has to stay on top. </a:t>
            </a:r>
            <a:br>
              <a:rPr lang="en-US" noProof="0"/>
            </a:br>
            <a:r>
              <a:rPr lang="en-US" noProof="0"/>
              <a:t>Please do not change size or position.</a:t>
            </a:r>
          </a:p>
          <a:p>
            <a:pPr lvl="0"/>
            <a:endParaRPr lang="en-US" noProof="0"/>
          </a:p>
        </p:txBody>
      </p:sp>
      <p:sp>
        <p:nvSpPr>
          <p:cNvPr id="31" name="Rechteck 30"/>
          <p:cNvSpPr/>
          <p:nvPr userDrawn="1"/>
        </p:nvSpPr>
        <p:spPr>
          <a:xfrm>
            <a:off x="503548" y="-425553"/>
            <a:ext cx="8640452" cy="360000"/>
          </a:xfrm>
          <a:prstGeom prst="rect">
            <a:avLst/>
          </a:prstGeom>
          <a:solidFill>
            <a:schemeClr val="bg1"/>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lIns="72000" tIns="46800" rIns="72000" bIns="46800" rtlCol="0" anchor="t" anchorCtr="0"/>
          <a:lstStyle/>
          <a:p>
            <a:r>
              <a:rPr lang="en-US" sz="900" noProof="0">
                <a:solidFill>
                  <a:schemeClr val="tx1"/>
                </a:solidFill>
              </a:rPr>
              <a:t>Wenn Sie ein neues Bild einfügen: Klicken Sie mit der rechten Maustaste auf das Bild und wählen „In den Hintergrund“, um das Bild hinter das Quality Seal zu bringen.</a:t>
            </a:r>
          </a:p>
          <a:p>
            <a:r>
              <a:rPr lang="en-US" sz="900" noProof="0">
                <a:solidFill>
                  <a:schemeClr val="tx1"/>
                </a:solidFill>
              </a:rPr>
              <a:t>If you insert a new picture: Right click on the picture and select “Send to the back” to position it behind the Quality Seal.</a:t>
            </a:r>
          </a:p>
        </p:txBody>
      </p:sp>
      <p:cxnSp>
        <p:nvCxnSpPr>
          <p:cNvPr id="32" name="Gerade Verbindung 31"/>
          <p:cNvCxnSpPr/>
          <p:nvPr userDrawn="1"/>
        </p:nvCxnSpPr>
        <p:spPr>
          <a:xfrm>
            <a:off x="503548" y="-128550"/>
            <a:ext cx="0" cy="10038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3" name="Gerade Verbindung 32"/>
          <p:cNvCxnSpPr/>
          <p:nvPr userDrawn="1"/>
        </p:nvCxnSpPr>
        <p:spPr>
          <a:xfrm>
            <a:off x="3059832" y="-128550"/>
            <a:ext cx="0" cy="10038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Gerade Verbindung 34"/>
          <p:cNvCxnSpPr/>
          <p:nvPr userDrawn="1"/>
        </p:nvCxnSpPr>
        <p:spPr>
          <a:xfrm rot="5400000">
            <a:off x="-113608" y="-66920"/>
            <a:ext cx="0" cy="133840"/>
          </a:xfrm>
          <a:prstGeom prst="line">
            <a:avLst/>
          </a:prstGeom>
          <a:ln w="31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2" name="Gerade Verbindung 21"/>
          <p:cNvCxnSpPr/>
          <p:nvPr userDrawn="1"/>
        </p:nvCxnSpPr>
        <p:spPr>
          <a:xfrm rot="5400000">
            <a:off x="-103432" y="1243480"/>
            <a:ext cx="0" cy="133840"/>
          </a:xfrm>
          <a:prstGeom prst="line">
            <a:avLst/>
          </a:prstGeom>
          <a:ln w="3175">
            <a:solidFill>
              <a:schemeClr val="accent2"/>
            </a:solidFill>
          </a:ln>
        </p:spPr>
        <p:style>
          <a:lnRef idx="1">
            <a:schemeClr val="accent1"/>
          </a:lnRef>
          <a:fillRef idx="0">
            <a:schemeClr val="accent1"/>
          </a:fillRef>
          <a:effectRef idx="0">
            <a:schemeClr val="accent1"/>
          </a:effectRef>
          <a:fontRef idx="minor">
            <a:schemeClr val="tx1"/>
          </a:fontRef>
        </p:style>
      </p:cxnSp>
    </p:spTree>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Line 14"/>
          <p:cNvSpPr>
            <a:spLocks noChangeShapeType="1"/>
          </p:cNvSpPr>
          <p:nvPr userDrawn="1"/>
        </p:nvSpPr>
        <p:spPr bwMode="auto">
          <a:xfrm>
            <a:off x="0" y="628650"/>
            <a:ext cx="7429500" cy="0"/>
          </a:xfrm>
          <a:prstGeom prst="line">
            <a:avLst/>
          </a:prstGeom>
          <a:noFill/>
          <a:ln w="9525">
            <a:solidFill>
              <a:schemeClr val="bg2"/>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68579" tIns="34289" rIns="68579" bIns="34289"/>
          <a:lstStyle/>
          <a:p>
            <a:endParaRPr lang="en-US">
              <a:solidFill>
                <a:srgbClr val="000000"/>
              </a:solidFill>
            </a:endParaRPr>
          </a:p>
        </p:txBody>
      </p:sp>
      <p:sp>
        <p:nvSpPr>
          <p:cNvPr id="8" name="Line 15"/>
          <p:cNvSpPr>
            <a:spLocks noChangeShapeType="1"/>
          </p:cNvSpPr>
          <p:nvPr userDrawn="1"/>
        </p:nvSpPr>
        <p:spPr bwMode="auto">
          <a:xfrm>
            <a:off x="0" y="4845844"/>
            <a:ext cx="7429500" cy="0"/>
          </a:xfrm>
          <a:prstGeom prst="line">
            <a:avLst/>
          </a:prstGeom>
          <a:noFill/>
          <a:ln w="9525">
            <a:solidFill>
              <a:schemeClr val="bg2"/>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68579" tIns="34289" rIns="68579" bIns="34289"/>
          <a:lstStyle/>
          <a:p>
            <a:endParaRPr lang="en-US">
              <a:solidFill>
                <a:srgbClr val="000000"/>
              </a:solidFill>
            </a:endParaRPr>
          </a:p>
        </p:txBody>
      </p:sp>
      <p:sp>
        <p:nvSpPr>
          <p:cNvPr id="10" name="Line 15"/>
          <p:cNvSpPr>
            <a:spLocks noChangeShapeType="1"/>
          </p:cNvSpPr>
          <p:nvPr userDrawn="1"/>
        </p:nvSpPr>
        <p:spPr bwMode="auto">
          <a:xfrm>
            <a:off x="0" y="4845844"/>
            <a:ext cx="7429500" cy="0"/>
          </a:xfrm>
          <a:prstGeom prst="line">
            <a:avLst/>
          </a:prstGeom>
          <a:noFill/>
          <a:ln w="9525">
            <a:solidFill>
              <a:schemeClr val="bg2"/>
            </a:solidFill>
            <a:round/>
            <a:headEnd/>
            <a:tailEnd/>
          </a:ln>
          <a:extLst>
            <a:ext uri="{909E8E84-426E-40DD-AFC4-6F175D3DCCD1}">
              <a14:hiddenFill xmlns:a14="http://schemas.microsoft.com/office/drawing/2010/main" xmlns="">
                <a:noFill/>
              </a14:hiddenFill>
            </a:ext>
          </a:extLst>
        </p:spPr>
        <p:txBody>
          <a:bodyPr lIns="68579" tIns="34289" rIns="68579" bIns="34289"/>
          <a:lstStyle/>
          <a:p>
            <a:endParaRPr lang="en-US" dirty="0">
              <a:solidFill>
                <a:srgbClr val="000000"/>
              </a:solidFill>
            </a:endParaRPr>
          </a:p>
        </p:txBody>
      </p:sp>
      <p:sp>
        <p:nvSpPr>
          <p:cNvPr id="11" name="Rectangle 5"/>
          <p:cNvSpPr txBox="1">
            <a:spLocks noChangeArrowheads="1"/>
          </p:cNvSpPr>
          <p:nvPr userDrawn="1"/>
        </p:nvSpPr>
        <p:spPr bwMode="auto">
          <a:xfrm>
            <a:off x="1820467" y="4900612"/>
            <a:ext cx="3788569" cy="357188"/>
          </a:xfrm>
          <a:prstGeom prst="rect">
            <a:avLst/>
          </a:prstGeom>
          <a:noFill/>
          <a:ln>
            <a:noFill/>
          </a:ln>
          <a:effectLst/>
          <a:extLst/>
        </p:spPr>
        <p:txBody>
          <a:bodyPr lIns="68579" tIns="34289" rIns="68579" bIns="34289"/>
          <a:lstStyle>
            <a:defPPr>
              <a:defRPr lang="en-US"/>
            </a:defPPr>
            <a:lvl1pPr algn="ctr" rtl="0" fontAlgn="base">
              <a:spcBef>
                <a:spcPct val="0"/>
              </a:spcBef>
              <a:spcAft>
                <a:spcPct val="0"/>
              </a:spcAft>
              <a:defRPr sz="1400"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sz="1200" dirty="0">
                <a:solidFill>
                  <a:srgbClr val="000000"/>
                </a:solidFill>
                <a:latin typeface="Calibri" pitchFamily="34" charset="0"/>
                <a:cs typeface="Calibri" pitchFamily="34" charset="0"/>
              </a:rPr>
              <a:t>European Tyre and Rim Technical Organisation - ETRTO</a:t>
            </a:r>
          </a:p>
        </p:txBody>
      </p:sp>
      <p:sp>
        <p:nvSpPr>
          <p:cNvPr id="12" name="Rectangle 4"/>
          <p:cNvSpPr txBox="1">
            <a:spLocks noChangeArrowheads="1"/>
          </p:cNvSpPr>
          <p:nvPr userDrawn="1"/>
        </p:nvSpPr>
        <p:spPr bwMode="auto">
          <a:xfrm>
            <a:off x="114301" y="4900612"/>
            <a:ext cx="1990725" cy="357188"/>
          </a:xfrm>
          <a:prstGeom prst="rect">
            <a:avLst/>
          </a:prstGeom>
          <a:noFill/>
          <a:ln>
            <a:noFill/>
          </a:ln>
          <a:effectLst/>
          <a:extLst/>
        </p:spPr>
        <p:txBody>
          <a:bodyPr lIns="68579" tIns="34289" rIns="68579" bIns="34289"/>
          <a:lstStyle>
            <a:defPPr>
              <a:defRPr lang="en-US"/>
            </a:defPPr>
            <a:lvl1pPr algn="l" rtl="0" fontAlgn="base">
              <a:spcBef>
                <a:spcPct val="0"/>
              </a:spcBef>
              <a:spcAft>
                <a:spcPct val="0"/>
              </a:spcAft>
              <a:defRPr sz="1400"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a:defRPr/>
            </a:pPr>
            <a:r>
              <a:rPr lang="en-US" sz="1200" dirty="0">
                <a:solidFill>
                  <a:srgbClr val="000000"/>
                </a:solidFill>
                <a:latin typeface="Calibri" pitchFamily="34" charset="0"/>
                <a:cs typeface="Calibri" pitchFamily="34" charset="0"/>
              </a:rPr>
              <a:t>IWG Tyre GTR session 17</a:t>
            </a:r>
          </a:p>
        </p:txBody>
      </p:sp>
      <p:pic>
        <p:nvPicPr>
          <p:cNvPr id="13" name="Picture 15" descr="logoEtrto300dpi"/>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1" y="1"/>
            <a:ext cx="710666" cy="624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417149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5"/>
            <a:ext cx="7886700" cy="2139553"/>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3442099"/>
            <a:ext cx="7886700" cy="1125140"/>
          </a:xfrm>
        </p:spPr>
        <p:txBody>
          <a:bodyPr/>
          <a:lstStyle>
            <a:lvl1pPr marL="0" indent="0">
              <a:buNone/>
              <a:defRPr sz="1800">
                <a:solidFill>
                  <a:schemeClr val="tx1">
                    <a:tint val="75000"/>
                  </a:schemeClr>
                </a:solidFill>
              </a:defRPr>
            </a:lvl1pPr>
            <a:lvl2pPr marL="342892" indent="0">
              <a:buNone/>
              <a:defRPr sz="1500">
                <a:solidFill>
                  <a:schemeClr val="tx1">
                    <a:tint val="75000"/>
                  </a:schemeClr>
                </a:solidFill>
              </a:defRPr>
            </a:lvl2pPr>
            <a:lvl3pPr marL="685783" indent="0">
              <a:buNone/>
              <a:defRPr sz="1400">
                <a:solidFill>
                  <a:schemeClr val="tx1">
                    <a:tint val="75000"/>
                  </a:schemeClr>
                </a:solidFill>
              </a:defRPr>
            </a:lvl3pPr>
            <a:lvl4pPr marL="1028675"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8" indent="0">
              <a:buNone/>
              <a:defRPr sz="1200">
                <a:solidFill>
                  <a:schemeClr val="tx1">
                    <a:tint val="75000"/>
                  </a:schemeClr>
                </a:solidFill>
              </a:defRPr>
            </a:lvl7pPr>
            <a:lvl8pPr marL="2400240" indent="0">
              <a:buNone/>
              <a:defRPr sz="1200">
                <a:solidFill>
                  <a:schemeClr val="tx1">
                    <a:tint val="75000"/>
                  </a:schemeClr>
                </a:solidFill>
              </a:defRPr>
            </a:lvl8pPr>
            <a:lvl9pPr marL="2743132"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7168C8D-E8F7-425A-9F4A-AFDA9C1683C8}" type="datetimeFigureOut">
              <a:rPr lang="en-US" smtClean="0"/>
              <a:pPr/>
              <a:t>6/8/2018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71E997-4CFC-454C-ABD9-82D4E39A985C}" type="slidenum">
              <a:rPr lang="en-US" smtClean="0"/>
              <a:pPr/>
              <a:t>‹N°›</a:t>
            </a:fld>
            <a:endParaRPr lang="en-US"/>
          </a:p>
        </p:txBody>
      </p:sp>
    </p:spTree>
    <p:extLst>
      <p:ext uri="{BB962C8B-B14F-4D97-AF65-F5344CB8AC3E}">
        <p14:creationId xmlns:p14="http://schemas.microsoft.com/office/powerpoint/2010/main" xmlns="" val="33502549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7168C8D-E8F7-425A-9F4A-AFDA9C1683C8}" type="datetimeFigureOut">
              <a:rPr lang="en-US" smtClean="0"/>
              <a:pPr/>
              <a:t>6/8/2018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71E997-4CFC-454C-ABD9-82D4E39A985C}" type="slidenum">
              <a:rPr lang="en-US" smtClean="0"/>
              <a:pPr/>
              <a:t>‹N°›</a:t>
            </a:fld>
            <a:endParaRPr lang="en-US"/>
          </a:p>
        </p:txBody>
      </p:sp>
    </p:spTree>
    <p:extLst>
      <p:ext uri="{BB962C8B-B14F-4D97-AF65-F5344CB8AC3E}">
        <p14:creationId xmlns:p14="http://schemas.microsoft.com/office/powerpoint/2010/main" xmlns="" val="6352658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a:t>Click to edit Master title style</a:t>
            </a:r>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892" indent="0">
              <a:buNone/>
              <a:defRPr sz="1500" b="1"/>
            </a:lvl2pPr>
            <a:lvl3pPr marL="685783" indent="0">
              <a:buNone/>
              <a:defRPr sz="140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1" y="1260872"/>
            <a:ext cx="3887391" cy="617934"/>
          </a:xfrm>
        </p:spPr>
        <p:txBody>
          <a:bodyPr anchor="b"/>
          <a:lstStyle>
            <a:lvl1pPr marL="0" indent="0">
              <a:buNone/>
              <a:defRPr sz="1800" b="1"/>
            </a:lvl1pPr>
            <a:lvl2pPr marL="342892" indent="0">
              <a:buNone/>
              <a:defRPr sz="1500" b="1"/>
            </a:lvl2pPr>
            <a:lvl3pPr marL="685783" indent="0">
              <a:buNone/>
              <a:defRPr sz="140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1"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7168C8D-E8F7-425A-9F4A-AFDA9C1683C8}" type="datetimeFigureOut">
              <a:rPr lang="en-US" smtClean="0"/>
              <a:pPr/>
              <a:t>6/8/2018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71E997-4CFC-454C-ABD9-82D4E39A985C}" type="slidenum">
              <a:rPr lang="en-US" smtClean="0"/>
              <a:pPr/>
              <a:t>‹N°›</a:t>
            </a:fld>
            <a:endParaRPr lang="en-US"/>
          </a:p>
        </p:txBody>
      </p:sp>
    </p:spTree>
    <p:extLst>
      <p:ext uri="{BB962C8B-B14F-4D97-AF65-F5344CB8AC3E}">
        <p14:creationId xmlns:p14="http://schemas.microsoft.com/office/powerpoint/2010/main" xmlns="" val="40781334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7168C8D-E8F7-425A-9F4A-AFDA9C1683C8}" type="datetimeFigureOut">
              <a:rPr lang="en-US" smtClean="0"/>
              <a:pPr/>
              <a:t>6/8/2018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71E997-4CFC-454C-ABD9-82D4E39A985C}" type="slidenum">
              <a:rPr lang="en-US" smtClean="0"/>
              <a:pPr/>
              <a:t>‹N°›</a:t>
            </a:fld>
            <a:endParaRPr lang="en-US"/>
          </a:p>
        </p:txBody>
      </p:sp>
    </p:spTree>
    <p:extLst>
      <p:ext uri="{BB962C8B-B14F-4D97-AF65-F5344CB8AC3E}">
        <p14:creationId xmlns:p14="http://schemas.microsoft.com/office/powerpoint/2010/main" xmlns="" val="3113481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168C8D-E8F7-425A-9F4A-AFDA9C1683C8}" type="datetimeFigureOut">
              <a:rPr lang="en-US" smtClean="0"/>
              <a:pPr/>
              <a:t>6/8/2018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71E997-4CFC-454C-ABD9-82D4E39A985C}" type="slidenum">
              <a:rPr lang="en-US" smtClean="0"/>
              <a:pPr/>
              <a:t>‹N°›</a:t>
            </a:fld>
            <a:endParaRPr lang="en-US"/>
          </a:p>
        </p:txBody>
      </p:sp>
    </p:spTree>
    <p:extLst>
      <p:ext uri="{BB962C8B-B14F-4D97-AF65-F5344CB8AC3E}">
        <p14:creationId xmlns:p14="http://schemas.microsoft.com/office/powerpoint/2010/main" xmlns="" val="3702566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740570"/>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1543051"/>
            <a:ext cx="2949178" cy="2858691"/>
          </a:xfrm>
        </p:spPr>
        <p:txBody>
          <a:bodyPr/>
          <a:lstStyle>
            <a:lvl1pPr marL="0" indent="0">
              <a:buNone/>
              <a:defRPr sz="1200"/>
            </a:lvl1pPr>
            <a:lvl2pPr marL="342892" indent="0">
              <a:buNone/>
              <a:defRPr sz="1100"/>
            </a:lvl2pPr>
            <a:lvl3pPr marL="685783" indent="0">
              <a:buNone/>
              <a:defRPr sz="900"/>
            </a:lvl3pPr>
            <a:lvl4pPr marL="1028675" indent="0">
              <a:buNone/>
              <a:defRPr sz="800"/>
            </a:lvl4pPr>
            <a:lvl5pPr marL="1371566" indent="0">
              <a:buNone/>
              <a:defRPr sz="800"/>
            </a:lvl5pPr>
            <a:lvl6pPr marL="1714457" indent="0">
              <a:buNone/>
              <a:defRPr sz="800"/>
            </a:lvl6pPr>
            <a:lvl7pPr marL="2057348" indent="0">
              <a:buNone/>
              <a:defRPr sz="800"/>
            </a:lvl7pPr>
            <a:lvl8pPr marL="2400240" indent="0">
              <a:buNone/>
              <a:defRPr sz="800"/>
            </a:lvl8pPr>
            <a:lvl9pPr marL="2743132" indent="0">
              <a:buNone/>
              <a:defRPr sz="800"/>
            </a:lvl9pPr>
          </a:lstStyle>
          <a:p>
            <a:pPr lvl="0"/>
            <a:r>
              <a:rPr lang="en-US"/>
              <a:t>Click to edit Master text styles</a:t>
            </a:r>
          </a:p>
        </p:txBody>
      </p:sp>
      <p:sp>
        <p:nvSpPr>
          <p:cNvPr id="5" name="Date Placeholder 4"/>
          <p:cNvSpPr>
            <a:spLocks noGrp="1"/>
          </p:cNvSpPr>
          <p:nvPr>
            <p:ph type="dt" sz="half" idx="10"/>
          </p:nvPr>
        </p:nvSpPr>
        <p:spPr/>
        <p:txBody>
          <a:bodyPr/>
          <a:lstStyle/>
          <a:p>
            <a:fld id="{27168C8D-E8F7-425A-9F4A-AFDA9C1683C8}" type="datetimeFigureOut">
              <a:rPr lang="en-US" smtClean="0"/>
              <a:pPr/>
              <a:t>6/8/2018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71E997-4CFC-454C-ABD9-82D4E39A985C}" type="slidenum">
              <a:rPr lang="en-US" smtClean="0"/>
              <a:pPr/>
              <a:t>‹N°›</a:t>
            </a:fld>
            <a:endParaRPr lang="en-US"/>
          </a:p>
        </p:txBody>
      </p:sp>
    </p:spTree>
    <p:extLst>
      <p:ext uri="{BB962C8B-B14F-4D97-AF65-F5344CB8AC3E}">
        <p14:creationId xmlns:p14="http://schemas.microsoft.com/office/powerpoint/2010/main" xmlns="" val="36240338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740570"/>
            <a:ext cx="4629150" cy="3655219"/>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endParaRPr lang="en-US"/>
          </a:p>
        </p:txBody>
      </p:sp>
      <p:sp>
        <p:nvSpPr>
          <p:cNvPr id="4" name="Text Placeholder 3"/>
          <p:cNvSpPr>
            <a:spLocks noGrp="1"/>
          </p:cNvSpPr>
          <p:nvPr>
            <p:ph type="body" sz="half" idx="2"/>
          </p:nvPr>
        </p:nvSpPr>
        <p:spPr>
          <a:xfrm>
            <a:off x="629841" y="1543051"/>
            <a:ext cx="2949178" cy="2858691"/>
          </a:xfrm>
        </p:spPr>
        <p:txBody>
          <a:bodyPr/>
          <a:lstStyle>
            <a:lvl1pPr marL="0" indent="0">
              <a:buNone/>
              <a:defRPr sz="1200"/>
            </a:lvl1pPr>
            <a:lvl2pPr marL="342892" indent="0">
              <a:buNone/>
              <a:defRPr sz="1100"/>
            </a:lvl2pPr>
            <a:lvl3pPr marL="685783" indent="0">
              <a:buNone/>
              <a:defRPr sz="900"/>
            </a:lvl3pPr>
            <a:lvl4pPr marL="1028675" indent="0">
              <a:buNone/>
              <a:defRPr sz="800"/>
            </a:lvl4pPr>
            <a:lvl5pPr marL="1371566" indent="0">
              <a:buNone/>
              <a:defRPr sz="800"/>
            </a:lvl5pPr>
            <a:lvl6pPr marL="1714457" indent="0">
              <a:buNone/>
              <a:defRPr sz="800"/>
            </a:lvl6pPr>
            <a:lvl7pPr marL="2057348" indent="0">
              <a:buNone/>
              <a:defRPr sz="800"/>
            </a:lvl7pPr>
            <a:lvl8pPr marL="2400240" indent="0">
              <a:buNone/>
              <a:defRPr sz="800"/>
            </a:lvl8pPr>
            <a:lvl9pPr marL="2743132" indent="0">
              <a:buNone/>
              <a:defRPr sz="800"/>
            </a:lvl9pPr>
          </a:lstStyle>
          <a:p>
            <a:pPr lvl="0"/>
            <a:r>
              <a:rPr lang="en-US"/>
              <a:t>Click to edit Master text styles</a:t>
            </a:r>
          </a:p>
        </p:txBody>
      </p:sp>
      <p:sp>
        <p:nvSpPr>
          <p:cNvPr id="5" name="Date Placeholder 4"/>
          <p:cNvSpPr>
            <a:spLocks noGrp="1"/>
          </p:cNvSpPr>
          <p:nvPr>
            <p:ph type="dt" sz="half" idx="10"/>
          </p:nvPr>
        </p:nvSpPr>
        <p:spPr/>
        <p:txBody>
          <a:bodyPr/>
          <a:lstStyle/>
          <a:p>
            <a:fld id="{27168C8D-E8F7-425A-9F4A-AFDA9C1683C8}" type="datetimeFigureOut">
              <a:rPr lang="en-US" smtClean="0"/>
              <a:pPr/>
              <a:t>6/8/2018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71E997-4CFC-454C-ABD9-82D4E39A985C}" type="slidenum">
              <a:rPr lang="en-US" smtClean="0"/>
              <a:pPr/>
              <a:t>‹N°›</a:t>
            </a:fld>
            <a:endParaRPr lang="en-US"/>
          </a:p>
        </p:txBody>
      </p:sp>
    </p:spTree>
    <p:extLst>
      <p:ext uri="{BB962C8B-B14F-4D97-AF65-F5344CB8AC3E}">
        <p14:creationId xmlns:p14="http://schemas.microsoft.com/office/powerpoint/2010/main" xmlns="" val="16660357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68580" tIns="34290" rIns="68580" bIns="34290" rtlCol="0" anchor="ctr">
            <a:normAutofit/>
          </a:bodyPr>
          <a:lstStyle/>
          <a:p>
            <a:r>
              <a:rPr lang="en-US"/>
              <a:t>Click to edit Master title style</a:t>
            </a:r>
          </a:p>
        </p:txBody>
      </p:sp>
      <p:sp>
        <p:nvSpPr>
          <p:cNvPr id="3" name="Text Placeholder 2"/>
          <p:cNvSpPr>
            <a:spLocks noGrp="1"/>
          </p:cNvSpPr>
          <p:nvPr>
            <p:ph type="body" idx="1"/>
          </p:nvPr>
        </p:nvSpPr>
        <p:spPr>
          <a:xfrm>
            <a:off x="628650" y="1369219"/>
            <a:ext cx="7886700" cy="3263504"/>
          </a:xfrm>
          <a:prstGeom prst="rect">
            <a:avLst/>
          </a:prstGeom>
        </p:spPr>
        <p:txBody>
          <a:bodyPr vert="horz" lIns="68580" tIns="34290" rIns="68580" bIns="3429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4767263"/>
            <a:ext cx="2057400" cy="273844"/>
          </a:xfrm>
          <a:prstGeom prst="rect">
            <a:avLst/>
          </a:prstGeom>
        </p:spPr>
        <p:txBody>
          <a:bodyPr vert="horz" lIns="68580" tIns="34290" rIns="68580" bIns="34290" rtlCol="0" anchor="ctr"/>
          <a:lstStyle>
            <a:lvl1pPr algn="l">
              <a:defRPr sz="900">
                <a:solidFill>
                  <a:schemeClr val="tx1">
                    <a:tint val="75000"/>
                  </a:schemeClr>
                </a:solidFill>
              </a:defRPr>
            </a:lvl1pPr>
          </a:lstStyle>
          <a:p>
            <a:fld id="{27168C8D-E8F7-425A-9F4A-AFDA9C1683C8}" type="datetimeFigureOut">
              <a:rPr lang="en-US" smtClean="0"/>
              <a:pPr/>
              <a:t>6/8/2018</a:t>
            </a:fld>
            <a:endParaRPr 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68580" tIns="34290" rIns="68580" bIns="34290" rtlCol="0" anchor="ctr"/>
          <a:lstStyle>
            <a:lvl1pPr algn="ctr">
              <a:defRPr sz="900">
                <a:solidFill>
                  <a:schemeClr val="tx1">
                    <a:tint val="75000"/>
                  </a:schemeClr>
                </a:solidFill>
              </a:defRPr>
            </a:lvl1pPr>
          </a:lstStyle>
          <a:p>
            <a:r>
              <a:rPr lang="en-US" dirty="0"/>
              <a:t>IWG TYRE GTR 18 OTTAWA JUNE 2018</a:t>
            </a: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68580" tIns="34290" rIns="68580" bIns="34290" rtlCol="0" anchor="ctr"/>
          <a:lstStyle>
            <a:lvl1pPr algn="r">
              <a:defRPr sz="900">
                <a:solidFill>
                  <a:schemeClr val="tx1">
                    <a:tint val="75000"/>
                  </a:schemeClr>
                </a:solidFill>
              </a:defRPr>
            </a:lvl1pPr>
          </a:lstStyle>
          <a:p>
            <a:fld id="{4F71E997-4CFC-454C-ABD9-82D4E39A985C}" type="slidenum">
              <a:rPr lang="en-US" smtClean="0"/>
              <a:pPr/>
              <a:t>‹N°›</a:t>
            </a:fld>
            <a:endParaRPr lang="en-US"/>
          </a:p>
        </p:txBody>
      </p:sp>
    </p:spTree>
    <p:extLst>
      <p:ext uri="{BB962C8B-B14F-4D97-AF65-F5344CB8AC3E}">
        <p14:creationId xmlns:p14="http://schemas.microsoft.com/office/powerpoint/2010/main" xmlns="" val="3991138527"/>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 id="2147483680" r:id="rId13"/>
    <p:sldLayoutId id="2147483649" r:id="rId14"/>
    <p:sldLayoutId id="2147483652" r:id="rId15"/>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xmlns="" id="{BF06E1B2-9AB9-42AF-A45C-7B0792C87549}"/>
              </a:ext>
            </a:extLst>
          </p:cNvPr>
          <p:cNvSpPr>
            <a:spLocks noGrp="1"/>
          </p:cNvSpPr>
          <p:nvPr>
            <p:ph type="ctrTitle"/>
          </p:nvPr>
        </p:nvSpPr>
        <p:spPr/>
        <p:txBody>
          <a:bodyPr/>
          <a:lstStyle/>
          <a:p>
            <a:r>
              <a:rPr lang="en-US" dirty="0"/>
              <a:t>Inflation Pressure Markings</a:t>
            </a:r>
            <a:endParaRPr lang="de-DE" dirty="0"/>
          </a:p>
        </p:txBody>
      </p:sp>
      <p:sp>
        <p:nvSpPr>
          <p:cNvPr id="8" name="Subtitle 7">
            <a:extLst>
              <a:ext uri="{FF2B5EF4-FFF2-40B4-BE49-F238E27FC236}">
                <a16:creationId xmlns:a16="http://schemas.microsoft.com/office/drawing/2014/main" xmlns="" id="{76C579E2-11C4-4C18-8D98-E4ADF4DA4214}"/>
              </a:ext>
            </a:extLst>
          </p:cNvPr>
          <p:cNvSpPr>
            <a:spLocks noGrp="1"/>
          </p:cNvSpPr>
          <p:nvPr>
            <p:ph type="subTitle" idx="1"/>
          </p:nvPr>
        </p:nvSpPr>
        <p:spPr/>
        <p:txBody>
          <a:bodyPr/>
          <a:lstStyle/>
          <a:p>
            <a:r>
              <a:rPr lang="de-DE" dirty="0"/>
              <a:t>Action Item IWG17/1</a:t>
            </a:r>
          </a:p>
          <a:p>
            <a:endParaRPr lang="de-DE" dirty="0"/>
          </a:p>
          <a:p>
            <a:r>
              <a:rPr lang="de-DE" dirty="0" err="1"/>
              <a:t>Industry</a:t>
            </a:r>
            <a:r>
              <a:rPr lang="de-DE" dirty="0"/>
              <a:t> </a:t>
            </a:r>
            <a:r>
              <a:rPr lang="de-DE" dirty="0" err="1"/>
              <a:t>proposals</a:t>
            </a:r>
            <a:endParaRPr lang="de-DE" dirty="0"/>
          </a:p>
        </p:txBody>
      </p:sp>
      <p:sp>
        <p:nvSpPr>
          <p:cNvPr id="6" name="ZoneTexte 5"/>
          <p:cNvSpPr txBox="1"/>
          <p:nvPr/>
        </p:nvSpPr>
        <p:spPr>
          <a:xfrm>
            <a:off x="6876256" y="267494"/>
            <a:ext cx="1872208" cy="646331"/>
          </a:xfrm>
          <a:prstGeom prst="rect">
            <a:avLst/>
          </a:prstGeom>
          <a:noFill/>
        </p:spPr>
        <p:txBody>
          <a:bodyPr wrap="square" rtlCol="0">
            <a:spAutoFit/>
          </a:bodyPr>
          <a:lstStyle/>
          <a:p>
            <a:r>
              <a:rPr lang="fr-BE" dirty="0" smtClean="0"/>
              <a:t>TYREGTR-18-10</a:t>
            </a:r>
          </a:p>
          <a:p>
            <a:r>
              <a:rPr lang="fr-BE" smtClean="0"/>
              <a:t>Agenda item 4.1</a:t>
            </a:r>
            <a:endParaRPr lang="fr-BE" dirty="0"/>
          </a:p>
        </p:txBody>
      </p:sp>
    </p:spTree>
    <p:extLst>
      <p:ext uri="{BB962C8B-B14F-4D97-AF65-F5344CB8AC3E}">
        <p14:creationId xmlns:p14="http://schemas.microsoft.com/office/powerpoint/2010/main" xmlns="" val="137702182"/>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772"/>
            <a:ext cx="7245424" cy="3530178"/>
          </a:xfrm>
        </p:spPr>
        <p:txBody>
          <a:bodyPr>
            <a:normAutofit/>
          </a:bodyPr>
          <a:lstStyle/>
          <a:p>
            <a:pPr algn="l"/>
            <a:r>
              <a:rPr lang="en-US" sz="2800" b="1" dirty="0"/>
              <a:t>Action item IWG17/1</a:t>
            </a:r>
            <a:r>
              <a:rPr lang="fr-BE" sz="2800" dirty="0"/>
              <a:t/>
            </a:r>
            <a:br>
              <a:rPr lang="fr-BE" sz="2800" dirty="0"/>
            </a:br>
            <a:r>
              <a:rPr lang="en-US" sz="2800" dirty="0"/>
              <a:t>Industry will further work out a proposal regarding Reference Test Inflation Pressure in relation to the sidewall marking in section 3.3.5 and 3.3.11. (End February 2018)</a:t>
            </a:r>
            <a:r>
              <a:rPr lang="fr-BE" sz="2800" dirty="0"/>
              <a:t/>
            </a:r>
            <a:br>
              <a:rPr lang="fr-BE" sz="2800" dirty="0"/>
            </a:br>
            <a:endParaRPr lang="fr-BE" sz="2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xmlns="" id="{07DDB9FE-3761-44BC-8B6A-08591431568C}"/>
              </a:ext>
            </a:extLst>
          </p:cNvPr>
          <p:cNvSpPr>
            <a:spLocks noGrp="1"/>
          </p:cNvSpPr>
          <p:nvPr>
            <p:ph idx="1"/>
          </p:nvPr>
        </p:nvSpPr>
        <p:spPr/>
        <p:txBody>
          <a:bodyPr>
            <a:noAutofit/>
          </a:bodyPr>
          <a:lstStyle/>
          <a:p>
            <a:r>
              <a:rPr lang="en-US" dirty="0"/>
              <a:t>FMVSS 139:</a:t>
            </a:r>
          </a:p>
          <a:p>
            <a:pPr lvl="1"/>
            <a:r>
              <a:rPr lang="en-US" dirty="0"/>
              <a:t>“S5.5. </a:t>
            </a:r>
            <a:r>
              <a:rPr lang="en-US" i="1" dirty="0"/>
              <a:t>Tire Markings</a:t>
            </a:r>
            <a:r>
              <a:rPr lang="en-US" dirty="0"/>
              <a:t>. …</a:t>
            </a:r>
            <a:br>
              <a:rPr lang="en-US" dirty="0"/>
            </a:br>
            <a:r>
              <a:rPr lang="en-US" dirty="0"/>
              <a:t>(c) The maximum permissible inflation pressure, subject to the limitations of S5.5.4 through S5.5.6 of this standard;”</a:t>
            </a:r>
          </a:p>
          <a:p>
            <a:pPr lvl="1"/>
            <a:r>
              <a:rPr lang="en-US" dirty="0"/>
              <a:t>“S5.5.6 For LT tires, the maximum permissible inflation pressure shown must be the inflation pressure that corresponds to the maximum load of the tire for the tire size as specified in one of the publications described in S4.1.1.(b) of §571.139. At the manufacturer’s option, the shown inflation pressure may be as much as 10 psi (69 kPa) greater than the inflation pressure corresponding to the specified maximum load.”</a:t>
            </a:r>
          </a:p>
          <a:p>
            <a:pPr lvl="1"/>
            <a:endParaRPr lang="en-US" dirty="0"/>
          </a:p>
          <a:p>
            <a:pPr lvl="1"/>
            <a:endParaRPr lang="en-US" dirty="0"/>
          </a:p>
          <a:p>
            <a:pPr lvl="1"/>
            <a:endParaRPr lang="en-US" dirty="0"/>
          </a:p>
          <a:p>
            <a:pPr lvl="1"/>
            <a:endParaRPr lang="en-US" dirty="0"/>
          </a:p>
          <a:p>
            <a:pPr lvl="1"/>
            <a:endParaRPr lang="en-US" dirty="0"/>
          </a:p>
          <a:p>
            <a:pPr lvl="1"/>
            <a:endParaRPr lang="de-DE" dirty="0"/>
          </a:p>
        </p:txBody>
      </p:sp>
      <p:sp>
        <p:nvSpPr>
          <p:cNvPr id="3" name="Title 2">
            <a:extLst>
              <a:ext uri="{FF2B5EF4-FFF2-40B4-BE49-F238E27FC236}">
                <a16:creationId xmlns:a16="http://schemas.microsoft.com/office/drawing/2014/main" xmlns="" id="{EE5D2B5D-15EA-4965-ADE2-9F0DEF55EE46}"/>
              </a:ext>
            </a:extLst>
          </p:cNvPr>
          <p:cNvSpPr>
            <a:spLocks noGrp="1"/>
          </p:cNvSpPr>
          <p:nvPr>
            <p:ph type="title"/>
          </p:nvPr>
        </p:nvSpPr>
        <p:spPr/>
        <p:txBody>
          <a:bodyPr/>
          <a:lstStyle/>
          <a:p>
            <a:r>
              <a:rPr lang="en-US" dirty="0"/>
              <a:t>Background</a:t>
            </a:r>
            <a:endParaRPr lang="de-DE" dirty="0"/>
          </a:p>
        </p:txBody>
      </p:sp>
      <p:sp>
        <p:nvSpPr>
          <p:cNvPr id="4" name="Date Placeholder 3">
            <a:extLst>
              <a:ext uri="{FF2B5EF4-FFF2-40B4-BE49-F238E27FC236}">
                <a16:creationId xmlns:a16="http://schemas.microsoft.com/office/drawing/2014/main" xmlns="" id="{A53065A9-B213-4B4E-ADFA-E35FB4726257}"/>
              </a:ext>
            </a:extLst>
          </p:cNvPr>
          <p:cNvSpPr>
            <a:spLocks noGrp="1"/>
          </p:cNvSpPr>
          <p:nvPr>
            <p:ph type="dt" sz="half" idx="10"/>
          </p:nvPr>
        </p:nvSpPr>
        <p:spPr/>
        <p:txBody>
          <a:bodyPr/>
          <a:lstStyle/>
          <a:p>
            <a:fld id="{AA1A14F1-A98B-4B01-AB5C-4EDA8538C6C0}" type="datetime3">
              <a:rPr lang="en-US" noProof="0" smtClean="0"/>
              <a:pPr/>
              <a:t>8 June 2018</a:t>
            </a:fld>
            <a:endParaRPr lang="en-US" noProof="0"/>
          </a:p>
        </p:txBody>
      </p:sp>
      <p:sp>
        <p:nvSpPr>
          <p:cNvPr id="5" name="Slide Number Placeholder 4">
            <a:extLst>
              <a:ext uri="{FF2B5EF4-FFF2-40B4-BE49-F238E27FC236}">
                <a16:creationId xmlns:a16="http://schemas.microsoft.com/office/drawing/2014/main" xmlns="" id="{333034A4-AEB6-4ACE-B911-DF74D3D52867}"/>
              </a:ext>
            </a:extLst>
          </p:cNvPr>
          <p:cNvSpPr>
            <a:spLocks noGrp="1"/>
          </p:cNvSpPr>
          <p:nvPr>
            <p:ph type="sldNum" sz="quarter" idx="11"/>
          </p:nvPr>
        </p:nvSpPr>
        <p:spPr/>
        <p:txBody>
          <a:bodyPr/>
          <a:lstStyle/>
          <a:p>
            <a:fld id="{ADA48181-2C78-49CB-8C52-912A07842C2E}" type="slidenum">
              <a:rPr lang="en-US" noProof="0" smtClean="0"/>
              <a:pPr/>
              <a:t>3</a:t>
            </a:fld>
            <a:endParaRPr lang="en-US" noProof="0"/>
          </a:p>
        </p:txBody>
      </p:sp>
    </p:spTree>
    <p:extLst>
      <p:ext uri="{BB962C8B-B14F-4D97-AF65-F5344CB8AC3E}">
        <p14:creationId xmlns:p14="http://schemas.microsoft.com/office/powerpoint/2010/main" xmlns="" val="909087640"/>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en-US" dirty="0"/>
              <a:t>Case A: Service conditions and test conditions are the same</a:t>
            </a:r>
          </a:p>
          <a:p>
            <a:r>
              <a:rPr lang="en-US" dirty="0"/>
              <a:t>Case B: Service conditions and test conditions differ</a:t>
            </a:r>
            <a:endParaRPr lang="de-DE" dirty="0"/>
          </a:p>
        </p:txBody>
      </p:sp>
      <p:sp>
        <p:nvSpPr>
          <p:cNvPr id="3" name="Titel 2"/>
          <p:cNvSpPr>
            <a:spLocks noGrp="1"/>
          </p:cNvSpPr>
          <p:nvPr>
            <p:ph type="title"/>
          </p:nvPr>
        </p:nvSpPr>
        <p:spPr/>
        <p:txBody>
          <a:bodyPr>
            <a:normAutofit fontScale="90000"/>
          </a:bodyPr>
          <a:lstStyle/>
          <a:p>
            <a:r>
              <a:rPr lang="en-US" dirty="0"/>
              <a:t>Service and Test Conditions Markings</a:t>
            </a:r>
            <a:br>
              <a:rPr lang="en-US" dirty="0"/>
            </a:br>
            <a:r>
              <a:rPr lang="en-US" b="0" dirty="0">
                <a:solidFill>
                  <a:schemeClr val="tx1">
                    <a:lumMod val="50000"/>
                    <a:lumOff val="50000"/>
                  </a:schemeClr>
                </a:solidFill>
              </a:rPr>
              <a:t>Cases</a:t>
            </a:r>
            <a:endParaRPr lang="de-DE" b="0" dirty="0">
              <a:solidFill>
                <a:schemeClr val="tx1">
                  <a:lumMod val="50000"/>
                  <a:lumOff val="50000"/>
                </a:schemeClr>
              </a:solidFill>
            </a:endParaRPr>
          </a:p>
        </p:txBody>
      </p:sp>
      <p:sp>
        <p:nvSpPr>
          <p:cNvPr id="4" name="Datumsplatzhalter 3"/>
          <p:cNvSpPr>
            <a:spLocks noGrp="1"/>
          </p:cNvSpPr>
          <p:nvPr>
            <p:ph type="dt" sz="half" idx="10"/>
          </p:nvPr>
        </p:nvSpPr>
        <p:spPr/>
        <p:txBody>
          <a:bodyPr/>
          <a:lstStyle/>
          <a:p>
            <a:fld id="{AA1A14F1-A98B-4B01-AB5C-4EDA8538C6C0}" type="datetime3">
              <a:rPr lang="en-US" noProof="0" smtClean="0"/>
              <a:pPr/>
              <a:t>8 June 2018</a:t>
            </a:fld>
            <a:endParaRPr lang="en-US" noProof="0"/>
          </a:p>
        </p:txBody>
      </p:sp>
      <p:sp>
        <p:nvSpPr>
          <p:cNvPr id="5" name="Foliennummernplatzhalter 4"/>
          <p:cNvSpPr>
            <a:spLocks noGrp="1"/>
          </p:cNvSpPr>
          <p:nvPr>
            <p:ph type="sldNum" sz="quarter" idx="11"/>
          </p:nvPr>
        </p:nvSpPr>
        <p:spPr/>
        <p:txBody>
          <a:bodyPr/>
          <a:lstStyle/>
          <a:p>
            <a:fld id="{ADA48181-2C78-49CB-8C52-912A07842C2E}" type="slidenum">
              <a:rPr lang="en-US" noProof="0" smtClean="0"/>
              <a:pPr/>
              <a:t>4</a:t>
            </a:fld>
            <a:endParaRPr lang="en-US" noProof="0"/>
          </a:p>
        </p:txBody>
      </p:sp>
    </p:spTree>
    <p:extLst>
      <p:ext uri="{BB962C8B-B14F-4D97-AF65-F5344CB8AC3E}">
        <p14:creationId xmlns:p14="http://schemas.microsoft.com/office/powerpoint/2010/main" xmlns="" val="1784531012"/>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xmlns="" id="{16182644-EDC0-4E3E-AB05-DD12A3F67932}"/>
              </a:ext>
            </a:extLst>
          </p:cNvPr>
          <p:cNvSpPr>
            <a:spLocks noGrp="1"/>
          </p:cNvSpPr>
          <p:nvPr>
            <p:ph idx="1"/>
          </p:nvPr>
        </p:nvSpPr>
        <p:spPr>
          <a:xfrm>
            <a:off x="395289" y="1203598"/>
            <a:ext cx="8353425" cy="2808287"/>
          </a:xfrm>
        </p:spPr>
        <p:txBody>
          <a:bodyPr>
            <a:noAutofit/>
          </a:bodyPr>
          <a:lstStyle/>
          <a:p>
            <a:r>
              <a:rPr lang="en-US" sz="1400" dirty="0"/>
              <a:t>Marking Case A:</a:t>
            </a:r>
          </a:p>
          <a:p>
            <a:pPr lvl="1"/>
            <a:r>
              <a:rPr lang="en-US" sz="1400" dirty="0"/>
              <a:t>“SERVICE AND TEST CONDITIONS:</a:t>
            </a:r>
            <a:br>
              <a:rPr lang="en-US" sz="1400" dirty="0"/>
            </a:br>
            <a:r>
              <a:rPr lang="en-US" sz="1400" dirty="0"/>
              <a:t>MAX LOAD SINGLE ______ kg (_____ </a:t>
            </a:r>
            <a:r>
              <a:rPr lang="en-US" sz="1400" dirty="0" err="1"/>
              <a:t>lb</a:t>
            </a:r>
            <a:r>
              <a:rPr lang="en-US" sz="1400" dirty="0"/>
              <a:t>) AT ____ kPa (_____ PSI) COLD</a:t>
            </a:r>
            <a:br>
              <a:rPr lang="en-US" sz="1400" dirty="0"/>
            </a:br>
            <a:r>
              <a:rPr lang="en-US" sz="1400" dirty="0"/>
              <a:t>MAX LOAD DUAL ______ kg (_____ </a:t>
            </a:r>
            <a:r>
              <a:rPr lang="en-US" sz="1400" dirty="0" err="1"/>
              <a:t>lb</a:t>
            </a:r>
            <a:r>
              <a:rPr lang="en-US" sz="1400" dirty="0"/>
              <a:t>) AT ____ kPa (_____ PSI) COLD“</a:t>
            </a:r>
          </a:p>
          <a:p>
            <a:r>
              <a:rPr lang="en-US" sz="1400" dirty="0"/>
              <a:t>Marking Case B:</a:t>
            </a:r>
          </a:p>
          <a:p>
            <a:pPr lvl="1"/>
            <a:r>
              <a:rPr lang="en-US" sz="1400" dirty="0"/>
              <a:t>“SERVICE CONDITIONS:</a:t>
            </a:r>
            <a:br>
              <a:rPr lang="en-US" sz="1400" dirty="0"/>
            </a:br>
            <a:r>
              <a:rPr lang="en-US" sz="1400" dirty="0"/>
              <a:t>MAX LOAD SINGLE ______ kg (_____ </a:t>
            </a:r>
            <a:r>
              <a:rPr lang="en-US" sz="1400" dirty="0" err="1"/>
              <a:t>lb</a:t>
            </a:r>
            <a:r>
              <a:rPr lang="en-US" sz="1400" dirty="0"/>
              <a:t>) AT ____ kPa (_____ PSI) COLD</a:t>
            </a:r>
            <a:br>
              <a:rPr lang="en-US" sz="1400" dirty="0"/>
            </a:br>
            <a:r>
              <a:rPr lang="en-US" sz="1400" dirty="0"/>
              <a:t>MAX LOAD DUAL ______ kg (_____ </a:t>
            </a:r>
            <a:r>
              <a:rPr lang="en-US" sz="1400" dirty="0" err="1"/>
              <a:t>lb</a:t>
            </a:r>
            <a:r>
              <a:rPr lang="en-US" sz="1400" dirty="0"/>
              <a:t>) AT ____ kPa (_____ PSI) COLD“</a:t>
            </a:r>
          </a:p>
          <a:p>
            <a:pPr lvl="1"/>
            <a:r>
              <a:rPr lang="en-US" sz="1400" dirty="0"/>
              <a:t>“TEST INFLATION PRESSURE: ______ </a:t>
            </a:r>
            <a:r>
              <a:rPr lang="en-US" sz="1400" dirty="0" err="1"/>
              <a:t>kPa</a:t>
            </a:r>
            <a:r>
              <a:rPr lang="en-US" sz="1400" dirty="0"/>
              <a:t>”</a:t>
            </a:r>
          </a:p>
          <a:p>
            <a:pPr lvl="1">
              <a:buNone/>
            </a:pPr>
            <a:endParaRPr lang="en-US" sz="1400" dirty="0"/>
          </a:p>
          <a:p>
            <a:pPr>
              <a:buNone/>
            </a:pPr>
            <a:r>
              <a:rPr lang="fr-FR" sz="1800" dirty="0" err="1"/>
              <a:t>Rationale</a:t>
            </a:r>
            <a:r>
              <a:rPr lang="fr-FR" sz="1800" dirty="0"/>
              <a:t> : </a:t>
            </a:r>
          </a:p>
          <a:p>
            <a:pPr>
              <a:buNone/>
            </a:pPr>
            <a:r>
              <a:rPr lang="fr-FR" sz="1800" dirty="0"/>
              <a:t>-</a:t>
            </a:r>
            <a:r>
              <a:rPr lang="fr-FR" sz="1400" dirty="0" err="1"/>
              <a:t>it</a:t>
            </a:r>
            <a:r>
              <a:rPr lang="fr-FR" sz="1400" dirty="0"/>
              <a:t> </a:t>
            </a:r>
            <a:r>
              <a:rPr lang="fr-FR" sz="1400" dirty="0" err="1"/>
              <a:t>is</a:t>
            </a:r>
            <a:r>
              <a:rPr lang="fr-FR" sz="1400" dirty="0"/>
              <a:t> </a:t>
            </a:r>
            <a:r>
              <a:rPr lang="fr-FR" sz="1400" dirty="0" err="1"/>
              <a:t>always</a:t>
            </a:r>
            <a:r>
              <a:rPr lang="fr-FR" sz="1400" dirty="0"/>
              <a:t> </a:t>
            </a:r>
            <a:r>
              <a:rPr lang="fr-FR" sz="1400" dirty="0" err="1"/>
              <a:t>clear</a:t>
            </a:r>
            <a:r>
              <a:rPr lang="fr-FR" sz="1400" dirty="0"/>
              <a:t> </a:t>
            </a:r>
            <a:r>
              <a:rPr lang="fr-FR" sz="1400" dirty="0" err="1"/>
              <a:t>when</a:t>
            </a:r>
            <a:r>
              <a:rPr lang="fr-FR" sz="1400" dirty="0"/>
              <a:t> </a:t>
            </a:r>
            <a:r>
              <a:rPr lang="fr-FR" sz="1400" dirty="0" err="1"/>
              <a:t>reading</a:t>
            </a:r>
            <a:r>
              <a:rPr lang="fr-FR" sz="1400" dirty="0"/>
              <a:t> the </a:t>
            </a:r>
            <a:r>
              <a:rPr lang="fr-FR" sz="1400" dirty="0" err="1"/>
              <a:t>sidewall</a:t>
            </a:r>
            <a:r>
              <a:rPr lang="fr-FR" sz="1400" dirty="0"/>
              <a:t> </a:t>
            </a:r>
            <a:r>
              <a:rPr lang="fr-FR" sz="1400" dirty="0" err="1"/>
              <a:t>what</a:t>
            </a:r>
            <a:r>
              <a:rPr lang="fr-FR" sz="1400" dirty="0"/>
              <a:t> are the RTIP and service conditions</a:t>
            </a:r>
          </a:p>
          <a:p>
            <a:pPr>
              <a:buNone/>
            </a:pPr>
            <a:r>
              <a:rPr lang="fr-FR" sz="1400" dirty="0"/>
              <a:t>-This </a:t>
            </a:r>
            <a:r>
              <a:rPr lang="fr-FR" sz="1400" dirty="0" err="1"/>
              <a:t>is</a:t>
            </a:r>
            <a:r>
              <a:rPr lang="fr-FR" sz="1400" dirty="0"/>
              <a:t> </a:t>
            </a:r>
            <a:r>
              <a:rPr lang="fr-FR" sz="1400" dirty="0" err="1"/>
              <a:t>needed</a:t>
            </a:r>
            <a:r>
              <a:rPr lang="fr-FR" sz="1400" dirty="0"/>
              <a:t> </a:t>
            </a:r>
            <a:r>
              <a:rPr lang="fr-FR" sz="1400" dirty="0" err="1"/>
              <a:t>especially</a:t>
            </a:r>
            <a:r>
              <a:rPr lang="fr-FR" sz="1400" dirty="0"/>
              <a:t> </a:t>
            </a:r>
            <a:r>
              <a:rPr lang="fr-FR" sz="1400" dirty="0" err="1"/>
              <a:t>during</a:t>
            </a:r>
            <a:r>
              <a:rPr lang="fr-FR" sz="1400" dirty="0"/>
              <a:t> </a:t>
            </a:r>
            <a:r>
              <a:rPr lang="fr-FR" sz="1400" dirty="0" err="1"/>
              <a:t>transitional</a:t>
            </a:r>
            <a:r>
              <a:rPr lang="fr-FR" sz="1400" dirty="0"/>
              <a:t> </a:t>
            </a:r>
            <a:r>
              <a:rPr lang="fr-FR" sz="1400" dirty="0" err="1"/>
              <a:t>period</a:t>
            </a:r>
            <a:r>
              <a:rPr lang="fr-FR" sz="1400" dirty="0"/>
              <a:t>, </a:t>
            </a:r>
            <a:r>
              <a:rPr lang="fr-FR" sz="1400" dirty="0" err="1"/>
              <a:t>because</a:t>
            </a:r>
            <a:r>
              <a:rPr lang="fr-FR" sz="1400" dirty="0"/>
              <a:t> </a:t>
            </a:r>
            <a:r>
              <a:rPr lang="fr-FR" sz="1400" dirty="0" err="1"/>
              <a:t>verification</a:t>
            </a:r>
            <a:r>
              <a:rPr lang="fr-FR" sz="1400" dirty="0"/>
              <a:t> </a:t>
            </a:r>
            <a:r>
              <a:rPr lang="fr-FR" sz="1400" dirty="0" err="1"/>
              <a:t>authorities</a:t>
            </a:r>
            <a:r>
              <a:rPr lang="fr-FR" sz="1400" dirty="0"/>
              <a:t> </a:t>
            </a:r>
            <a:r>
              <a:rPr lang="fr-FR" sz="1400" dirty="0" err="1"/>
              <a:t>will</a:t>
            </a:r>
            <a:r>
              <a:rPr lang="fr-FR" sz="1400" dirty="0"/>
              <a:t> not </a:t>
            </a:r>
            <a:r>
              <a:rPr lang="fr-FR" sz="1400" dirty="0" err="1"/>
              <a:t>understand</a:t>
            </a:r>
            <a:r>
              <a:rPr lang="fr-FR" sz="1400" dirty="0"/>
              <a:t> if the inflation pressure </a:t>
            </a:r>
            <a:r>
              <a:rPr lang="fr-FR" sz="1400" dirty="0" err="1"/>
              <a:t>is</a:t>
            </a:r>
            <a:r>
              <a:rPr lang="fr-FR" sz="1400" dirty="0"/>
              <a:t> the </a:t>
            </a:r>
            <a:r>
              <a:rPr lang="fr-FR" sz="1400" dirty="0" err="1"/>
              <a:t>same</a:t>
            </a:r>
            <a:r>
              <a:rPr lang="fr-FR" sz="1400" dirty="0"/>
              <a:t> as the service conditions or have to look for a </a:t>
            </a:r>
            <a:r>
              <a:rPr lang="fr-FR" sz="1400" dirty="0" err="1"/>
              <a:t>kPa</a:t>
            </a:r>
            <a:r>
              <a:rPr lang="fr-FR" sz="1400" dirty="0"/>
              <a:t> test value.</a:t>
            </a:r>
            <a:endParaRPr lang="fr-BE" sz="1400" dirty="0"/>
          </a:p>
          <a:p>
            <a:pPr>
              <a:buNone/>
            </a:pPr>
            <a:r>
              <a:rPr lang="en-US" sz="1700" dirty="0"/>
              <a:t/>
            </a:r>
            <a:br>
              <a:rPr lang="en-US" sz="1700" dirty="0"/>
            </a:br>
            <a:endParaRPr lang="en-US" sz="1700" dirty="0"/>
          </a:p>
        </p:txBody>
      </p:sp>
      <p:sp>
        <p:nvSpPr>
          <p:cNvPr id="3" name="Title 2">
            <a:extLst>
              <a:ext uri="{FF2B5EF4-FFF2-40B4-BE49-F238E27FC236}">
                <a16:creationId xmlns:a16="http://schemas.microsoft.com/office/drawing/2014/main" xmlns="" id="{01670B8A-7D66-4FE0-8B0D-88BA3FF0E062}"/>
              </a:ext>
            </a:extLst>
          </p:cNvPr>
          <p:cNvSpPr>
            <a:spLocks noGrp="1"/>
          </p:cNvSpPr>
          <p:nvPr>
            <p:ph type="title"/>
          </p:nvPr>
        </p:nvSpPr>
        <p:spPr/>
        <p:txBody>
          <a:bodyPr>
            <a:normAutofit fontScale="90000"/>
          </a:bodyPr>
          <a:lstStyle/>
          <a:p>
            <a:r>
              <a:rPr lang="en-US" dirty="0"/>
              <a:t>Service and Test Conditions Markings</a:t>
            </a:r>
            <a:br>
              <a:rPr lang="en-US" dirty="0"/>
            </a:br>
            <a:r>
              <a:rPr lang="en-US" b="0" dirty="0">
                <a:solidFill>
                  <a:schemeClr val="tx1">
                    <a:lumMod val="50000"/>
                    <a:lumOff val="50000"/>
                  </a:schemeClr>
                </a:solidFill>
              </a:rPr>
              <a:t>Option 1:</a:t>
            </a:r>
            <a:endParaRPr lang="de-DE" b="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xmlns="" id="{161961D5-5848-459A-BA0D-15737C93E5CA}"/>
              </a:ext>
            </a:extLst>
          </p:cNvPr>
          <p:cNvSpPr>
            <a:spLocks noGrp="1"/>
          </p:cNvSpPr>
          <p:nvPr>
            <p:ph type="dt" sz="half" idx="10"/>
          </p:nvPr>
        </p:nvSpPr>
        <p:spPr/>
        <p:txBody>
          <a:bodyPr/>
          <a:lstStyle/>
          <a:p>
            <a:fld id="{AA1A14F1-A98B-4B01-AB5C-4EDA8538C6C0}" type="datetime3">
              <a:rPr lang="en-US" noProof="0" smtClean="0"/>
              <a:pPr/>
              <a:t>8 June 2018</a:t>
            </a:fld>
            <a:endParaRPr lang="en-US" noProof="0"/>
          </a:p>
        </p:txBody>
      </p:sp>
      <p:sp>
        <p:nvSpPr>
          <p:cNvPr id="5" name="Slide Number Placeholder 4">
            <a:extLst>
              <a:ext uri="{FF2B5EF4-FFF2-40B4-BE49-F238E27FC236}">
                <a16:creationId xmlns:a16="http://schemas.microsoft.com/office/drawing/2014/main" xmlns="" id="{0ED8DD01-991B-4172-A5B2-5FE69B6EA7A9}"/>
              </a:ext>
            </a:extLst>
          </p:cNvPr>
          <p:cNvSpPr>
            <a:spLocks noGrp="1"/>
          </p:cNvSpPr>
          <p:nvPr>
            <p:ph type="sldNum" sz="quarter" idx="11"/>
          </p:nvPr>
        </p:nvSpPr>
        <p:spPr/>
        <p:txBody>
          <a:bodyPr/>
          <a:lstStyle/>
          <a:p>
            <a:fld id="{ADA48181-2C78-49CB-8C52-912A07842C2E}" type="slidenum">
              <a:rPr lang="en-US" noProof="0" smtClean="0"/>
              <a:pPr/>
              <a:t>5</a:t>
            </a:fld>
            <a:endParaRPr lang="en-US" noProof="0" dirty="0"/>
          </a:p>
        </p:txBody>
      </p:sp>
    </p:spTree>
    <p:extLst>
      <p:ext uri="{BB962C8B-B14F-4D97-AF65-F5344CB8AC3E}">
        <p14:creationId xmlns:p14="http://schemas.microsoft.com/office/powerpoint/2010/main" xmlns="" val="2714958498"/>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xmlns="" id="{16182644-EDC0-4E3E-AB05-DD12A3F67932}"/>
              </a:ext>
            </a:extLst>
          </p:cNvPr>
          <p:cNvSpPr>
            <a:spLocks noGrp="1"/>
          </p:cNvSpPr>
          <p:nvPr>
            <p:ph idx="1"/>
          </p:nvPr>
        </p:nvSpPr>
        <p:spPr>
          <a:xfrm>
            <a:off x="395289" y="1347788"/>
            <a:ext cx="8353425" cy="3528218"/>
          </a:xfrm>
        </p:spPr>
        <p:txBody>
          <a:bodyPr>
            <a:normAutofit fontScale="55000" lnSpcReduction="20000"/>
          </a:bodyPr>
          <a:lstStyle/>
          <a:p>
            <a:r>
              <a:rPr lang="en-US" sz="2500" dirty="0"/>
              <a:t>Case A:</a:t>
            </a:r>
          </a:p>
          <a:p>
            <a:pPr lvl="1"/>
            <a:r>
              <a:rPr lang="en-US" sz="2500" dirty="0"/>
              <a:t>“MAX LOAD SINGLE ______ kg (_____ lb) AT ____ kPa (_____ PSI) COLD </a:t>
            </a:r>
            <a:br>
              <a:rPr lang="en-US" sz="2500" dirty="0"/>
            </a:br>
            <a:r>
              <a:rPr lang="en-US" sz="2500" dirty="0"/>
              <a:t>MAX LOAD DUAL ______ kg (_____ lb) AT ____ kPa (_____ PSI) COLD“</a:t>
            </a:r>
          </a:p>
          <a:p>
            <a:r>
              <a:rPr lang="en-US" sz="2500" dirty="0"/>
              <a:t>Case B:</a:t>
            </a:r>
          </a:p>
          <a:p>
            <a:pPr lvl="1"/>
            <a:r>
              <a:rPr lang="en-US" sz="2500" dirty="0"/>
              <a:t>“MAX LOAD SINGLE ______ kg (_____ </a:t>
            </a:r>
            <a:r>
              <a:rPr lang="en-US" sz="2500" dirty="0" err="1"/>
              <a:t>lb</a:t>
            </a:r>
            <a:r>
              <a:rPr lang="en-US" sz="2500" dirty="0"/>
              <a:t>) AT ____ kPa (_____ PSI) COLD</a:t>
            </a:r>
            <a:br>
              <a:rPr lang="en-US" sz="2500" dirty="0"/>
            </a:br>
            <a:r>
              <a:rPr lang="en-US" sz="2500" dirty="0"/>
              <a:t>MAX LOAD DUAL ______ kg (_____ </a:t>
            </a:r>
            <a:r>
              <a:rPr lang="en-US" sz="2500" dirty="0" err="1"/>
              <a:t>lb</a:t>
            </a:r>
            <a:r>
              <a:rPr lang="en-US" sz="2500" dirty="0"/>
              <a:t>) AT ____ kPa (_____ PSI) COLD“</a:t>
            </a:r>
          </a:p>
          <a:p>
            <a:pPr lvl="1"/>
            <a:r>
              <a:rPr lang="en-US" sz="2500" dirty="0"/>
              <a:t>“REFERENCE TEST INFLATION PRESSURE: ______ kPa”</a:t>
            </a:r>
            <a:br>
              <a:rPr lang="en-US" sz="2500" dirty="0"/>
            </a:br>
            <a:endParaRPr lang="en-US" sz="2500" dirty="0"/>
          </a:p>
          <a:p>
            <a:pPr lvl="1"/>
            <a:endParaRPr lang="en-US" sz="1700" dirty="0"/>
          </a:p>
          <a:p>
            <a:pPr>
              <a:buNone/>
            </a:pPr>
            <a:r>
              <a:rPr lang="fr-FR" sz="2900" dirty="0" err="1"/>
              <a:t>Rationale</a:t>
            </a:r>
            <a:r>
              <a:rPr lang="fr-FR" sz="2400" dirty="0"/>
              <a:t> : </a:t>
            </a:r>
          </a:p>
          <a:p>
            <a:pPr>
              <a:buFontTx/>
              <a:buChar char="-"/>
            </a:pPr>
            <a:r>
              <a:rPr lang="fr-FR" sz="1800" dirty="0"/>
              <a:t>It </a:t>
            </a:r>
            <a:r>
              <a:rPr lang="fr-FR" sz="1800" dirty="0" err="1"/>
              <a:t>is</a:t>
            </a:r>
            <a:r>
              <a:rPr lang="fr-FR" sz="1800" dirty="0"/>
              <a:t> consistent </a:t>
            </a:r>
            <a:r>
              <a:rPr lang="fr-FR" sz="1800" dirty="0" err="1"/>
              <a:t>with</a:t>
            </a:r>
            <a:r>
              <a:rPr lang="fr-FR" sz="1800" dirty="0"/>
              <a:t> the </a:t>
            </a:r>
            <a:r>
              <a:rPr lang="fr-FR" sz="1800" dirty="0" err="1"/>
              <a:t>proposed</a:t>
            </a:r>
            <a:r>
              <a:rPr lang="fr-FR" sz="1800" dirty="0"/>
              <a:t> verbiage in section 2.56 and 3.3.5.</a:t>
            </a:r>
          </a:p>
          <a:p>
            <a:pPr lvl="1">
              <a:buFontTx/>
              <a:buChar char="-"/>
            </a:pPr>
            <a:r>
              <a:rPr lang="fr-FR" sz="1500" dirty="0"/>
              <a:t>Reference test inflation pressure </a:t>
            </a:r>
            <a:r>
              <a:rPr lang="fr-FR" sz="1500" dirty="0" err="1"/>
              <a:t>is</a:t>
            </a:r>
            <a:r>
              <a:rPr lang="fr-FR" sz="1500" dirty="0"/>
              <a:t> </a:t>
            </a:r>
            <a:r>
              <a:rPr lang="fr-FR" sz="1500" dirty="0" err="1"/>
              <a:t>defined</a:t>
            </a:r>
            <a:r>
              <a:rPr lang="fr-FR" sz="1500" dirty="0"/>
              <a:t> as the minimum cold inflation pressure for the maximum </a:t>
            </a:r>
            <a:r>
              <a:rPr lang="fr-FR" sz="1500" dirty="0" err="1"/>
              <a:t>load</a:t>
            </a:r>
            <a:r>
              <a:rPr lang="fr-FR" sz="1500" dirty="0"/>
              <a:t> </a:t>
            </a:r>
            <a:r>
              <a:rPr lang="fr-FR" sz="1500" dirty="0" err="1"/>
              <a:t>carrying</a:t>
            </a:r>
            <a:r>
              <a:rPr lang="fr-FR" sz="1500" dirty="0"/>
              <a:t> </a:t>
            </a:r>
            <a:r>
              <a:rPr lang="fr-FR" sz="1500" dirty="0" err="1"/>
              <a:t>capacity</a:t>
            </a:r>
            <a:r>
              <a:rPr lang="fr-FR" sz="1500" dirty="0"/>
              <a:t> of the </a:t>
            </a:r>
            <a:r>
              <a:rPr lang="fr-FR" sz="1500" dirty="0" err="1"/>
              <a:t>tyre</a:t>
            </a:r>
            <a:r>
              <a:rPr lang="fr-FR" sz="1500" dirty="0"/>
              <a:t> in single application.   </a:t>
            </a:r>
          </a:p>
          <a:p>
            <a:pPr>
              <a:buFontTx/>
              <a:buChar char="-"/>
            </a:pPr>
            <a:r>
              <a:rPr lang="fr-FR" sz="1800" dirty="0" err="1"/>
              <a:t>Adding</a:t>
            </a:r>
            <a:r>
              <a:rPr lang="fr-FR" sz="1800" dirty="0"/>
              <a:t> labels </a:t>
            </a:r>
            <a:r>
              <a:rPr lang="fr-FR" sz="1800" dirty="0" err="1"/>
              <a:t>such</a:t>
            </a:r>
            <a:r>
              <a:rPr lang="fr-FR" sz="1800" dirty="0"/>
              <a:t> as ‘SERVICE AND TEST CONDITIONS’ and ‘SERVICE CONDITIONS’ are not </a:t>
            </a:r>
            <a:r>
              <a:rPr lang="fr-FR" sz="1800" dirty="0" err="1"/>
              <a:t>needed</a:t>
            </a:r>
            <a:r>
              <a:rPr lang="fr-FR" sz="1800" dirty="0"/>
              <a:t> and </a:t>
            </a:r>
            <a:r>
              <a:rPr lang="fr-FR" sz="1800" dirty="0" err="1"/>
              <a:t>potentially</a:t>
            </a:r>
            <a:r>
              <a:rPr lang="fr-FR" sz="1800" dirty="0"/>
              <a:t> </a:t>
            </a:r>
            <a:r>
              <a:rPr lang="fr-FR" sz="1800" dirty="0" err="1"/>
              <a:t>could</a:t>
            </a:r>
            <a:r>
              <a:rPr lang="fr-FR" sz="1800" dirty="0"/>
              <a:t> cause confusion </a:t>
            </a:r>
            <a:r>
              <a:rPr lang="fr-FR" sz="1800" dirty="0" err="1"/>
              <a:t>with</a:t>
            </a:r>
            <a:r>
              <a:rPr lang="fr-FR" sz="1800" dirty="0"/>
              <a:t> the </a:t>
            </a:r>
            <a:r>
              <a:rPr lang="fr-FR" sz="1800" dirty="0" err="1"/>
              <a:t>vehicle</a:t>
            </a:r>
            <a:r>
              <a:rPr lang="fr-FR" sz="1800" dirty="0"/>
              <a:t> placard pressure </a:t>
            </a:r>
            <a:r>
              <a:rPr lang="fr-FR" sz="1800" dirty="0" err="1"/>
              <a:t>assigned</a:t>
            </a:r>
            <a:r>
              <a:rPr lang="fr-FR" sz="1800" dirty="0"/>
              <a:t> by the </a:t>
            </a:r>
            <a:r>
              <a:rPr lang="fr-FR" sz="1800" dirty="0" err="1"/>
              <a:t>vehicle</a:t>
            </a:r>
            <a:r>
              <a:rPr lang="fr-FR" sz="1800" dirty="0"/>
              <a:t> manufacturer.  By </a:t>
            </a:r>
            <a:r>
              <a:rPr lang="fr-FR" sz="1800" dirty="0" err="1"/>
              <a:t>adding</a:t>
            </a:r>
            <a:r>
              <a:rPr lang="fr-FR" sz="1800" dirty="0"/>
              <a:t> </a:t>
            </a:r>
            <a:r>
              <a:rPr lang="fr-FR" sz="1800" dirty="0" err="1"/>
              <a:t>these</a:t>
            </a:r>
            <a:r>
              <a:rPr lang="fr-FR" sz="1800" dirty="0"/>
              <a:t> labels, </a:t>
            </a:r>
            <a:r>
              <a:rPr lang="fr-FR" sz="1800" dirty="0" err="1"/>
              <a:t>it</a:t>
            </a:r>
            <a:r>
              <a:rPr lang="fr-FR" sz="1800" dirty="0"/>
              <a:t> </a:t>
            </a:r>
            <a:r>
              <a:rPr lang="fr-FR" sz="1800" dirty="0" err="1"/>
              <a:t>may</a:t>
            </a:r>
            <a:r>
              <a:rPr lang="fr-FR" sz="1800" dirty="0"/>
              <a:t> </a:t>
            </a:r>
            <a:r>
              <a:rPr lang="fr-FR" sz="1800" dirty="0" err="1"/>
              <a:t>be</a:t>
            </a:r>
            <a:r>
              <a:rPr lang="fr-FR" sz="1800" dirty="0"/>
              <a:t> </a:t>
            </a:r>
            <a:r>
              <a:rPr lang="fr-FR" sz="1800" dirty="0" err="1"/>
              <a:t>misconstrued</a:t>
            </a:r>
            <a:r>
              <a:rPr lang="fr-FR" sz="1800" dirty="0"/>
              <a:t> </a:t>
            </a:r>
            <a:r>
              <a:rPr lang="fr-FR" sz="1800" dirty="0" err="1"/>
              <a:t>that</a:t>
            </a:r>
            <a:r>
              <a:rPr lang="fr-FR" sz="1800" dirty="0"/>
              <a:t> </a:t>
            </a:r>
            <a:r>
              <a:rPr lang="fr-FR" sz="1800" dirty="0" err="1"/>
              <a:t>it</a:t>
            </a:r>
            <a:r>
              <a:rPr lang="fr-FR" sz="1800" dirty="0"/>
              <a:t> </a:t>
            </a:r>
            <a:r>
              <a:rPr lang="fr-FR" sz="1800" dirty="0" err="1"/>
              <a:t>is</a:t>
            </a:r>
            <a:r>
              <a:rPr lang="fr-FR" sz="1800" dirty="0"/>
              <a:t> applicable to </a:t>
            </a:r>
            <a:r>
              <a:rPr lang="fr-FR" sz="1800" u="sng" dirty="0"/>
              <a:t>ALL</a:t>
            </a:r>
            <a:r>
              <a:rPr lang="fr-FR" sz="1800" dirty="0"/>
              <a:t> SERVICE CONDITIONS, </a:t>
            </a:r>
            <a:r>
              <a:rPr lang="fr-FR" sz="1800" dirty="0" err="1"/>
              <a:t>which</a:t>
            </a:r>
            <a:r>
              <a:rPr lang="fr-FR" sz="1800" dirty="0"/>
              <a:t> </a:t>
            </a:r>
            <a:r>
              <a:rPr lang="fr-FR" sz="1800" dirty="0" err="1"/>
              <a:t>is</a:t>
            </a:r>
            <a:r>
              <a:rPr lang="fr-FR" sz="1800" dirty="0"/>
              <a:t> not correct.  The </a:t>
            </a:r>
            <a:r>
              <a:rPr lang="fr-FR" sz="1800" dirty="0" err="1"/>
              <a:t>stamping</a:t>
            </a:r>
            <a:r>
              <a:rPr lang="fr-FR" sz="1800" dirty="0"/>
              <a:t> </a:t>
            </a:r>
            <a:r>
              <a:rPr lang="fr-FR" sz="1800" dirty="0" err="1"/>
              <a:t>is</a:t>
            </a:r>
            <a:r>
              <a:rPr lang="fr-FR" sz="1800" dirty="0"/>
              <a:t> self-</a:t>
            </a:r>
            <a:r>
              <a:rPr lang="fr-FR" sz="1800" dirty="0" err="1"/>
              <a:t>explanatory</a:t>
            </a:r>
            <a:r>
              <a:rPr lang="fr-FR" sz="1800" dirty="0"/>
              <a:t>…. a Max </a:t>
            </a:r>
            <a:r>
              <a:rPr lang="fr-FR" sz="1800" dirty="0" err="1"/>
              <a:t>Load</a:t>
            </a:r>
            <a:r>
              <a:rPr lang="fr-FR" sz="1800" dirty="0"/>
              <a:t> at a </a:t>
            </a:r>
            <a:r>
              <a:rPr lang="fr-FR" sz="1800" dirty="0" err="1"/>
              <a:t>specified</a:t>
            </a:r>
            <a:r>
              <a:rPr lang="fr-FR" sz="1800" dirty="0"/>
              <a:t> inflation pressure. </a:t>
            </a:r>
          </a:p>
          <a:p>
            <a:pPr>
              <a:buFontTx/>
              <a:buChar char="-"/>
            </a:pPr>
            <a:r>
              <a:rPr lang="fr-FR" sz="1800" dirty="0"/>
              <a:t>Labels are not </a:t>
            </a:r>
            <a:r>
              <a:rPr lang="fr-FR" sz="1800" dirty="0" err="1"/>
              <a:t>required</a:t>
            </a:r>
            <a:r>
              <a:rPr lang="fr-FR" sz="1800" dirty="0"/>
              <a:t> for </a:t>
            </a:r>
            <a:r>
              <a:rPr lang="fr-FR" sz="1800" dirty="0" err="1"/>
              <a:t>other</a:t>
            </a:r>
            <a:r>
              <a:rPr lang="fr-FR" sz="1800" dirty="0"/>
              <a:t> </a:t>
            </a:r>
            <a:r>
              <a:rPr lang="fr-FR" sz="1800" dirty="0" err="1"/>
              <a:t>stamping</a:t>
            </a:r>
            <a:r>
              <a:rPr lang="fr-FR" sz="1800" dirty="0"/>
              <a:t> information, </a:t>
            </a:r>
            <a:r>
              <a:rPr lang="fr-FR" sz="1800" dirty="0" err="1"/>
              <a:t>such</a:t>
            </a:r>
            <a:r>
              <a:rPr lang="fr-FR" sz="1800" dirty="0"/>
              <a:t> as: </a:t>
            </a:r>
            <a:r>
              <a:rPr lang="fr-FR" sz="1800" dirty="0" err="1"/>
              <a:t>load</a:t>
            </a:r>
            <a:r>
              <a:rPr lang="fr-FR" sz="1800" dirty="0"/>
              <a:t> index, speed </a:t>
            </a:r>
            <a:r>
              <a:rPr lang="fr-FR" sz="1800" dirty="0" err="1"/>
              <a:t>symbol</a:t>
            </a:r>
            <a:r>
              <a:rPr lang="fr-FR" sz="1800" dirty="0"/>
              <a:t>, tire size </a:t>
            </a:r>
            <a:r>
              <a:rPr lang="fr-FR" sz="1800" dirty="0" err="1"/>
              <a:t>designation</a:t>
            </a:r>
            <a:r>
              <a:rPr lang="fr-FR" sz="1800" dirty="0"/>
              <a:t>, tire identification </a:t>
            </a:r>
            <a:r>
              <a:rPr lang="fr-FR" sz="1800" dirty="0" err="1"/>
              <a:t>number</a:t>
            </a:r>
            <a:r>
              <a:rPr lang="fr-FR" sz="1800" dirty="0"/>
              <a:t>, etc.</a:t>
            </a:r>
          </a:p>
          <a:p>
            <a:pPr>
              <a:buFontTx/>
              <a:buChar char="-"/>
            </a:pPr>
            <a:r>
              <a:rPr lang="fr-FR" sz="1800" dirty="0" err="1"/>
              <a:t>Adding</a:t>
            </a:r>
            <a:r>
              <a:rPr lang="fr-FR" sz="1800" dirty="0"/>
              <a:t> the ‘Reference Test Inflation Pressure’ </a:t>
            </a:r>
            <a:r>
              <a:rPr lang="fr-FR" sz="1800" dirty="0" err="1"/>
              <a:t>stamping</a:t>
            </a:r>
            <a:r>
              <a:rPr lang="fr-FR" sz="1800" dirty="0"/>
              <a:t> to the tire </a:t>
            </a:r>
            <a:r>
              <a:rPr lang="fr-FR" sz="1800" dirty="0" err="1"/>
              <a:t>is</a:t>
            </a:r>
            <a:r>
              <a:rPr lang="fr-FR" sz="1800" dirty="0"/>
              <a:t> </a:t>
            </a:r>
            <a:r>
              <a:rPr lang="fr-FR" sz="1800" dirty="0" err="1"/>
              <a:t>only</a:t>
            </a:r>
            <a:r>
              <a:rPr lang="fr-FR" sz="1800" dirty="0"/>
              <a:t> </a:t>
            </a:r>
            <a:r>
              <a:rPr lang="fr-FR" sz="1800" dirty="0" err="1"/>
              <a:t>needed</a:t>
            </a:r>
            <a:r>
              <a:rPr lang="fr-FR" sz="1800" dirty="0"/>
              <a:t> if </a:t>
            </a:r>
            <a:r>
              <a:rPr lang="fr-FR" sz="1800" dirty="0" err="1"/>
              <a:t>it</a:t>
            </a:r>
            <a:r>
              <a:rPr lang="fr-FR" sz="1800" dirty="0"/>
              <a:t> </a:t>
            </a:r>
            <a:r>
              <a:rPr lang="fr-FR" sz="1800" dirty="0" err="1"/>
              <a:t>is</a:t>
            </a:r>
            <a:r>
              <a:rPr lang="fr-FR" sz="1800" dirty="0"/>
              <a:t> </a:t>
            </a:r>
            <a:r>
              <a:rPr lang="fr-FR" sz="1800" dirty="0" err="1"/>
              <a:t>different</a:t>
            </a:r>
            <a:r>
              <a:rPr lang="fr-FR" sz="1800" dirty="0"/>
              <a:t> </a:t>
            </a:r>
            <a:r>
              <a:rPr lang="fr-FR" sz="1800" dirty="0" err="1"/>
              <a:t>than</a:t>
            </a:r>
            <a:r>
              <a:rPr lang="fr-FR" sz="1800" dirty="0"/>
              <a:t> the inflation pressure for the </a:t>
            </a:r>
            <a:r>
              <a:rPr lang="en-US" sz="1800" dirty="0"/>
              <a:t>Max Load.</a:t>
            </a:r>
          </a:p>
          <a:p>
            <a:pPr lvl="1">
              <a:buFontTx/>
              <a:buChar char="-"/>
            </a:pPr>
            <a:r>
              <a:rPr lang="en-US" sz="1500" dirty="0"/>
              <a:t>Adding ‘Reference Test Inflation Pressure’ to all LT/C </a:t>
            </a:r>
            <a:r>
              <a:rPr lang="en-US" sz="1500" dirty="0" err="1"/>
              <a:t>tyres</a:t>
            </a:r>
            <a:r>
              <a:rPr lang="en-US" sz="1500" dirty="0"/>
              <a:t> would be redundant stamping on most </a:t>
            </a:r>
            <a:r>
              <a:rPr lang="en-US" sz="1500" dirty="0" err="1"/>
              <a:t>tyres</a:t>
            </a:r>
            <a:r>
              <a:rPr lang="en-US" sz="1500" dirty="0"/>
              <a:t> because it would be just </a:t>
            </a:r>
            <a:r>
              <a:rPr lang="en-US" sz="1500" dirty="0" err="1"/>
              <a:t>restamping</a:t>
            </a:r>
            <a:r>
              <a:rPr lang="en-US" sz="1500" dirty="0"/>
              <a:t> the same inflation pressure over again.</a:t>
            </a:r>
          </a:p>
          <a:p>
            <a:pPr>
              <a:buFontTx/>
              <a:buChar char="-"/>
            </a:pPr>
            <a:r>
              <a:rPr lang="en-US" sz="1800" dirty="0"/>
              <a:t>Proposed changes to sections 2.56, 3.3.5, and 3.3.11 on next slide:</a:t>
            </a:r>
          </a:p>
          <a:p>
            <a:pPr marL="357188" lvl="1" indent="0">
              <a:buNone/>
            </a:pPr>
            <a:endParaRPr lang="fr-FR" dirty="0"/>
          </a:p>
          <a:p>
            <a:pPr>
              <a:buFontTx/>
              <a:buChar char="-"/>
            </a:pPr>
            <a:endParaRPr lang="fr-BE" sz="1800" dirty="0"/>
          </a:p>
          <a:p>
            <a:pPr>
              <a:buFont typeface="Arial" panose="020B0604020202020204" pitchFamily="34" charset="0"/>
              <a:buChar char="•"/>
            </a:pPr>
            <a:endParaRPr lang="en-US" sz="1700" dirty="0"/>
          </a:p>
        </p:txBody>
      </p:sp>
      <p:sp>
        <p:nvSpPr>
          <p:cNvPr id="3" name="Title 2">
            <a:extLst>
              <a:ext uri="{FF2B5EF4-FFF2-40B4-BE49-F238E27FC236}">
                <a16:creationId xmlns:a16="http://schemas.microsoft.com/office/drawing/2014/main" xmlns="" id="{01670B8A-7D66-4FE0-8B0D-88BA3FF0E062}"/>
              </a:ext>
            </a:extLst>
          </p:cNvPr>
          <p:cNvSpPr>
            <a:spLocks noGrp="1"/>
          </p:cNvSpPr>
          <p:nvPr>
            <p:ph type="title"/>
          </p:nvPr>
        </p:nvSpPr>
        <p:spPr/>
        <p:txBody>
          <a:bodyPr>
            <a:normAutofit fontScale="90000"/>
          </a:bodyPr>
          <a:lstStyle/>
          <a:p>
            <a:r>
              <a:rPr lang="en-US" dirty="0"/>
              <a:t>Service and Test Conditions Markings</a:t>
            </a:r>
            <a:br>
              <a:rPr lang="en-US" dirty="0"/>
            </a:br>
            <a:r>
              <a:rPr lang="en-US" b="0" dirty="0">
                <a:solidFill>
                  <a:schemeClr val="tx1">
                    <a:lumMod val="50000"/>
                    <a:lumOff val="50000"/>
                  </a:schemeClr>
                </a:solidFill>
              </a:rPr>
              <a:t>Option 2: Proposal and Rationale</a:t>
            </a:r>
            <a:endParaRPr lang="de-DE" b="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xmlns="" id="{161961D5-5848-459A-BA0D-15737C93E5CA}"/>
              </a:ext>
            </a:extLst>
          </p:cNvPr>
          <p:cNvSpPr>
            <a:spLocks noGrp="1"/>
          </p:cNvSpPr>
          <p:nvPr>
            <p:ph type="dt" sz="half" idx="10"/>
          </p:nvPr>
        </p:nvSpPr>
        <p:spPr/>
        <p:txBody>
          <a:bodyPr/>
          <a:lstStyle/>
          <a:p>
            <a:fld id="{AA1A14F1-A98B-4B01-AB5C-4EDA8538C6C0}" type="datetime3">
              <a:rPr lang="en-US" noProof="0" smtClean="0"/>
              <a:pPr/>
              <a:t>8 June 2018</a:t>
            </a:fld>
            <a:endParaRPr lang="en-US" noProof="0" dirty="0"/>
          </a:p>
        </p:txBody>
      </p:sp>
      <p:sp>
        <p:nvSpPr>
          <p:cNvPr id="5" name="Slide Number Placeholder 4">
            <a:extLst>
              <a:ext uri="{FF2B5EF4-FFF2-40B4-BE49-F238E27FC236}">
                <a16:creationId xmlns:a16="http://schemas.microsoft.com/office/drawing/2014/main" xmlns="" id="{0ED8DD01-991B-4172-A5B2-5FE69B6EA7A9}"/>
              </a:ext>
            </a:extLst>
          </p:cNvPr>
          <p:cNvSpPr>
            <a:spLocks noGrp="1"/>
          </p:cNvSpPr>
          <p:nvPr>
            <p:ph type="sldNum" sz="quarter" idx="11"/>
          </p:nvPr>
        </p:nvSpPr>
        <p:spPr/>
        <p:txBody>
          <a:bodyPr/>
          <a:lstStyle/>
          <a:p>
            <a:fld id="{ADA48181-2C78-49CB-8C52-912A07842C2E}" type="slidenum">
              <a:rPr lang="en-US" noProof="0" smtClean="0"/>
              <a:pPr/>
              <a:t>6</a:t>
            </a:fld>
            <a:endParaRPr lang="en-US" noProof="0"/>
          </a:p>
        </p:txBody>
      </p:sp>
    </p:spTree>
    <p:extLst>
      <p:ext uri="{BB962C8B-B14F-4D97-AF65-F5344CB8AC3E}">
        <p14:creationId xmlns:p14="http://schemas.microsoft.com/office/powerpoint/2010/main" xmlns="" val="2917392271"/>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xmlns="" id="{16182644-EDC0-4E3E-AB05-DD12A3F67932}"/>
              </a:ext>
            </a:extLst>
          </p:cNvPr>
          <p:cNvSpPr>
            <a:spLocks noGrp="1"/>
          </p:cNvSpPr>
          <p:nvPr>
            <p:ph idx="1"/>
          </p:nvPr>
        </p:nvSpPr>
        <p:spPr>
          <a:xfrm>
            <a:off x="395289" y="1347788"/>
            <a:ext cx="8353425" cy="3312194"/>
          </a:xfrm>
        </p:spPr>
        <p:txBody>
          <a:bodyPr>
            <a:normAutofit fontScale="47500" lnSpcReduction="20000"/>
          </a:bodyPr>
          <a:lstStyle/>
          <a:p>
            <a:r>
              <a:rPr lang="en-US" sz="2200" dirty="0"/>
              <a:t>2.56 - </a:t>
            </a:r>
            <a:r>
              <a:rPr lang="en-US" sz="2000" dirty="0"/>
              <a:t>Reference Test Inflation Pressure applicable for LT/C </a:t>
            </a:r>
            <a:r>
              <a:rPr lang="en-US" sz="2000" dirty="0" err="1"/>
              <a:t>tyres</a:t>
            </a:r>
            <a:r>
              <a:rPr lang="en-US" sz="2000" dirty="0"/>
              <a:t> is the minimum cold inflation pressure for the maximum load carrying capacity of the </a:t>
            </a:r>
            <a:r>
              <a:rPr lang="en-US" sz="2000" dirty="0" err="1"/>
              <a:t>tyre</a:t>
            </a:r>
            <a:r>
              <a:rPr lang="en-US" sz="2000" dirty="0"/>
              <a:t> in single application </a:t>
            </a:r>
            <a:r>
              <a:rPr lang="en-US" sz="2000" dirty="0">
                <a:solidFill>
                  <a:srgbClr val="00B050"/>
                </a:solidFill>
              </a:rPr>
              <a:t>as defined in standards manuals of the organizations shown in Annex 7</a:t>
            </a:r>
            <a:r>
              <a:rPr lang="en-US" sz="2000" dirty="0"/>
              <a:t>.</a:t>
            </a:r>
          </a:p>
          <a:p>
            <a:r>
              <a:rPr lang="en-US" sz="2000" dirty="0"/>
              <a:t>3.3.5  	In the case of LT or C type </a:t>
            </a:r>
            <a:r>
              <a:rPr lang="en-US" sz="2000" dirty="0" err="1"/>
              <a:t>tyres</a:t>
            </a:r>
            <a:r>
              <a:rPr lang="en-US" sz="2000" dirty="0"/>
              <a:t>, the maximum load rating and corresponding inflation pressure of the </a:t>
            </a:r>
            <a:r>
              <a:rPr lang="en-US" sz="2000" dirty="0" err="1"/>
              <a:t>tyre</a:t>
            </a:r>
            <a:r>
              <a:rPr lang="en-US" sz="2000" dirty="0"/>
              <a:t>, shown as follows:</a:t>
            </a:r>
          </a:p>
          <a:p>
            <a:pPr marL="0" indent="0">
              <a:buNone/>
            </a:pPr>
            <a:r>
              <a:rPr lang="en-US" sz="2200" dirty="0"/>
              <a:t>	Max load single ______ kg (_____ lb) at ____ kPa (_____ psi) cold </a:t>
            </a:r>
            <a:br>
              <a:rPr lang="en-US" sz="2200" dirty="0"/>
            </a:br>
            <a:r>
              <a:rPr lang="en-US" sz="2200" dirty="0"/>
              <a:t>	Max load dual ______ kg (_____ lb) at ____ kPa (_____ psi) cold</a:t>
            </a:r>
          </a:p>
          <a:p>
            <a:pPr marL="0" indent="0">
              <a:buNone/>
            </a:pPr>
            <a:r>
              <a:rPr lang="en-US" sz="2200" dirty="0"/>
              <a:t>	For LT and C type </a:t>
            </a:r>
            <a:r>
              <a:rPr lang="en-US" sz="2200" dirty="0" err="1"/>
              <a:t>tyres</a:t>
            </a:r>
            <a:r>
              <a:rPr lang="en-US" sz="2200" dirty="0"/>
              <a:t> rated for single fitment only, mark as follows:</a:t>
            </a:r>
          </a:p>
          <a:p>
            <a:pPr marL="0" indent="0">
              <a:buNone/>
            </a:pPr>
            <a:r>
              <a:rPr lang="en-US" sz="2200" dirty="0"/>
              <a:t>	Max load single ______ kg (_____ </a:t>
            </a:r>
            <a:r>
              <a:rPr lang="en-US" sz="2200" dirty="0" err="1"/>
              <a:t>lb</a:t>
            </a:r>
            <a:r>
              <a:rPr lang="en-US" sz="2200" dirty="0"/>
              <a:t>) at ____ </a:t>
            </a:r>
            <a:r>
              <a:rPr lang="en-US" sz="2200" dirty="0" err="1"/>
              <a:t>kPa</a:t>
            </a:r>
            <a:r>
              <a:rPr lang="en-US" sz="2200" dirty="0"/>
              <a:t> (_____ psi) cold </a:t>
            </a:r>
          </a:p>
          <a:p>
            <a:pPr marL="0" indent="0">
              <a:buNone/>
            </a:pPr>
            <a:r>
              <a:rPr lang="en-US" sz="500" dirty="0"/>
              <a:t>	</a:t>
            </a:r>
          </a:p>
          <a:p>
            <a:pPr marL="0" indent="0">
              <a:buNone/>
            </a:pPr>
            <a:r>
              <a:rPr lang="en-US" sz="2200" dirty="0"/>
              <a:t>	</a:t>
            </a:r>
            <a:r>
              <a:rPr lang="en-US" sz="2200" dirty="0">
                <a:solidFill>
                  <a:srgbClr val="00B050"/>
                </a:solidFill>
              </a:rPr>
              <a:t>The Reference Test Inflation Pressure shall be marked on the </a:t>
            </a:r>
            <a:r>
              <a:rPr lang="en-US" sz="2200" dirty="0" err="1">
                <a:solidFill>
                  <a:srgbClr val="00B050"/>
                </a:solidFill>
              </a:rPr>
              <a:t>tyre</a:t>
            </a:r>
            <a:r>
              <a:rPr lang="en-US" sz="2200" dirty="0">
                <a:solidFill>
                  <a:srgbClr val="00B050"/>
                </a:solidFill>
              </a:rPr>
              <a:t> if it differs from the inflation pressure marked for single application above, 	shown as follows:</a:t>
            </a:r>
          </a:p>
          <a:p>
            <a:pPr marL="0" indent="0">
              <a:buNone/>
            </a:pPr>
            <a:r>
              <a:rPr lang="en-US" sz="2200" dirty="0"/>
              <a:t>	Max load single ______ kg (_____ </a:t>
            </a:r>
            <a:r>
              <a:rPr lang="en-US" sz="2200" dirty="0" err="1"/>
              <a:t>lb</a:t>
            </a:r>
            <a:r>
              <a:rPr lang="en-US" sz="2200" dirty="0"/>
              <a:t>) at ____ </a:t>
            </a:r>
            <a:r>
              <a:rPr lang="en-US" sz="2200" dirty="0" err="1"/>
              <a:t>kPa</a:t>
            </a:r>
            <a:r>
              <a:rPr lang="en-US" sz="2200" dirty="0"/>
              <a:t> (_____ psi) cold </a:t>
            </a:r>
            <a:br>
              <a:rPr lang="en-US" sz="2200" dirty="0"/>
            </a:br>
            <a:r>
              <a:rPr lang="en-US" sz="2200" dirty="0"/>
              <a:t>	Max load dual ______ kg (_____ </a:t>
            </a:r>
            <a:r>
              <a:rPr lang="en-US" sz="2200" dirty="0" err="1"/>
              <a:t>lb</a:t>
            </a:r>
            <a:r>
              <a:rPr lang="en-US" sz="2200" dirty="0"/>
              <a:t>) at ____ </a:t>
            </a:r>
            <a:r>
              <a:rPr lang="en-US" sz="2200" dirty="0" err="1"/>
              <a:t>kPa</a:t>
            </a:r>
            <a:r>
              <a:rPr lang="en-US" sz="2200" dirty="0"/>
              <a:t> (_____ psi) cold</a:t>
            </a:r>
          </a:p>
          <a:p>
            <a:pPr marL="0" indent="0">
              <a:buNone/>
            </a:pPr>
            <a:r>
              <a:rPr lang="en-US" sz="2200" dirty="0"/>
              <a:t>	</a:t>
            </a:r>
            <a:r>
              <a:rPr lang="en-US" sz="2200" dirty="0">
                <a:solidFill>
                  <a:srgbClr val="00B050"/>
                </a:solidFill>
              </a:rPr>
              <a:t>REFERENCE TEST INFLATION PRESSURE: ______ </a:t>
            </a:r>
            <a:r>
              <a:rPr lang="en-US" sz="2200" dirty="0" err="1">
                <a:solidFill>
                  <a:srgbClr val="00B050"/>
                </a:solidFill>
              </a:rPr>
              <a:t>kPa</a:t>
            </a:r>
            <a:endParaRPr lang="en-US" sz="2200" dirty="0">
              <a:solidFill>
                <a:srgbClr val="00B050"/>
              </a:solidFill>
            </a:endParaRPr>
          </a:p>
          <a:p>
            <a:pPr marL="0" indent="0">
              <a:buNone/>
            </a:pPr>
            <a:r>
              <a:rPr lang="en-US" sz="500" dirty="0"/>
              <a:t>	</a:t>
            </a:r>
            <a:r>
              <a:rPr lang="en-US" sz="2200" dirty="0"/>
              <a:t>For LT and C type </a:t>
            </a:r>
            <a:r>
              <a:rPr lang="en-US" sz="2200" dirty="0" err="1"/>
              <a:t>tyres</a:t>
            </a:r>
            <a:r>
              <a:rPr lang="en-US" sz="2200" dirty="0"/>
              <a:t> rated for single fitment only, mark as follows:</a:t>
            </a:r>
          </a:p>
          <a:p>
            <a:pPr marL="0" indent="0">
              <a:buNone/>
            </a:pPr>
            <a:r>
              <a:rPr lang="en-US" sz="2200" dirty="0"/>
              <a:t>	Max load single ______ kg (_____ </a:t>
            </a:r>
            <a:r>
              <a:rPr lang="en-US" sz="2200" dirty="0" err="1"/>
              <a:t>lb</a:t>
            </a:r>
            <a:r>
              <a:rPr lang="en-US" sz="2200" dirty="0"/>
              <a:t>) at ____ </a:t>
            </a:r>
            <a:r>
              <a:rPr lang="en-US" sz="2200" dirty="0" err="1"/>
              <a:t>kPa</a:t>
            </a:r>
            <a:r>
              <a:rPr lang="en-US" sz="2200" dirty="0"/>
              <a:t> (_____ psi) cold </a:t>
            </a:r>
          </a:p>
          <a:p>
            <a:pPr marL="0" indent="0">
              <a:buNone/>
            </a:pPr>
            <a:r>
              <a:rPr lang="en-US" sz="2200" dirty="0"/>
              <a:t>	</a:t>
            </a:r>
            <a:r>
              <a:rPr lang="en-US" sz="2200" dirty="0">
                <a:solidFill>
                  <a:srgbClr val="00B050"/>
                </a:solidFill>
              </a:rPr>
              <a:t>REFERENCE TEST INFLATION PRESSURE: ______ </a:t>
            </a:r>
            <a:r>
              <a:rPr lang="en-US" sz="2200" dirty="0" err="1">
                <a:solidFill>
                  <a:srgbClr val="00B050"/>
                </a:solidFill>
              </a:rPr>
              <a:t>kPa</a:t>
            </a:r>
            <a:endParaRPr lang="en-US" sz="2200" dirty="0">
              <a:solidFill>
                <a:srgbClr val="00B050"/>
              </a:solidFill>
            </a:endParaRPr>
          </a:p>
          <a:p>
            <a:endParaRPr lang="en-US" sz="600" dirty="0"/>
          </a:p>
          <a:p>
            <a:r>
              <a:rPr lang="en-US" sz="2400" dirty="0"/>
              <a:t> 3.3.11  	Remove.</a:t>
            </a:r>
            <a:r>
              <a:rPr lang="en-US" sz="2200" dirty="0"/>
              <a:t/>
            </a:r>
            <a:br>
              <a:rPr lang="en-US" sz="2200" dirty="0"/>
            </a:br>
            <a:endParaRPr lang="en-US" sz="2200" dirty="0"/>
          </a:p>
          <a:p>
            <a:pPr lvl="1"/>
            <a:endParaRPr lang="en-US" sz="1700" dirty="0"/>
          </a:p>
          <a:p>
            <a:pPr>
              <a:buFont typeface="Arial" panose="020B0604020202020204" pitchFamily="34" charset="0"/>
              <a:buChar char="•"/>
            </a:pPr>
            <a:endParaRPr lang="en-US" sz="1700" dirty="0"/>
          </a:p>
        </p:txBody>
      </p:sp>
      <p:sp>
        <p:nvSpPr>
          <p:cNvPr id="3" name="Title 2">
            <a:extLst>
              <a:ext uri="{FF2B5EF4-FFF2-40B4-BE49-F238E27FC236}">
                <a16:creationId xmlns:a16="http://schemas.microsoft.com/office/drawing/2014/main" xmlns="" id="{01670B8A-7D66-4FE0-8B0D-88BA3FF0E062}"/>
              </a:ext>
            </a:extLst>
          </p:cNvPr>
          <p:cNvSpPr>
            <a:spLocks noGrp="1"/>
          </p:cNvSpPr>
          <p:nvPr>
            <p:ph type="title"/>
          </p:nvPr>
        </p:nvSpPr>
        <p:spPr/>
        <p:txBody>
          <a:bodyPr>
            <a:normAutofit fontScale="90000"/>
          </a:bodyPr>
          <a:lstStyle/>
          <a:p>
            <a:r>
              <a:rPr lang="en-US" dirty="0"/>
              <a:t>Service and Test Conditions Markings</a:t>
            </a:r>
            <a:br>
              <a:rPr lang="en-US" dirty="0"/>
            </a:br>
            <a:r>
              <a:rPr lang="en-US" b="0" dirty="0">
                <a:solidFill>
                  <a:schemeClr val="tx1">
                    <a:lumMod val="50000"/>
                    <a:lumOff val="50000"/>
                  </a:schemeClr>
                </a:solidFill>
              </a:rPr>
              <a:t>Option 2: Proposed GTR text</a:t>
            </a:r>
            <a:endParaRPr lang="de-DE" b="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xmlns="" id="{161961D5-5848-459A-BA0D-15737C93E5CA}"/>
              </a:ext>
            </a:extLst>
          </p:cNvPr>
          <p:cNvSpPr>
            <a:spLocks noGrp="1"/>
          </p:cNvSpPr>
          <p:nvPr>
            <p:ph type="dt" sz="half" idx="10"/>
          </p:nvPr>
        </p:nvSpPr>
        <p:spPr/>
        <p:txBody>
          <a:bodyPr/>
          <a:lstStyle/>
          <a:p>
            <a:fld id="{AA1A14F1-A98B-4B01-AB5C-4EDA8538C6C0}" type="datetime3">
              <a:rPr lang="en-US" noProof="0" smtClean="0"/>
              <a:pPr/>
              <a:t>8 June 2018</a:t>
            </a:fld>
            <a:endParaRPr lang="en-US" noProof="0" dirty="0"/>
          </a:p>
        </p:txBody>
      </p:sp>
      <p:sp>
        <p:nvSpPr>
          <p:cNvPr id="5" name="Slide Number Placeholder 4">
            <a:extLst>
              <a:ext uri="{FF2B5EF4-FFF2-40B4-BE49-F238E27FC236}">
                <a16:creationId xmlns:a16="http://schemas.microsoft.com/office/drawing/2014/main" xmlns="" id="{0ED8DD01-991B-4172-A5B2-5FE69B6EA7A9}"/>
              </a:ext>
            </a:extLst>
          </p:cNvPr>
          <p:cNvSpPr>
            <a:spLocks noGrp="1"/>
          </p:cNvSpPr>
          <p:nvPr>
            <p:ph type="sldNum" sz="quarter" idx="11"/>
          </p:nvPr>
        </p:nvSpPr>
        <p:spPr/>
        <p:txBody>
          <a:bodyPr/>
          <a:lstStyle/>
          <a:p>
            <a:fld id="{ADA48181-2C78-49CB-8C52-912A07842C2E}" type="slidenum">
              <a:rPr lang="en-US" noProof="0" smtClean="0"/>
              <a:pPr/>
              <a:t>7</a:t>
            </a:fld>
            <a:endParaRPr lang="en-US" noProof="0"/>
          </a:p>
        </p:txBody>
      </p:sp>
      <p:sp>
        <p:nvSpPr>
          <p:cNvPr id="6" name="TextBox 5">
            <a:extLst>
              <a:ext uri="{FF2B5EF4-FFF2-40B4-BE49-F238E27FC236}">
                <a16:creationId xmlns:a16="http://schemas.microsoft.com/office/drawing/2014/main" xmlns="" id="{C04E62AE-D2BA-4D67-AF87-1AF45F449360}"/>
              </a:ext>
            </a:extLst>
          </p:cNvPr>
          <p:cNvSpPr txBox="1"/>
          <p:nvPr/>
        </p:nvSpPr>
        <p:spPr>
          <a:xfrm>
            <a:off x="4139952" y="4405845"/>
            <a:ext cx="4320480" cy="307777"/>
          </a:xfrm>
          <a:prstGeom prst="rect">
            <a:avLst/>
          </a:prstGeom>
          <a:noFill/>
          <a:ln>
            <a:solidFill>
              <a:srgbClr val="00B050"/>
            </a:solidFill>
          </a:ln>
        </p:spPr>
        <p:txBody>
          <a:bodyPr wrap="square" rtlCol="0">
            <a:spAutoFit/>
          </a:bodyPr>
          <a:lstStyle/>
          <a:p>
            <a:r>
              <a:rPr lang="en-US" sz="1400" dirty="0">
                <a:solidFill>
                  <a:srgbClr val="00B050"/>
                </a:solidFill>
              </a:rPr>
              <a:t>Green text indicates proposed additional GTR provisions</a:t>
            </a:r>
          </a:p>
        </p:txBody>
      </p:sp>
    </p:spTree>
    <p:extLst>
      <p:ext uri="{BB962C8B-B14F-4D97-AF65-F5344CB8AC3E}">
        <p14:creationId xmlns:p14="http://schemas.microsoft.com/office/powerpoint/2010/main" xmlns="" val="1184499644"/>
      </p:ext>
    </p:extLst>
  </p:cSld>
  <p:clrMapOvr>
    <a:masterClrMapping/>
  </p:clrMapOvr>
  <p:transition>
    <p:fade/>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785</TotalTime>
  <Words>154</Words>
  <Application>Microsoft Office PowerPoint</Application>
  <PresentationFormat>Affichage à l'écran (16:9)</PresentationFormat>
  <Paragraphs>71</Paragraphs>
  <Slides>7</Slides>
  <Notes>0</Notes>
  <HiddenSlides>0</HiddenSlides>
  <MMClips>0</MMClips>
  <ScaleCrop>false</ScaleCrop>
  <HeadingPairs>
    <vt:vector size="4" baseType="variant">
      <vt:variant>
        <vt:lpstr>Thème</vt:lpstr>
      </vt:variant>
      <vt:variant>
        <vt:i4>1</vt:i4>
      </vt:variant>
      <vt:variant>
        <vt:lpstr>Titres des diapositives</vt:lpstr>
      </vt:variant>
      <vt:variant>
        <vt:i4>7</vt:i4>
      </vt:variant>
    </vt:vector>
  </HeadingPairs>
  <TitlesOfParts>
    <vt:vector size="8" baseType="lpstr">
      <vt:lpstr>Office Theme</vt:lpstr>
      <vt:lpstr>Inflation Pressure Markings</vt:lpstr>
      <vt:lpstr>Action item IWG17/1 Industry will further work out a proposal regarding Reference Test Inflation Pressure in relation to the sidewall marking in section 3.3.5 and 3.3.11. (End February 2018) </vt:lpstr>
      <vt:lpstr>Background</vt:lpstr>
      <vt:lpstr>Service and Test Conditions Markings Cases</vt:lpstr>
      <vt:lpstr>Service and Test Conditions Markings Option 1:</vt:lpstr>
      <vt:lpstr>Service and Test Conditions Markings Option 2: Proposal and Rationale</vt:lpstr>
      <vt:lpstr>Service and Test Conditions Markings Option 2: Proposed GTR text</vt:lpstr>
    </vt:vector>
  </TitlesOfParts>
  <Company>Continental AG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Thomas Becherer</dc:creator>
  <cp:lastModifiedBy>ndm</cp:lastModifiedBy>
  <cp:revision>29</cp:revision>
  <dcterms:created xsi:type="dcterms:W3CDTF">2018-02-15T15:17:25Z</dcterms:created>
  <dcterms:modified xsi:type="dcterms:W3CDTF">2018-06-08T16:53:02Z</dcterms:modified>
</cp:coreProperties>
</file>