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2"/>
  </p:notesMasterIdLst>
  <p:handoutMasterIdLst>
    <p:handoutMasterId r:id="rId23"/>
  </p:handoutMasterIdLst>
  <p:sldIdLst>
    <p:sldId id="263" r:id="rId5"/>
    <p:sldId id="289" r:id="rId6"/>
    <p:sldId id="290" r:id="rId7"/>
    <p:sldId id="291" r:id="rId8"/>
    <p:sldId id="292" r:id="rId9"/>
    <p:sldId id="284" r:id="rId10"/>
    <p:sldId id="280" r:id="rId11"/>
    <p:sldId id="281" r:id="rId12"/>
    <p:sldId id="261" r:id="rId13"/>
    <p:sldId id="276" r:id="rId14"/>
    <p:sldId id="277" r:id="rId15"/>
    <p:sldId id="278" r:id="rId16"/>
    <p:sldId id="288" r:id="rId17"/>
    <p:sldId id="287" r:id="rId18"/>
    <p:sldId id="286" r:id="rId19"/>
    <p:sldId id="285" r:id="rId20"/>
    <p:sldId id="262" r:id="rId21"/>
  </p:sldIdLst>
  <p:sldSz cx="9144000" cy="6858000" type="screen4x3"/>
  <p:notesSz cx="7099300" cy="10234613"/>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8"/>
    <a:srgbClr val="155396"/>
    <a:srgbClr val="7F7F7F"/>
    <a:srgbClr val="4A6490"/>
    <a:srgbClr val="153771"/>
    <a:srgbClr val="003399"/>
    <a:srgbClr val="333399"/>
    <a:srgbClr val="000099"/>
    <a:srgbClr val="FF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2" autoAdjust="0"/>
    <p:restoredTop sz="94660"/>
  </p:normalViewPr>
  <p:slideViewPr>
    <p:cSldViewPr>
      <p:cViewPr varScale="1">
        <p:scale>
          <a:sx n="130" d="100"/>
          <a:sy n="130" d="100"/>
        </p:scale>
        <p:origin x="-99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99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cine Khellaf" userId="cd906db7-8064-4f86-936b-24e2d857ddd4" providerId="ADAL" clId="{5617A53B-4A92-4A00-8126-CE5E2F80852D}"/>
    <pc:docChg chg="undo redo custSel addSld delSld modSld sldOrd">
      <pc:chgData name="Yacine Khellaf" userId="cd906db7-8064-4f86-936b-24e2d857ddd4" providerId="ADAL" clId="{5617A53B-4A92-4A00-8126-CE5E2F80852D}" dt="2017-12-08T15:50:21.145" v="261" actId="20577"/>
      <pc:docMkLst>
        <pc:docMk/>
      </pc:docMkLst>
      <pc:sldChg chg="addSp delSp modSp">
        <pc:chgData name="Yacine Khellaf" userId="cd906db7-8064-4f86-936b-24e2d857ddd4" providerId="ADAL" clId="{5617A53B-4A92-4A00-8126-CE5E2F80852D}" dt="2017-12-08T15:33:43.540" v="101" actId="478"/>
        <pc:sldMkLst>
          <pc:docMk/>
          <pc:sldMk cId="2374134185" sldId="261"/>
        </pc:sldMkLst>
        <pc:spChg chg="add del mod">
          <ac:chgData name="Yacine Khellaf" userId="cd906db7-8064-4f86-936b-24e2d857ddd4" providerId="ADAL" clId="{5617A53B-4A92-4A00-8126-CE5E2F80852D}" dt="2017-12-08T15:31:10.650" v="97" actId="20577"/>
          <ac:spMkLst>
            <pc:docMk/>
            <pc:sldMk cId="2374134185" sldId="261"/>
            <ac:spMk id="2" creationId="{00000000-0000-0000-0000-000000000000}"/>
          </ac:spMkLst>
        </pc:spChg>
        <pc:spChg chg="del">
          <ac:chgData name="Yacine Khellaf" userId="cd906db7-8064-4f86-936b-24e2d857ddd4" providerId="ADAL" clId="{5617A53B-4A92-4A00-8126-CE5E2F80852D}" dt="2017-12-08T15:33:43.540" v="101" actId="478"/>
          <ac:spMkLst>
            <pc:docMk/>
            <pc:sldMk cId="2374134185" sldId="261"/>
            <ac:spMk id="4" creationId="{00000000-0000-0000-0000-000000000000}"/>
          </ac:spMkLst>
        </pc:spChg>
        <pc:spChg chg="add">
          <ac:chgData name="Yacine Khellaf" userId="cd906db7-8064-4f86-936b-24e2d857ddd4" providerId="ADAL" clId="{5617A53B-4A92-4A00-8126-CE5E2F80852D}" dt="2017-12-08T15:33:41.106" v="100" actId="478"/>
          <ac:spMkLst>
            <pc:docMk/>
            <pc:sldMk cId="2374134185" sldId="261"/>
            <ac:spMk id="5" creationId="{B0116164-5849-4ADA-94B7-0696E69E9DAB}"/>
          </ac:spMkLst>
        </pc:spChg>
      </pc:sldChg>
      <pc:sldChg chg="delSp modSp">
        <pc:chgData name="Yacine Khellaf" userId="cd906db7-8064-4f86-936b-24e2d857ddd4" providerId="ADAL" clId="{5617A53B-4A92-4A00-8126-CE5E2F80852D}" dt="2017-12-08T08:50:57.039" v="64" actId="20577"/>
        <pc:sldMkLst>
          <pc:docMk/>
          <pc:sldMk cId="1987401728" sldId="263"/>
        </pc:sldMkLst>
        <pc:spChg chg="mod">
          <ac:chgData name="Yacine Khellaf" userId="cd906db7-8064-4f86-936b-24e2d857ddd4" providerId="ADAL" clId="{5617A53B-4A92-4A00-8126-CE5E2F80852D}" dt="2017-12-08T08:50:37.854" v="32" actId="20577"/>
          <ac:spMkLst>
            <pc:docMk/>
            <pc:sldMk cId="1987401728" sldId="263"/>
            <ac:spMk id="8" creationId="{00000000-0000-0000-0000-000000000000}"/>
          </ac:spMkLst>
        </pc:spChg>
        <pc:spChg chg="del">
          <ac:chgData name="Yacine Khellaf" userId="cd906db7-8064-4f86-936b-24e2d857ddd4" providerId="ADAL" clId="{5617A53B-4A92-4A00-8126-CE5E2F80852D}" dt="2017-12-08T08:50:42.391" v="33" actId="478"/>
          <ac:spMkLst>
            <pc:docMk/>
            <pc:sldMk cId="1987401728" sldId="263"/>
            <ac:spMk id="9" creationId="{00000000-0000-0000-0000-000000000000}"/>
          </ac:spMkLst>
        </pc:spChg>
        <pc:spChg chg="mod">
          <ac:chgData name="Yacine Khellaf" userId="cd906db7-8064-4f86-936b-24e2d857ddd4" providerId="ADAL" clId="{5617A53B-4A92-4A00-8126-CE5E2F80852D}" dt="2017-12-08T08:50:57.039" v="64" actId="20577"/>
          <ac:spMkLst>
            <pc:docMk/>
            <pc:sldMk cId="1987401728" sldId="263"/>
            <ac:spMk id="10" creationId="{00000000-0000-0000-0000-000000000000}"/>
          </ac:spMkLst>
        </pc:spChg>
      </pc:sldChg>
      <pc:sldChg chg="del">
        <pc:chgData name="Yacine Khellaf" userId="cd906db7-8064-4f86-936b-24e2d857ddd4" providerId="ADAL" clId="{5617A53B-4A92-4A00-8126-CE5E2F80852D}" dt="2017-12-08T15:30:01.181" v="70" actId="2696"/>
        <pc:sldMkLst>
          <pc:docMk/>
          <pc:sldMk cId="3767684584" sldId="267"/>
        </pc:sldMkLst>
      </pc:sldChg>
      <pc:sldChg chg="addSp delSp modSp add del">
        <pc:chgData name="Yacine Khellaf" userId="cd906db7-8064-4f86-936b-24e2d857ddd4" providerId="ADAL" clId="{5617A53B-4A92-4A00-8126-CE5E2F80852D}" dt="2017-12-08T15:33:46.662" v="103" actId="2696"/>
        <pc:sldMkLst>
          <pc:docMk/>
          <pc:sldMk cId="3394385240" sldId="268"/>
        </pc:sldMkLst>
        <pc:spChg chg="add del">
          <ac:chgData name="Yacine Khellaf" userId="cd906db7-8064-4f86-936b-24e2d857ddd4" providerId="ADAL" clId="{5617A53B-4A92-4A00-8126-CE5E2F80852D}" dt="2017-12-08T15:31:15.195" v="99" actId="2696"/>
          <ac:spMkLst>
            <pc:docMk/>
            <pc:sldMk cId="3394385240" sldId="268"/>
            <ac:spMk id="6" creationId="{D0C084EF-EC69-4F0F-8711-A6EC8053E2E8}"/>
          </ac:spMkLst>
        </pc:spChg>
        <pc:spChg chg="del">
          <ac:chgData name="Yacine Khellaf" userId="cd906db7-8064-4f86-936b-24e2d857ddd4" providerId="ADAL" clId="{5617A53B-4A92-4A00-8126-CE5E2F80852D}" dt="2017-12-08T15:29:31.598" v="66" actId="478"/>
          <ac:spMkLst>
            <pc:docMk/>
            <pc:sldMk cId="3394385240" sldId="268"/>
            <ac:spMk id="90" creationId="{00000000-0000-0000-0000-000000000000}"/>
          </ac:spMkLst>
        </pc:spChg>
        <pc:spChg chg="mod">
          <ac:chgData name="Yacine Khellaf" userId="cd906db7-8064-4f86-936b-24e2d857ddd4" providerId="ADAL" clId="{5617A53B-4A92-4A00-8126-CE5E2F80852D}" dt="2017-12-08T15:29:37.760" v="68" actId="20577"/>
          <ac:spMkLst>
            <pc:docMk/>
            <pc:sldMk cId="3394385240" sldId="268"/>
            <ac:spMk id="91" creationId="{00000000-0000-0000-0000-000000000000}"/>
          </ac:spMkLst>
        </pc:spChg>
        <pc:spChg chg="del">
          <ac:chgData name="Yacine Khellaf" userId="cd906db7-8064-4f86-936b-24e2d857ddd4" providerId="ADAL" clId="{5617A53B-4A92-4A00-8126-CE5E2F80852D}" dt="2017-12-08T15:29:34.803" v="67" actId="478"/>
          <ac:spMkLst>
            <pc:docMk/>
            <pc:sldMk cId="3394385240" sldId="268"/>
            <ac:spMk id="24580" creationId="{00000000-0000-0000-0000-000000000000}"/>
          </ac:spMkLst>
        </pc:spChg>
      </pc:sldChg>
      <pc:sldChg chg="add del">
        <pc:chgData name="Yacine Khellaf" userId="cd906db7-8064-4f86-936b-24e2d857ddd4" providerId="ADAL" clId="{5617A53B-4A92-4A00-8126-CE5E2F80852D}" dt="2017-12-08T15:34:20.526" v="115" actId="2696"/>
        <pc:sldMkLst>
          <pc:docMk/>
          <pc:sldMk cId="412154531" sldId="269"/>
        </pc:sldMkLst>
      </pc:sldChg>
      <pc:sldChg chg="add del">
        <pc:chgData name="Yacine Khellaf" userId="cd906db7-8064-4f86-936b-24e2d857ddd4" providerId="ADAL" clId="{5617A53B-4A92-4A00-8126-CE5E2F80852D}" dt="2017-12-08T15:35:31.745" v="133" actId="2696"/>
        <pc:sldMkLst>
          <pc:docMk/>
          <pc:sldMk cId="1770580060" sldId="270"/>
        </pc:sldMkLst>
      </pc:sldChg>
      <pc:sldChg chg="add del">
        <pc:chgData name="Yacine Khellaf" userId="cd906db7-8064-4f86-936b-24e2d857ddd4" providerId="ADAL" clId="{5617A53B-4A92-4A00-8126-CE5E2F80852D}" dt="2017-12-08T15:36:41.632" v="148" actId="2696"/>
        <pc:sldMkLst>
          <pc:docMk/>
          <pc:sldMk cId="2193431345" sldId="271"/>
        </pc:sldMkLst>
      </pc:sldChg>
      <pc:sldChg chg="add del">
        <pc:chgData name="Yacine Khellaf" userId="cd906db7-8064-4f86-936b-24e2d857ddd4" providerId="ADAL" clId="{5617A53B-4A92-4A00-8126-CE5E2F80852D}" dt="2017-12-08T15:39:45.286" v="164" actId="2696"/>
        <pc:sldMkLst>
          <pc:docMk/>
          <pc:sldMk cId="1292020597" sldId="272"/>
        </pc:sldMkLst>
      </pc:sldChg>
      <pc:sldChg chg="modSp add del">
        <pc:chgData name="Yacine Khellaf" userId="cd906db7-8064-4f86-936b-24e2d857ddd4" providerId="ADAL" clId="{5617A53B-4A92-4A00-8126-CE5E2F80852D}" dt="2017-12-08T15:40:39.085" v="174" actId="2696"/>
        <pc:sldMkLst>
          <pc:docMk/>
          <pc:sldMk cId="291079371" sldId="273"/>
        </pc:sldMkLst>
        <pc:spChg chg="mod">
          <ac:chgData name="Yacine Khellaf" userId="cd906db7-8064-4f86-936b-24e2d857ddd4" providerId="ADAL" clId="{5617A53B-4A92-4A00-8126-CE5E2F80852D}" dt="2017-12-08T15:40:14.076" v="168" actId="20577"/>
          <ac:spMkLst>
            <pc:docMk/>
            <pc:sldMk cId="291079371" sldId="273"/>
            <ac:spMk id="4" creationId="{00000000-0000-0000-0000-000000000000}"/>
          </ac:spMkLst>
        </pc:spChg>
      </pc:sldChg>
      <pc:sldChg chg="addSp delSp modSp add">
        <pc:chgData name="Yacine Khellaf" userId="cd906db7-8064-4f86-936b-24e2d857ddd4" providerId="ADAL" clId="{5617A53B-4A92-4A00-8126-CE5E2F80852D}" dt="2017-12-08T15:40:38.129" v="173" actId="1038"/>
        <pc:sldMkLst>
          <pc:docMk/>
          <pc:sldMk cId="1638297067" sldId="274"/>
        </pc:sldMkLst>
        <pc:spChg chg="mod">
          <ac:chgData name="Yacine Khellaf" userId="cd906db7-8064-4f86-936b-24e2d857ddd4" providerId="ADAL" clId="{5617A53B-4A92-4A00-8126-CE5E2F80852D}" dt="2017-12-08T15:30:08.546" v="81" actId="20577"/>
          <ac:spMkLst>
            <pc:docMk/>
            <pc:sldMk cId="1638297067" sldId="274"/>
            <ac:spMk id="2" creationId="{00000000-0000-0000-0000-000000000000}"/>
          </ac:spMkLst>
        </pc:spChg>
        <pc:spChg chg="del">
          <ac:chgData name="Yacine Khellaf" userId="cd906db7-8064-4f86-936b-24e2d857ddd4" providerId="ADAL" clId="{5617A53B-4A92-4A00-8126-CE5E2F80852D}" dt="2017-12-08T15:40:35.866" v="169" actId="478"/>
          <ac:spMkLst>
            <pc:docMk/>
            <pc:sldMk cId="1638297067" sldId="274"/>
            <ac:spMk id="4" creationId="{00000000-0000-0000-0000-000000000000}"/>
          </ac:spMkLst>
        </pc:spChg>
        <pc:spChg chg="add mod">
          <ac:chgData name="Yacine Khellaf" userId="cd906db7-8064-4f86-936b-24e2d857ddd4" providerId="ADAL" clId="{5617A53B-4A92-4A00-8126-CE5E2F80852D}" dt="2017-12-08T15:40:38.129" v="173" actId="1038"/>
          <ac:spMkLst>
            <pc:docMk/>
            <pc:sldMk cId="1638297067" sldId="274"/>
            <ac:spMk id="5" creationId="{76739EC4-FA21-4295-8D80-0F8B6E69E4C7}"/>
          </ac:spMkLst>
        </pc:spChg>
      </pc:sldChg>
      <pc:sldChg chg="add del">
        <pc:chgData name="Yacine Khellaf" userId="cd906db7-8064-4f86-936b-24e2d857ddd4" providerId="ADAL" clId="{5617A53B-4A92-4A00-8126-CE5E2F80852D}" dt="2017-12-08T15:33:57.566" v="106" actId="2696"/>
        <pc:sldMkLst>
          <pc:docMk/>
          <pc:sldMk cId="1529160875" sldId="275"/>
        </pc:sldMkLst>
      </pc:sldChg>
      <pc:sldChg chg="add del">
        <pc:chgData name="Yacine Khellaf" userId="cd906db7-8064-4f86-936b-24e2d857ddd4" providerId="ADAL" clId="{5617A53B-4A92-4A00-8126-CE5E2F80852D}" dt="2017-12-08T15:30:49.950" v="85" actId="20577"/>
        <pc:sldMkLst>
          <pc:docMk/>
          <pc:sldMk cId="1615163580" sldId="275"/>
        </pc:sldMkLst>
      </pc:sldChg>
      <pc:sldChg chg="add del">
        <pc:chgData name="Yacine Khellaf" userId="cd906db7-8064-4f86-936b-24e2d857ddd4" providerId="ADAL" clId="{5617A53B-4A92-4A00-8126-CE5E2F80852D}" dt="2017-12-08T15:30:55.689" v="87" actId="2696"/>
        <pc:sldMkLst>
          <pc:docMk/>
          <pc:sldMk cId="3052362245" sldId="275"/>
        </pc:sldMkLst>
      </pc:sldChg>
      <pc:sldChg chg="addSp delSp modSp add">
        <pc:chgData name="Yacine Khellaf" userId="cd906db7-8064-4f86-936b-24e2d857ddd4" providerId="ADAL" clId="{5617A53B-4A92-4A00-8126-CE5E2F80852D}" dt="2017-12-08T15:43:02.814" v="229" actId="1038"/>
        <pc:sldMkLst>
          <pc:docMk/>
          <pc:sldMk cId="1341541071" sldId="276"/>
        </pc:sldMkLst>
        <pc:spChg chg="mod">
          <ac:chgData name="Yacine Khellaf" userId="cd906db7-8064-4f86-936b-24e2d857ddd4" providerId="ADAL" clId="{5617A53B-4A92-4A00-8126-CE5E2F80852D}" dt="2017-12-08T15:34:06.893" v="109" actId="27636"/>
          <ac:spMkLst>
            <pc:docMk/>
            <pc:sldMk cId="1341541071" sldId="276"/>
            <ac:spMk id="2" creationId="{00000000-0000-0000-0000-000000000000}"/>
          </ac:spMkLst>
        </pc:spChg>
        <pc:spChg chg="del">
          <ac:chgData name="Yacine Khellaf" userId="cd906db7-8064-4f86-936b-24e2d857ddd4" providerId="ADAL" clId="{5617A53B-4A92-4A00-8126-CE5E2F80852D}" dt="2017-12-08T15:34:01.955" v="107" actId="478"/>
          <ac:spMkLst>
            <pc:docMk/>
            <pc:sldMk cId="1341541071" sldId="276"/>
            <ac:spMk id="5" creationId="{B0116164-5849-4ADA-94B7-0696E69E9DAB}"/>
          </ac:spMkLst>
        </pc:spChg>
        <pc:spChg chg="add mod">
          <ac:chgData name="Yacine Khellaf" userId="cd906db7-8064-4f86-936b-24e2d857ddd4" providerId="ADAL" clId="{5617A53B-4A92-4A00-8126-CE5E2F80852D}" dt="2017-12-08T15:35:14.602" v="122" actId="1036"/>
          <ac:spMkLst>
            <pc:docMk/>
            <pc:sldMk cId="1341541071" sldId="276"/>
            <ac:spMk id="6" creationId="{2361C4D2-A445-4079-92EC-7A3A184AE97A}"/>
          </ac:spMkLst>
        </pc:spChg>
        <pc:spChg chg="add mod">
          <ac:chgData name="Yacine Khellaf" userId="cd906db7-8064-4f86-936b-24e2d857ddd4" providerId="ADAL" clId="{5617A53B-4A92-4A00-8126-CE5E2F80852D}" dt="2017-12-08T15:43:02.814" v="229" actId="1038"/>
          <ac:spMkLst>
            <pc:docMk/>
            <pc:sldMk cId="1341541071" sldId="276"/>
            <ac:spMk id="9" creationId="{2A7A3ECF-D04C-4192-9A35-D6CAD373B207}"/>
          </ac:spMkLst>
        </pc:spChg>
        <pc:spChg chg="add mod">
          <ac:chgData name="Yacine Khellaf" userId="cd906db7-8064-4f86-936b-24e2d857ddd4" providerId="ADAL" clId="{5617A53B-4A92-4A00-8126-CE5E2F80852D}" dt="2017-12-08T15:43:02.814" v="229" actId="1038"/>
          <ac:spMkLst>
            <pc:docMk/>
            <pc:sldMk cId="1341541071" sldId="276"/>
            <ac:spMk id="10" creationId="{B946AACF-0AFC-4C33-8E92-F734A0EC377E}"/>
          </ac:spMkLst>
        </pc:spChg>
        <pc:picChg chg="add mod">
          <ac:chgData name="Yacine Khellaf" userId="cd906db7-8064-4f86-936b-24e2d857ddd4" providerId="ADAL" clId="{5617A53B-4A92-4A00-8126-CE5E2F80852D}" dt="2017-12-08T15:42:57.777" v="223" actId="1038"/>
          <ac:picMkLst>
            <pc:docMk/>
            <pc:sldMk cId="1341541071" sldId="276"/>
            <ac:picMk id="7" creationId="{290FE2D9-2B83-4F5E-801F-8B02591BE215}"/>
          </ac:picMkLst>
        </pc:picChg>
        <pc:picChg chg="add mod">
          <ac:chgData name="Yacine Khellaf" userId="cd906db7-8064-4f86-936b-24e2d857ddd4" providerId="ADAL" clId="{5617A53B-4A92-4A00-8126-CE5E2F80852D}" dt="2017-12-08T15:42:30.734" v="213" actId="692"/>
          <ac:picMkLst>
            <pc:docMk/>
            <pc:sldMk cId="1341541071" sldId="276"/>
            <ac:picMk id="8" creationId="{CF03E8D8-A550-4F11-8380-63B00FDAA449}"/>
          </ac:picMkLst>
        </pc:picChg>
      </pc:sldChg>
      <pc:sldChg chg="addSp delSp modSp add">
        <pc:chgData name="Yacine Khellaf" userId="cd906db7-8064-4f86-936b-24e2d857ddd4" providerId="ADAL" clId="{5617A53B-4A92-4A00-8126-CE5E2F80852D}" dt="2017-12-08T15:43:14.961" v="237" actId="1037"/>
        <pc:sldMkLst>
          <pc:docMk/>
          <pc:sldMk cId="2803874648" sldId="277"/>
        </pc:sldMkLst>
        <pc:spChg chg="mod">
          <ac:chgData name="Yacine Khellaf" userId="cd906db7-8064-4f86-936b-24e2d857ddd4" providerId="ADAL" clId="{5617A53B-4A92-4A00-8126-CE5E2F80852D}" dt="2017-12-08T15:35:04.047" v="119" actId="27636"/>
          <ac:spMkLst>
            <pc:docMk/>
            <pc:sldMk cId="2803874648" sldId="277"/>
            <ac:spMk id="2" creationId="{00000000-0000-0000-0000-000000000000}"/>
          </ac:spMkLst>
        </pc:spChg>
        <pc:spChg chg="del">
          <ac:chgData name="Yacine Khellaf" userId="cd906db7-8064-4f86-936b-24e2d857ddd4" providerId="ADAL" clId="{5617A53B-4A92-4A00-8126-CE5E2F80852D}" dt="2017-12-08T15:34:29.915" v="117" actId="478"/>
          <ac:spMkLst>
            <pc:docMk/>
            <pc:sldMk cId="2803874648" sldId="277"/>
            <ac:spMk id="5" creationId="{B0116164-5849-4ADA-94B7-0696E69E9DAB}"/>
          </ac:spMkLst>
        </pc:spChg>
        <pc:spChg chg="add del mod">
          <ac:chgData name="Yacine Khellaf" userId="cd906db7-8064-4f86-936b-24e2d857ddd4" providerId="ADAL" clId="{5617A53B-4A92-4A00-8126-CE5E2F80852D}" dt="2017-12-08T15:40:50.791" v="178" actId="1037"/>
          <ac:spMkLst>
            <pc:docMk/>
            <pc:sldMk cId="2803874648" sldId="277"/>
            <ac:spMk id="6" creationId="{B7B956BA-75FC-4343-A454-62A34C7C31B9}"/>
          </ac:spMkLst>
        </pc:spChg>
        <pc:spChg chg="add">
          <ac:chgData name="Yacine Khellaf" userId="cd906db7-8064-4f86-936b-24e2d857ddd4" providerId="ADAL" clId="{5617A53B-4A92-4A00-8126-CE5E2F80852D}" dt="2017-12-08T15:40:51.032" v="179" actId="1037"/>
          <ac:spMkLst>
            <pc:docMk/>
            <pc:sldMk cId="2803874648" sldId="277"/>
            <ac:spMk id="9" creationId="{274057F1-D421-4B1C-BD01-45CBE6AB86B8}"/>
          </ac:spMkLst>
        </pc:spChg>
        <pc:spChg chg="add mod">
          <ac:chgData name="Yacine Khellaf" userId="cd906db7-8064-4f86-936b-24e2d857ddd4" providerId="ADAL" clId="{5617A53B-4A92-4A00-8126-CE5E2F80852D}" dt="2017-12-08T15:43:14.961" v="237" actId="1037"/>
          <ac:spMkLst>
            <pc:docMk/>
            <pc:sldMk cId="2803874648" sldId="277"/>
            <ac:spMk id="10" creationId="{F7CC7B2E-4D31-4192-982E-FEFB8BE3DC57}"/>
          </ac:spMkLst>
        </pc:spChg>
        <pc:spChg chg="add mod">
          <ac:chgData name="Yacine Khellaf" userId="cd906db7-8064-4f86-936b-24e2d857ddd4" providerId="ADAL" clId="{5617A53B-4A92-4A00-8126-CE5E2F80852D}" dt="2017-12-08T15:43:14.961" v="237" actId="1037"/>
          <ac:spMkLst>
            <pc:docMk/>
            <pc:sldMk cId="2803874648" sldId="277"/>
            <ac:spMk id="11" creationId="{F5ABD7BF-51A3-4660-AFA3-8F2166CF683F}"/>
          </ac:spMkLst>
        </pc:spChg>
        <pc:picChg chg="add mod">
          <ac:chgData name="Yacine Khellaf" userId="cd906db7-8064-4f86-936b-24e2d857ddd4" providerId="ADAL" clId="{5617A53B-4A92-4A00-8126-CE5E2F80852D}" dt="2017-12-08T15:40:48.025" v="177" actId="1036"/>
          <ac:picMkLst>
            <pc:docMk/>
            <pc:sldMk cId="2803874648" sldId="277"/>
            <ac:picMk id="7" creationId="{7482E081-4D83-4F3C-A3D6-E12F3C0073FF}"/>
          </ac:picMkLst>
        </pc:picChg>
        <pc:picChg chg="add mod">
          <ac:chgData name="Yacine Khellaf" userId="cd906db7-8064-4f86-936b-24e2d857ddd4" providerId="ADAL" clId="{5617A53B-4A92-4A00-8126-CE5E2F80852D}" dt="2017-12-08T15:42:56.066" v="221" actId="692"/>
          <ac:picMkLst>
            <pc:docMk/>
            <pc:sldMk cId="2803874648" sldId="277"/>
            <ac:picMk id="8" creationId="{2328E0B4-BFE3-411A-AFCB-E25C56A0C523}"/>
          </ac:picMkLst>
        </pc:picChg>
      </pc:sldChg>
      <pc:sldChg chg="add del">
        <pc:chgData name="Yacine Khellaf" userId="cd906db7-8064-4f86-936b-24e2d857ddd4" providerId="ADAL" clId="{5617A53B-4A92-4A00-8126-CE5E2F80852D}" dt="2017-12-08T15:35:35.588" v="135" actId="20577"/>
        <pc:sldMkLst>
          <pc:docMk/>
          <pc:sldMk cId="700633615" sldId="278"/>
        </pc:sldMkLst>
      </pc:sldChg>
      <pc:sldChg chg="addSp delSp modSp add">
        <pc:chgData name="Yacine Khellaf" userId="cd906db7-8064-4f86-936b-24e2d857ddd4" providerId="ADAL" clId="{5617A53B-4A92-4A00-8126-CE5E2F80852D}" dt="2017-12-08T15:36:39.435" v="147" actId="27636"/>
        <pc:sldMkLst>
          <pc:docMk/>
          <pc:sldMk cId="2145750007" sldId="278"/>
        </pc:sldMkLst>
        <pc:spChg chg="mod">
          <ac:chgData name="Yacine Khellaf" userId="cd906db7-8064-4f86-936b-24e2d857ddd4" providerId="ADAL" clId="{5617A53B-4A92-4A00-8126-CE5E2F80852D}" dt="2017-12-08T15:36:39.435" v="147" actId="27636"/>
          <ac:spMkLst>
            <pc:docMk/>
            <pc:sldMk cId="2145750007" sldId="278"/>
            <ac:spMk id="2" creationId="{00000000-0000-0000-0000-000000000000}"/>
          </ac:spMkLst>
        </pc:spChg>
        <pc:spChg chg="del">
          <ac:chgData name="Yacine Khellaf" userId="cd906db7-8064-4f86-936b-24e2d857ddd4" providerId="ADAL" clId="{5617A53B-4A92-4A00-8126-CE5E2F80852D}" dt="2017-12-08T15:35:47.234" v="137" actId="478"/>
          <ac:spMkLst>
            <pc:docMk/>
            <pc:sldMk cId="2145750007" sldId="278"/>
            <ac:spMk id="5" creationId="{B0116164-5849-4ADA-94B7-0696E69E9DAB}"/>
          </ac:spMkLst>
        </pc:spChg>
        <pc:spChg chg="add mod">
          <ac:chgData name="Yacine Khellaf" userId="cd906db7-8064-4f86-936b-24e2d857ddd4" providerId="ADAL" clId="{5617A53B-4A92-4A00-8126-CE5E2F80852D}" dt="2017-12-08T15:35:51.730" v="144" actId="1036"/>
          <ac:spMkLst>
            <pc:docMk/>
            <pc:sldMk cId="2145750007" sldId="278"/>
            <ac:spMk id="6" creationId="{FC0B351B-F6CC-49F0-81F9-C99FAE20B254}"/>
          </ac:spMkLst>
        </pc:spChg>
        <pc:spChg chg="add mod">
          <ac:chgData name="Yacine Khellaf" userId="cd906db7-8064-4f86-936b-24e2d857ddd4" providerId="ADAL" clId="{5617A53B-4A92-4A00-8126-CE5E2F80852D}" dt="2017-12-08T15:35:54.508" v="145" actId="1076"/>
          <ac:spMkLst>
            <pc:docMk/>
            <pc:sldMk cId="2145750007" sldId="278"/>
            <ac:spMk id="7" creationId="{79E6EEEC-7959-4AE2-A42C-F9F6C8D0D443}"/>
          </ac:spMkLst>
        </pc:spChg>
        <pc:spChg chg="add mod">
          <ac:chgData name="Yacine Khellaf" userId="cd906db7-8064-4f86-936b-24e2d857ddd4" providerId="ADAL" clId="{5617A53B-4A92-4A00-8126-CE5E2F80852D}" dt="2017-12-08T15:35:51.730" v="144" actId="1036"/>
          <ac:spMkLst>
            <pc:docMk/>
            <pc:sldMk cId="2145750007" sldId="278"/>
            <ac:spMk id="10" creationId="{59B54B1B-AB1A-4530-9B35-073CF449DF50}"/>
          </ac:spMkLst>
        </pc:spChg>
        <pc:spChg chg="add mod">
          <ac:chgData name="Yacine Khellaf" userId="cd906db7-8064-4f86-936b-24e2d857ddd4" providerId="ADAL" clId="{5617A53B-4A92-4A00-8126-CE5E2F80852D}" dt="2017-12-08T15:35:51.730" v="144" actId="1036"/>
          <ac:spMkLst>
            <pc:docMk/>
            <pc:sldMk cId="2145750007" sldId="278"/>
            <ac:spMk id="11" creationId="{F4B85650-99A4-4609-9EC0-A36B7D5354CA}"/>
          </ac:spMkLst>
        </pc:spChg>
        <pc:graphicFrameChg chg="add mod">
          <ac:chgData name="Yacine Khellaf" userId="cd906db7-8064-4f86-936b-24e2d857ddd4" providerId="ADAL" clId="{5617A53B-4A92-4A00-8126-CE5E2F80852D}" dt="2017-12-08T15:35:51.730" v="144" actId="1036"/>
          <ac:graphicFrameMkLst>
            <pc:docMk/>
            <pc:sldMk cId="2145750007" sldId="278"/>
            <ac:graphicFrameMk id="8" creationId="{2544280C-4DD3-454B-8C69-390318D935FA}"/>
          </ac:graphicFrameMkLst>
        </pc:graphicFrameChg>
        <pc:picChg chg="add mod">
          <ac:chgData name="Yacine Khellaf" userId="cd906db7-8064-4f86-936b-24e2d857ddd4" providerId="ADAL" clId="{5617A53B-4A92-4A00-8126-CE5E2F80852D}" dt="2017-12-08T15:35:51.730" v="144" actId="1036"/>
          <ac:picMkLst>
            <pc:docMk/>
            <pc:sldMk cId="2145750007" sldId="278"/>
            <ac:picMk id="9" creationId="{7D8EAE6D-E549-42B6-9E33-44868C0FBE98}"/>
          </ac:picMkLst>
        </pc:picChg>
      </pc:sldChg>
      <pc:sldChg chg="addSp delSp modSp add">
        <pc:chgData name="Yacine Khellaf" userId="cd906db7-8064-4f86-936b-24e2d857ddd4" providerId="ADAL" clId="{5617A53B-4A92-4A00-8126-CE5E2F80852D}" dt="2017-12-08T15:38:43.405" v="162" actId="27636"/>
        <pc:sldMkLst>
          <pc:docMk/>
          <pc:sldMk cId="2795078941" sldId="279"/>
        </pc:sldMkLst>
        <pc:spChg chg="mod">
          <ac:chgData name="Yacine Khellaf" userId="cd906db7-8064-4f86-936b-24e2d857ddd4" providerId="ADAL" clId="{5617A53B-4A92-4A00-8126-CE5E2F80852D}" dt="2017-12-08T15:38:43.405" v="162" actId="27636"/>
          <ac:spMkLst>
            <pc:docMk/>
            <pc:sldMk cId="2795078941" sldId="279"/>
            <ac:spMk id="2" creationId="{00000000-0000-0000-0000-000000000000}"/>
          </ac:spMkLst>
        </pc:spChg>
        <pc:spChg chg="del">
          <ac:chgData name="Yacine Khellaf" userId="cd906db7-8064-4f86-936b-24e2d857ddd4" providerId="ADAL" clId="{5617A53B-4A92-4A00-8126-CE5E2F80852D}" dt="2017-12-08T15:36:52.627" v="152" actId="478"/>
          <ac:spMkLst>
            <pc:docMk/>
            <pc:sldMk cId="2795078941" sldId="279"/>
            <ac:spMk id="5" creationId="{B0116164-5849-4ADA-94B7-0696E69E9DAB}"/>
          </ac:spMkLst>
        </pc:spChg>
        <pc:spChg chg="add mod">
          <ac:chgData name="Yacine Khellaf" userId="cd906db7-8064-4f86-936b-24e2d857ddd4" providerId="ADAL" clId="{5617A53B-4A92-4A00-8126-CE5E2F80852D}" dt="2017-12-08T15:37:11.811" v="160" actId="1036"/>
          <ac:spMkLst>
            <pc:docMk/>
            <pc:sldMk cId="2795078941" sldId="279"/>
            <ac:spMk id="6" creationId="{1659605E-2AC2-435F-A302-2AC1E3F26E82}"/>
          </ac:spMkLst>
        </pc:spChg>
        <pc:spChg chg="add mod">
          <ac:chgData name="Yacine Khellaf" userId="cd906db7-8064-4f86-936b-24e2d857ddd4" providerId="ADAL" clId="{5617A53B-4A92-4A00-8126-CE5E2F80852D}" dt="2017-12-08T15:37:02.130" v="154" actId="1036"/>
          <ac:spMkLst>
            <pc:docMk/>
            <pc:sldMk cId="2795078941" sldId="279"/>
            <ac:spMk id="7" creationId="{D99BF5D9-EA01-4A35-B45C-CFDFEC71403A}"/>
          </ac:spMkLst>
        </pc:spChg>
        <pc:spChg chg="add mod">
          <ac:chgData name="Yacine Khellaf" userId="cd906db7-8064-4f86-936b-24e2d857ddd4" providerId="ADAL" clId="{5617A53B-4A92-4A00-8126-CE5E2F80852D}" dt="2017-12-08T15:37:11.811" v="160" actId="1036"/>
          <ac:spMkLst>
            <pc:docMk/>
            <pc:sldMk cId="2795078941" sldId="279"/>
            <ac:spMk id="10" creationId="{E2AEF371-9123-43FF-8683-DF8FD930B16A}"/>
          </ac:spMkLst>
        </pc:spChg>
        <pc:spChg chg="add mod">
          <ac:chgData name="Yacine Khellaf" userId="cd906db7-8064-4f86-936b-24e2d857ddd4" providerId="ADAL" clId="{5617A53B-4A92-4A00-8126-CE5E2F80852D}" dt="2017-12-08T15:37:11.811" v="160" actId="1036"/>
          <ac:spMkLst>
            <pc:docMk/>
            <pc:sldMk cId="2795078941" sldId="279"/>
            <ac:spMk id="11" creationId="{98EC812B-E0AE-458A-93A4-B8A642ED71A0}"/>
          </ac:spMkLst>
        </pc:spChg>
        <pc:graphicFrameChg chg="add mod">
          <ac:chgData name="Yacine Khellaf" userId="cd906db7-8064-4f86-936b-24e2d857ddd4" providerId="ADAL" clId="{5617A53B-4A92-4A00-8126-CE5E2F80852D}" dt="2017-12-08T15:37:11.811" v="160" actId="1036"/>
          <ac:graphicFrameMkLst>
            <pc:docMk/>
            <pc:sldMk cId="2795078941" sldId="279"/>
            <ac:graphicFrameMk id="8" creationId="{7C42AE2C-DC4B-479A-8B7F-BC31A39C15F4}"/>
          </ac:graphicFrameMkLst>
        </pc:graphicFrameChg>
        <pc:picChg chg="add mod">
          <ac:chgData name="Yacine Khellaf" userId="cd906db7-8064-4f86-936b-24e2d857ddd4" providerId="ADAL" clId="{5617A53B-4A92-4A00-8126-CE5E2F80852D}" dt="2017-12-08T15:37:11.811" v="160" actId="1036"/>
          <ac:picMkLst>
            <pc:docMk/>
            <pc:sldMk cId="2795078941" sldId="279"/>
            <ac:picMk id="9" creationId="{9BA44D48-ACF1-40B2-99C4-2DDE6A9652EC}"/>
          </ac:picMkLst>
        </pc:picChg>
      </pc:sldChg>
      <pc:sldChg chg="addSp delSp modSp add ord">
        <pc:chgData name="Yacine Khellaf" userId="cd906db7-8064-4f86-936b-24e2d857ddd4" providerId="ADAL" clId="{5617A53B-4A92-4A00-8126-CE5E2F80852D}" dt="2017-12-08T15:50:21.145" v="261" actId="20577"/>
        <pc:sldMkLst>
          <pc:docMk/>
          <pc:sldMk cId="2591081001" sldId="280"/>
        </pc:sldMkLst>
        <pc:spChg chg="mod">
          <ac:chgData name="Yacine Khellaf" userId="cd906db7-8064-4f86-936b-24e2d857ddd4" providerId="ADAL" clId="{5617A53B-4A92-4A00-8126-CE5E2F80852D}" dt="2017-12-08T15:50:21.145" v="261" actId="20577"/>
          <ac:spMkLst>
            <pc:docMk/>
            <pc:sldMk cId="2591081001" sldId="280"/>
            <ac:spMk id="2" creationId="{00000000-0000-0000-0000-000000000000}"/>
          </ac:spMkLst>
        </pc:spChg>
        <pc:spChg chg="del">
          <ac:chgData name="Yacine Khellaf" userId="cd906db7-8064-4f86-936b-24e2d857ddd4" providerId="ADAL" clId="{5617A53B-4A92-4A00-8126-CE5E2F80852D}" dt="2017-12-08T15:50:06.970" v="242" actId="478"/>
          <ac:spMkLst>
            <pc:docMk/>
            <pc:sldMk cId="2591081001" sldId="280"/>
            <ac:spMk id="5" creationId="{B0116164-5849-4ADA-94B7-0696E69E9DAB}"/>
          </ac:spMkLst>
        </pc:spChg>
        <pc:picChg chg="add mod">
          <ac:chgData name="Yacine Khellaf" userId="cd906db7-8064-4f86-936b-24e2d857ddd4" providerId="ADAL" clId="{5617A53B-4A92-4A00-8126-CE5E2F80852D}" dt="2017-12-08T15:50:13.189" v="245" actId="1076"/>
          <ac:picMkLst>
            <pc:docMk/>
            <pc:sldMk cId="2591081001" sldId="280"/>
            <ac:picMk id="6" creationId="{D4BC5DE4-E030-40A0-A0D2-CFD3DBECC5E5}"/>
          </ac:picMkLst>
        </pc:picChg>
      </pc:sldChg>
      <pc:sldChg chg="delSp add del">
        <pc:chgData name="Yacine Khellaf" userId="cd906db7-8064-4f86-936b-24e2d857ddd4" providerId="ADAL" clId="{5617A53B-4A92-4A00-8126-CE5E2F80852D}" dt="2017-12-08T15:39:31.967" v="163" actId="2696"/>
        <pc:sldMkLst>
          <pc:docMk/>
          <pc:sldMk cId="3365249671" sldId="280"/>
        </pc:sldMkLst>
        <pc:spChg chg="del">
          <ac:chgData name="Yacine Khellaf" userId="cd906db7-8064-4f86-936b-24e2d857ddd4" providerId="ADAL" clId="{5617A53B-4A92-4A00-8126-CE5E2F80852D}" dt="2017-12-08T15:36:50.858" v="151" actId="478"/>
          <ac:spMkLst>
            <pc:docMk/>
            <pc:sldMk cId="3365249671" sldId="280"/>
            <ac:spMk id="5" creationId="{B0116164-5849-4ADA-94B7-0696E69E9DAB}"/>
          </ac:spMkLst>
        </pc:spChg>
      </pc:sldChg>
      <pc:sldChg chg="add del">
        <pc:chgData name="Yacine Khellaf" userId="cd906db7-8064-4f86-936b-24e2d857ddd4" providerId="ADAL" clId="{5617A53B-4A92-4A00-8126-CE5E2F80852D}" dt="2017-12-08T15:50:00.756" v="239" actId="2696"/>
        <pc:sldMkLst>
          <pc:docMk/>
          <pc:sldMk cId="3569852480" sldId="280"/>
        </pc:sldMkLst>
      </pc:sldChg>
      <pc:sldMasterChg chg="delSldLayout">
        <pc:chgData name="Yacine Khellaf" userId="cd906db7-8064-4f86-936b-24e2d857ddd4" providerId="ADAL" clId="{5617A53B-4A92-4A00-8126-CE5E2F80852D}" dt="2017-12-08T15:40:39.087" v="175" actId="2696"/>
        <pc:sldMasterMkLst>
          <pc:docMk/>
          <pc:sldMasterMk cId="0" sldId="2147483649"/>
        </pc:sldMasterMkLst>
        <pc:sldLayoutChg chg="del">
          <pc:chgData name="Yacine Khellaf" userId="cd906db7-8064-4f86-936b-24e2d857ddd4" providerId="ADAL" clId="{5617A53B-4A92-4A00-8126-CE5E2F80852D}" dt="2017-12-08T15:33:46.663" v="104" actId="2696"/>
          <pc:sldLayoutMkLst>
            <pc:docMk/>
            <pc:sldMasterMk cId="0" sldId="2147483649"/>
            <pc:sldLayoutMk cId="579477174" sldId="2147483683"/>
          </pc:sldLayoutMkLst>
        </pc:sldLayoutChg>
        <pc:sldLayoutChg chg="del">
          <pc:chgData name="Yacine Khellaf" userId="cd906db7-8064-4f86-936b-24e2d857ddd4" providerId="ADAL" clId="{5617A53B-4A92-4A00-8126-CE5E2F80852D}" dt="2017-12-08T15:39:45.289" v="165" actId="2696"/>
          <pc:sldLayoutMkLst>
            <pc:docMk/>
            <pc:sldMasterMk cId="0" sldId="2147483649"/>
            <pc:sldLayoutMk cId="3041020227" sldId="2147483684"/>
          </pc:sldLayoutMkLst>
        </pc:sldLayoutChg>
        <pc:sldLayoutChg chg="del">
          <pc:chgData name="Yacine Khellaf" userId="cd906db7-8064-4f86-936b-24e2d857ddd4" providerId="ADAL" clId="{5617A53B-4A92-4A00-8126-CE5E2F80852D}" dt="2017-12-08T15:40:39.087" v="175" actId="2696"/>
          <pc:sldLayoutMkLst>
            <pc:docMk/>
            <pc:sldMasterMk cId="0" sldId="2147483649"/>
            <pc:sldLayoutMk cId="2400435088" sldId="2147483685"/>
          </pc:sldLayoutMkLst>
        </pc:sldLayoutChg>
      </pc:sldMasterChg>
    </pc:docChg>
  </pc:docChgLst>
  <pc:docChgLst>
    <pc:chgData name="Yacine Khellaf" userId="cd906db7-8064-4f86-936b-24e2d857ddd4" providerId="ADAL" clId="{C4CF80E9-E3FB-4AAF-B4FC-EA0E1CB3DED2}"/>
    <pc:docChg chg="custSel modSld sldOrd">
      <pc:chgData name="Yacine Khellaf" userId="cd906db7-8064-4f86-936b-24e2d857ddd4" providerId="ADAL" clId="{C4CF80E9-E3FB-4AAF-B4FC-EA0E1CB3DED2}" dt="2017-12-15T07:49:17.518" v="166" actId="20577"/>
      <pc:docMkLst>
        <pc:docMk/>
      </pc:docMkLst>
      <pc:sldChg chg="modSp">
        <pc:chgData name="Yacine Khellaf" userId="cd906db7-8064-4f86-936b-24e2d857ddd4" providerId="ADAL" clId="{C4CF80E9-E3FB-4AAF-B4FC-EA0E1CB3DED2}" dt="2017-12-14T08:59:46.496" v="110" actId="20577"/>
        <pc:sldMkLst>
          <pc:docMk/>
          <pc:sldMk cId="2374134185" sldId="261"/>
        </pc:sldMkLst>
        <pc:spChg chg="mod">
          <ac:chgData name="Yacine Khellaf" userId="cd906db7-8064-4f86-936b-24e2d857ddd4" providerId="ADAL" clId="{C4CF80E9-E3FB-4AAF-B4FC-EA0E1CB3DED2}" dt="2017-12-14T08:29:52.631" v="11" actId="20577"/>
          <ac:spMkLst>
            <pc:docMk/>
            <pc:sldMk cId="2374134185" sldId="261"/>
            <ac:spMk id="2" creationId="{00000000-0000-0000-0000-000000000000}"/>
          </ac:spMkLst>
        </pc:spChg>
        <pc:spChg chg="mod">
          <ac:chgData name="Yacine Khellaf" userId="cd906db7-8064-4f86-936b-24e2d857ddd4" providerId="ADAL" clId="{C4CF80E9-E3FB-4AAF-B4FC-EA0E1CB3DED2}" dt="2017-12-14T08:59:46.496" v="110" actId="20577"/>
          <ac:spMkLst>
            <pc:docMk/>
            <pc:sldMk cId="2374134185" sldId="261"/>
            <ac:spMk id="5" creationId="{B0116164-5849-4ADA-94B7-0696E69E9DAB}"/>
          </ac:spMkLst>
        </pc:spChg>
      </pc:sldChg>
      <pc:sldChg chg="addSp delSp modSp">
        <pc:chgData name="Yacine Khellaf" userId="cd906db7-8064-4f86-936b-24e2d857ddd4" providerId="ADAL" clId="{C4CF80E9-E3FB-4AAF-B4FC-EA0E1CB3DED2}" dt="2017-12-14T09:03:31.939" v="140" actId="1036"/>
        <pc:sldMkLst>
          <pc:docMk/>
          <pc:sldMk cId="1341541071" sldId="276"/>
        </pc:sldMkLst>
        <pc:spChg chg="mod">
          <ac:chgData name="Yacine Khellaf" userId="cd906db7-8064-4f86-936b-24e2d857ddd4" providerId="ADAL" clId="{C4CF80E9-E3FB-4AAF-B4FC-EA0E1CB3DED2}" dt="2017-12-14T08:29:57.111" v="18" actId="27636"/>
          <ac:spMkLst>
            <pc:docMk/>
            <pc:sldMk cId="1341541071" sldId="276"/>
            <ac:spMk id="2" creationId="{00000000-0000-0000-0000-000000000000}"/>
          </ac:spMkLst>
        </pc:spChg>
        <pc:graphicFrameChg chg="add del">
          <ac:chgData name="Yacine Khellaf" userId="cd906db7-8064-4f86-936b-24e2d857ddd4" providerId="ADAL" clId="{C4CF80E9-E3FB-4AAF-B4FC-EA0E1CB3DED2}" dt="2017-12-14T09:02:50.492" v="123" actId="478"/>
          <ac:graphicFrameMkLst>
            <pc:docMk/>
            <pc:sldMk cId="1341541071" sldId="276"/>
            <ac:graphicFrameMk id="11" creationId="{94507793-3DFF-42E3-9021-0BC4EE97C77C}"/>
          </ac:graphicFrameMkLst>
        </pc:graphicFrameChg>
        <pc:cxnChg chg="add mod">
          <ac:chgData name="Yacine Khellaf" userId="cd906db7-8064-4f86-936b-24e2d857ddd4" providerId="ADAL" clId="{C4CF80E9-E3FB-4AAF-B4FC-EA0E1CB3DED2}" dt="2017-12-14T09:03:31.939" v="140" actId="1036"/>
          <ac:cxnSpMkLst>
            <pc:docMk/>
            <pc:sldMk cId="1341541071" sldId="276"/>
            <ac:cxnSpMk id="5" creationId="{73D4A783-F750-4559-95D0-3A455F117A14}"/>
          </ac:cxnSpMkLst>
        </pc:cxnChg>
      </pc:sldChg>
      <pc:sldChg chg="modSp">
        <pc:chgData name="Yacine Khellaf" userId="cd906db7-8064-4f86-936b-24e2d857ddd4" providerId="ADAL" clId="{C4CF80E9-E3FB-4AAF-B4FC-EA0E1CB3DED2}" dt="2017-12-14T08:30:01.284" v="24" actId="20577"/>
        <pc:sldMkLst>
          <pc:docMk/>
          <pc:sldMk cId="2803874648" sldId="277"/>
        </pc:sldMkLst>
        <pc:spChg chg="mod">
          <ac:chgData name="Yacine Khellaf" userId="cd906db7-8064-4f86-936b-24e2d857ddd4" providerId="ADAL" clId="{C4CF80E9-E3FB-4AAF-B4FC-EA0E1CB3DED2}" dt="2017-12-14T08:30:01.284" v="24" actId="20577"/>
          <ac:spMkLst>
            <pc:docMk/>
            <pc:sldMk cId="2803874648" sldId="277"/>
            <ac:spMk id="2" creationId="{00000000-0000-0000-0000-000000000000}"/>
          </ac:spMkLst>
        </pc:spChg>
      </pc:sldChg>
      <pc:sldChg chg="modSp">
        <pc:chgData name="Yacine Khellaf" userId="cd906db7-8064-4f86-936b-24e2d857ddd4" providerId="ADAL" clId="{C4CF80E9-E3FB-4AAF-B4FC-EA0E1CB3DED2}" dt="2017-12-14T09:01:36.871" v="120" actId="20577"/>
        <pc:sldMkLst>
          <pc:docMk/>
          <pc:sldMk cId="2145750007" sldId="278"/>
        </pc:sldMkLst>
        <pc:spChg chg="mod">
          <ac:chgData name="Yacine Khellaf" userId="cd906db7-8064-4f86-936b-24e2d857ddd4" providerId="ADAL" clId="{C4CF80E9-E3FB-4AAF-B4FC-EA0E1CB3DED2}" dt="2017-12-14T08:30:05.927" v="29" actId="27636"/>
          <ac:spMkLst>
            <pc:docMk/>
            <pc:sldMk cId="2145750007" sldId="278"/>
            <ac:spMk id="2" creationId="{00000000-0000-0000-0000-000000000000}"/>
          </ac:spMkLst>
        </pc:spChg>
        <pc:spChg chg="mod">
          <ac:chgData name="Yacine Khellaf" userId="cd906db7-8064-4f86-936b-24e2d857ddd4" providerId="ADAL" clId="{C4CF80E9-E3FB-4AAF-B4FC-EA0E1CB3DED2}" dt="2017-12-14T09:01:36.871" v="120" actId="20577"/>
          <ac:spMkLst>
            <pc:docMk/>
            <pc:sldMk cId="2145750007" sldId="278"/>
            <ac:spMk id="4" creationId="{34DA8541-D68A-4F07-BF44-B39080A62FF6}"/>
          </ac:spMkLst>
        </pc:spChg>
      </pc:sldChg>
      <pc:sldChg chg="modSp">
        <pc:chgData name="Yacine Khellaf" userId="cd906db7-8064-4f86-936b-24e2d857ddd4" providerId="ADAL" clId="{C4CF80E9-E3FB-4AAF-B4FC-EA0E1CB3DED2}" dt="2017-12-14T08:29:44.344" v="3" actId="20577"/>
        <pc:sldMkLst>
          <pc:docMk/>
          <pc:sldMk cId="2591081001" sldId="280"/>
        </pc:sldMkLst>
        <pc:spChg chg="mod">
          <ac:chgData name="Yacine Khellaf" userId="cd906db7-8064-4f86-936b-24e2d857ddd4" providerId="ADAL" clId="{C4CF80E9-E3FB-4AAF-B4FC-EA0E1CB3DED2}" dt="2017-12-14T08:29:44.344" v="3" actId="20577"/>
          <ac:spMkLst>
            <pc:docMk/>
            <pc:sldMk cId="2591081001" sldId="280"/>
            <ac:spMk id="2" creationId="{00000000-0000-0000-0000-000000000000}"/>
          </ac:spMkLst>
        </pc:spChg>
      </pc:sldChg>
      <pc:sldChg chg="modSp">
        <pc:chgData name="Yacine Khellaf" userId="cd906db7-8064-4f86-936b-24e2d857ddd4" providerId="ADAL" clId="{C4CF80E9-E3FB-4AAF-B4FC-EA0E1CB3DED2}" dt="2017-12-15T07:49:17.518" v="166" actId="20577"/>
        <pc:sldMkLst>
          <pc:docMk/>
          <pc:sldMk cId="3997182346" sldId="281"/>
        </pc:sldMkLst>
        <pc:spChg chg="mod">
          <ac:chgData name="Yacine Khellaf" userId="cd906db7-8064-4f86-936b-24e2d857ddd4" providerId="ADAL" clId="{C4CF80E9-E3FB-4AAF-B4FC-EA0E1CB3DED2}" dt="2017-12-14T08:29:48.520" v="7" actId="20577"/>
          <ac:spMkLst>
            <pc:docMk/>
            <pc:sldMk cId="3997182346" sldId="281"/>
            <ac:spMk id="2" creationId="{00000000-0000-0000-0000-000000000000}"/>
          </ac:spMkLst>
        </pc:spChg>
        <pc:spChg chg="mod">
          <ac:chgData name="Yacine Khellaf" userId="cd906db7-8064-4f86-936b-24e2d857ddd4" providerId="ADAL" clId="{C4CF80E9-E3FB-4AAF-B4FC-EA0E1CB3DED2}" dt="2017-12-15T07:49:14.950" v="162" actId="20577"/>
          <ac:spMkLst>
            <pc:docMk/>
            <pc:sldMk cId="3997182346" sldId="281"/>
            <ac:spMk id="10" creationId="{677D391E-1DEB-41E3-8021-7D6311F27DBA}"/>
          </ac:spMkLst>
        </pc:spChg>
        <pc:spChg chg="mod">
          <ac:chgData name="Yacine Khellaf" userId="cd906db7-8064-4f86-936b-24e2d857ddd4" providerId="ADAL" clId="{C4CF80E9-E3FB-4AAF-B4FC-EA0E1CB3DED2}" dt="2017-12-15T07:49:17.518" v="166" actId="20577"/>
          <ac:spMkLst>
            <pc:docMk/>
            <pc:sldMk cId="3997182346" sldId="281"/>
            <ac:spMk id="11" creationId="{3BA22941-3AF5-425F-B344-6483B34E71D8}"/>
          </ac:spMkLst>
        </pc:spChg>
        <pc:graphicFrameChg chg="mod">
          <ac:chgData name="Yacine Khellaf" userId="cd906db7-8064-4f86-936b-24e2d857ddd4" providerId="ADAL" clId="{C4CF80E9-E3FB-4AAF-B4FC-EA0E1CB3DED2}" dt="2017-12-14T09:02:40.540" v="121" actId="692"/>
          <ac:graphicFrameMkLst>
            <pc:docMk/>
            <pc:sldMk cId="3997182346" sldId="281"/>
            <ac:graphicFrameMk id="5" creationId="{B883A355-1AFC-4E80-99D4-18A5B374362A}"/>
          </ac:graphicFrameMkLst>
        </pc:graphicFrameChg>
      </pc:sldChg>
      <pc:sldChg chg="modSp">
        <pc:chgData name="Yacine Khellaf" userId="cd906db7-8064-4f86-936b-24e2d857ddd4" providerId="ADAL" clId="{C4CF80E9-E3FB-4AAF-B4FC-EA0E1CB3DED2}" dt="2017-12-14T08:37:47.029" v="60" actId="20577"/>
        <pc:sldMkLst>
          <pc:docMk/>
          <pc:sldMk cId="699913034" sldId="284"/>
        </pc:sldMkLst>
        <pc:spChg chg="mod">
          <ac:chgData name="Yacine Khellaf" userId="cd906db7-8064-4f86-936b-24e2d857ddd4" providerId="ADAL" clId="{C4CF80E9-E3FB-4AAF-B4FC-EA0E1CB3DED2}" dt="2017-12-14T08:37:47.029" v="60" actId="20577"/>
          <ac:spMkLst>
            <pc:docMk/>
            <pc:sldMk cId="699913034" sldId="284"/>
            <ac:spMk id="4" creationId="{00000000-0000-0000-0000-000000000000}"/>
          </ac:spMkLst>
        </pc:spChg>
      </pc:sldChg>
      <pc:sldChg chg="modSp">
        <pc:chgData name="Yacine Khellaf" userId="cd906db7-8064-4f86-936b-24e2d857ddd4" providerId="ADAL" clId="{C4CF80E9-E3FB-4AAF-B4FC-EA0E1CB3DED2}" dt="2017-12-14T09:04:15.292" v="143" actId="6549"/>
        <pc:sldMkLst>
          <pc:docMk/>
          <pc:sldMk cId="3188916463" sldId="286"/>
        </pc:sldMkLst>
        <pc:spChg chg="mod">
          <ac:chgData name="Yacine Khellaf" userId="cd906db7-8064-4f86-936b-24e2d857ddd4" providerId="ADAL" clId="{C4CF80E9-E3FB-4AAF-B4FC-EA0E1CB3DED2}" dt="2017-12-14T08:30:12.616" v="34" actId="27636"/>
          <ac:spMkLst>
            <pc:docMk/>
            <pc:sldMk cId="3188916463" sldId="286"/>
            <ac:spMk id="2" creationId="{00000000-0000-0000-0000-000000000000}"/>
          </ac:spMkLst>
        </pc:spChg>
        <pc:spChg chg="mod">
          <ac:chgData name="Yacine Khellaf" userId="cd906db7-8064-4f86-936b-24e2d857ddd4" providerId="ADAL" clId="{C4CF80E9-E3FB-4AAF-B4FC-EA0E1CB3DED2}" dt="2017-12-14T09:04:15.292" v="143" actId="6549"/>
          <ac:spMkLst>
            <pc:docMk/>
            <pc:sldMk cId="3188916463" sldId="286"/>
            <ac:spMk id="4" creationId="{34DA8541-D68A-4F07-BF44-B39080A62FF6}"/>
          </ac:spMkLst>
        </pc:spChg>
      </pc:sldChg>
      <pc:sldChg chg="modSp ord">
        <pc:chgData name="Yacine Khellaf" userId="cd906db7-8064-4f86-936b-24e2d857ddd4" providerId="ADAL" clId="{C4CF80E9-E3FB-4AAF-B4FC-EA0E1CB3DED2}" dt="2017-12-14T09:06:12.472" v="158"/>
        <pc:sldMkLst>
          <pc:docMk/>
          <pc:sldMk cId="1208159807" sldId="287"/>
        </pc:sldMkLst>
        <pc:spChg chg="mod">
          <ac:chgData name="Yacine Khellaf" userId="cd906db7-8064-4f86-936b-24e2d857ddd4" providerId="ADAL" clId="{C4CF80E9-E3FB-4AAF-B4FC-EA0E1CB3DED2}" dt="2017-12-14T08:30:17.393" v="41" actId="27636"/>
          <ac:spMkLst>
            <pc:docMk/>
            <pc:sldMk cId="1208159807" sldId="287"/>
            <ac:spMk id="2" creationId="{00000000-0000-0000-0000-000000000000}"/>
          </ac:spMkLst>
        </pc:spChg>
      </pc:sldChg>
      <pc:sldChg chg="modSp ord">
        <pc:chgData name="Yacine Khellaf" userId="cd906db7-8064-4f86-936b-24e2d857ddd4" providerId="ADAL" clId="{C4CF80E9-E3FB-4AAF-B4FC-EA0E1CB3DED2}" dt="2017-12-14T09:06:00.620" v="157" actId="27636"/>
        <pc:sldMkLst>
          <pc:docMk/>
          <pc:sldMk cId="1856205222" sldId="288"/>
        </pc:sldMkLst>
        <pc:spChg chg="mod">
          <ac:chgData name="Yacine Khellaf" userId="cd906db7-8064-4f86-936b-24e2d857ddd4" providerId="ADAL" clId="{C4CF80E9-E3FB-4AAF-B4FC-EA0E1CB3DED2}" dt="2017-12-14T09:06:00.620" v="157" actId="27636"/>
          <ac:spMkLst>
            <pc:docMk/>
            <pc:sldMk cId="1856205222" sldId="288"/>
            <ac:spMk id="2" creationId="{00000000-0000-0000-0000-000000000000}"/>
          </ac:spMkLst>
        </pc:spChg>
        <pc:spChg chg="mod">
          <ac:chgData name="Yacine Khellaf" userId="cd906db7-8064-4f86-936b-24e2d857ddd4" providerId="ADAL" clId="{C4CF80E9-E3FB-4AAF-B4FC-EA0E1CB3DED2}" dt="2017-12-14T09:05:00.309" v="145" actId="20577"/>
          <ac:spMkLst>
            <pc:docMk/>
            <pc:sldMk cId="1856205222" sldId="288"/>
            <ac:spMk id="4" creationId="{34DA8541-D68A-4F07-BF44-B39080A62FF6}"/>
          </ac:spMkLst>
        </pc:spChg>
      </pc:sldChg>
    </pc:docChg>
  </pc:docChgLst>
  <pc:docChgLst>
    <pc:chgData name="Yacine KHELLAF" userId="cd906db7-8064-4f86-936b-24e2d857ddd4" providerId="ADAL" clId="{5617A53B-4A92-4A00-8126-CE5E2F80852D}"/>
    <pc:docChg chg="undo custSel addSld delSld modSld">
      <pc:chgData name="Yacine KHELLAF" userId="cd906db7-8064-4f86-936b-24e2d857ddd4" providerId="ADAL" clId="{5617A53B-4A92-4A00-8126-CE5E2F80852D}" dt="2017-12-11T09:37:09.590" v="1163" actId="20577"/>
      <pc:docMkLst>
        <pc:docMk/>
      </pc:docMkLst>
      <pc:sldChg chg="modSp">
        <pc:chgData name="Yacine KHELLAF" userId="cd906db7-8064-4f86-936b-24e2d857ddd4" providerId="ADAL" clId="{5617A53B-4A92-4A00-8126-CE5E2F80852D}" dt="2017-12-11T09:21:07.438" v="1029" actId="20577"/>
        <pc:sldMkLst>
          <pc:docMk/>
          <pc:sldMk cId="2374134185" sldId="261"/>
        </pc:sldMkLst>
        <pc:spChg chg="mod">
          <ac:chgData name="Yacine KHELLAF" userId="cd906db7-8064-4f86-936b-24e2d857ddd4" providerId="ADAL" clId="{5617A53B-4A92-4A00-8126-CE5E2F80852D}" dt="2017-12-11T08:46:18.251" v="41" actId="20577"/>
          <ac:spMkLst>
            <pc:docMk/>
            <pc:sldMk cId="2374134185" sldId="261"/>
            <ac:spMk id="2" creationId="{00000000-0000-0000-0000-000000000000}"/>
          </ac:spMkLst>
        </pc:spChg>
        <pc:spChg chg="mod">
          <ac:chgData name="Yacine KHELLAF" userId="cd906db7-8064-4f86-936b-24e2d857ddd4" providerId="ADAL" clId="{5617A53B-4A92-4A00-8126-CE5E2F80852D}" dt="2017-12-11T09:21:07.438" v="1029" actId="20577"/>
          <ac:spMkLst>
            <pc:docMk/>
            <pc:sldMk cId="2374134185" sldId="261"/>
            <ac:spMk id="5" creationId="{B0116164-5849-4ADA-94B7-0696E69E9DAB}"/>
          </ac:spMkLst>
        </pc:spChg>
      </pc:sldChg>
      <pc:sldChg chg="modSp">
        <pc:chgData name="Yacine KHELLAF" userId="cd906db7-8064-4f86-936b-24e2d857ddd4" providerId="ADAL" clId="{5617A53B-4A92-4A00-8126-CE5E2F80852D}" dt="2017-12-11T09:37:09.590" v="1163" actId="20577"/>
        <pc:sldMkLst>
          <pc:docMk/>
          <pc:sldMk cId="1987401728" sldId="263"/>
        </pc:sldMkLst>
        <pc:spChg chg="mod">
          <ac:chgData name="Yacine KHELLAF" userId="cd906db7-8064-4f86-936b-24e2d857ddd4" providerId="ADAL" clId="{5617A53B-4A92-4A00-8126-CE5E2F80852D}" dt="2017-12-11T09:37:09.590" v="1163" actId="20577"/>
          <ac:spMkLst>
            <pc:docMk/>
            <pc:sldMk cId="1987401728" sldId="263"/>
            <ac:spMk id="8" creationId="{00000000-0000-0000-0000-000000000000}"/>
          </ac:spMkLst>
        </pc:spChg>
        <pc:spChg chg="mod">
          <ac:chgData name="Yacine KHELLAF" userId="cd906db7-8064-4f86-936b-24e2d857ddd4" providerId="ADAL" clId="{5617A53B-4A92-4A00-8126-CE5E2F80852D}" dt="2017-12-11T08:46:03.420" v="35" actId="20577"/>
          <ac:spMkLst>
            <pc:docMk/>
            <pc:sldMk cId="1987401728" sldId="263"/>
            <ac:spMk id="11" creationId="{00000000-0000-0000-0000-000000000000}"/>
          </ac:spMkLst>
        </pc:spChg>
      </pc:sldChg>
      <pc:sldChg chg="modSp del">
        <pc:chgData name="Yacine KHELLAF" userId="cd906db7-8064-4f86-936b-24e2d857ddd4" providerId="ADAL" clId="{5617A53B-4A92-4A00-8126-CE5E2F80852D}" dt="2017-12-11T08:49:44.713" v="81" actId="2696"/>
        <pc:sldMkLst>
          <pc:docMk/>
          <pc:sldMk cId="1638297067" sldId="274"/>
        </pc:sldMkLst>
        <pc:spChg chg="mod">
          <ac:chgData name="Yacine KHELLAF" userId="cd906db7-8064-4f86-936b-24e2d857ddd4" providerId="ADAL" clId="{5617A53B-4A92-4A00-8126-CE5E2F80852D}" dt="2017-12-11T08:48:44.829" v="63" actId="20577"/>
          <ac:spMkLst>
            <pc:docMk/>
            <pc:sldMk cId="1638297067" sldId="274"/>
            <ac:spMk id="5" creationId="{76739EC4-FA21-4295-8D80-0F8B6E69E4C7}"/>
          </ac:spMkLst>
        </pc:spChg>
      </pc:sldChg>
      <pc:sldChg chg="addSp delSp modSp">
        <pc:chgData name="Yacine KHELLAF" userId="cd906db7-8064-4f86-936b-24e2d857ddd4" providerId="ADAL" clId="{5617A53B-4A92-4A00-8126-CE5E2F80852D}" dt="2017-12-11T09:21:26.210" v="1034" actId="20577"/>
        <pc:sldMkLst>
          <pc:docMk/>
          <pc:sldMk cId="1341541071" sldId="276"/>
        </pc:sldMkLst>
        <pc:spChg chg="mod">
          <ac:chgData name="Yacine KHELLAF" userId="cd906db7-8064-4f86-936b-24e2d857ddd4" providerId="ADAL" clId="{5617A53B-4A92-4A00-8126-CE5E2F80852D}" dt="2017-12-11T09:21:26.210" v="1034" actId="20577"/>
          <ac:spMkLst>
            <pc:docMk/>
            <pc:sldMk cId="1341541071" sldId="276"/>
            <ac:spMk id="2" creationId="{00000000-0000-0000-0000-000000000000}"/>
          </ac:spMkLst>
        </pc:spChg>
        <pc:spChg chg="mod">
          <ac:chgData name="Yacine KHELLAF" userId="cd906db7-8064-4f86-936b-24e2d857ddd4" providerId="ADAL" clId="{5617A53B-4A92-4A00-8126-CE5E2F80852D}" dt="2017-12-11T09:05:10.225" v="400" actId="20577"/>
          <ac:spMkLst>
            <pc:docMk/>
            <pc:sldMk cId="1341541071" sldId="276"/>
            <ac:spMk id="6" creationId="{2361C4D2-A445-4079-92EC-7A3A184AE97A}"/>
          </ac:spMkLst>
        </pc:spChg>
        <pc:spChg chg="add del mod">
          <ac:chgData name="Yacine KHELLAF" userId="cd906db7-8064-4f86-936b-24e2d857ddd4" providerId="ADAL" clId="{5617A53B-4A92-4A00-8126-CE5E2F80852D}" dt="2017-12-11T08:57:04.064" v="160" actId="478"/>
          <ac:spMkLst>
            <pc:docMk/>
            <pc:sldMk cId="1341541071" sldId="276"/>
            <ac:spMk id="11" creationId="{0F7AE0AD-68F6-4AC8-AFC9-609A07941A1D}"/>
          </ac:spMkLst>
        </pc:spChg>
      </pc:sldChg>
      <pc:sldChg chg="modSp">
        <pc:chgData name="Yacine KHELLAF" userId="cd906db7-8064-4f86-936b-24e2d857ddd4" providerId="ADAL" clId="{5617A53B-4A92-4A00-8126-CE5E2F80852D}" dt="2017-12-11T09:05:19.592" v="405" actId="20577"/>
        <pc:sldMkLst>
          <pc:docMk/>
          <pc:sldMk cId="2803874648" sldId="277"/>
        </pc:sldMkLst>
        <pc:spChg chg="mod">
          <ac:chgData name="Yacine KHELLAF" userId="cd906db7-8064-4f86-936b-24e2d857ddd4" providerId="ADAL" clId="{5617A53B-4A92-4A00-8126-CE5E2F80852D}" dt="2017-12-11T08:49:07.233" v="73" actId="27636"/>
          <ac:spMkLst>
            <pc:docMk/>
            <pc:sldMk cId="2803874648" sldId="277"/>
            <ac:spMk id="2" creationId="{00000000-0000-0000-0000-000000000000}"/>
          </ac:spMkLst>
        </pc:spChg>
        <pc:spChg chg="mod">
          <ac:chgData name="Yacine KHELLAF" userId="cd906db7-8064-4f86-936b-24e2d857ddd4" providerId="ADAL" clId="{5617A53B-4A92-4A00-8126-CE5E2F80852D}" dt="2017-12-11T09:05:19.592" v="405" actId="20577"/>
          <ac:spMkLst>
            <pc:docMk/>
            <pc:sldMk cId="2803874648" sldId="277"/>
            <ac:spMk id="9" creationId="{274057F1-D421-4B1C-BD01-45CBE6AB86B8}"/>
          </ac:spMkLst>
        </pc:spChg>
      </pc:sldChg>
      <pc:sldChg chg="addSp delSp modSp">
        <pc:chgData name="Yacine KHELLAF" userId="cd906db7-8064-4f86-936b-24e2d857ddd4" providerId="ADAL" clId="{5617A53B-4A92-4A00-8126-CE5E2F80852D}" dt="2017-12-11T09:29:18.580" v="1140" actId="20577"/>
        <pc:sldMkLst>
          <pc:docMk/>
          <pc:sldMk cId="2145750007" sldId="278"/>
        </pc:sldMkLst>
        <pc:spChg chg="mod">
          <ac:chgData name="Yacine KHELLAF" userId="cd906db7-8064-4f86-936b-24e2d857ddd4" providerId="ADAL" clId="{5617A53B-4A92-4A00-8126-CE5E2F80852D}" dt="2017-12-11T08:49:14.299" v="80" actId="20577"/>
          <ac:spMkLst>
            <pc:docMk/>
            <pc:sldMk cId="2145750007" sldId="278"/>
            <ac:spMk id="2" creationId="{00000000-0000-0000-0000-000000000000}"/>
          </ac:spMkLst>
        </pc:spChg>
        <pc:spChg chg="add mod">
          <ac:chgData name="Yacine KHELLAF" userId="cd906db7-8064-4f86-936b-24e2d857ddd4" providerId="ADAL" clId="{5617A53B-4A92-4A00-8126-CE5E2F80852D}" dt="2017-12-11T09:29:18.580" v="1140" actId="20577"/>
          <ac:spMkLst>
            <pc:docMk/>
            <pc:sldMk cId="2145750007" sldId="278"/>
            <ac:spMk id="4" creationId="{34DA8541-D68A-4F07-BF44-B39080A62FF6}"/>
          </ac:spMkLst>
        </pc:spChg>
        <pc:spChg chg="del mod">
          <ac:chgData name="Yacine KHELLAF" userId="cd906db7-8064-4f86-936b-24e2d857ddd4" providerId="ADAL" clId="{5617A53B-4A92-4A00-8126-CE5E2F80852D}" dt="2017-12-11T08:50:30.516" v="88" actId="478"/>
          <ac:spMkLst>
            <pc:docMk/>
            <pc:sldMk cId="2145750007" sldId="278"/>
            <ac:spMk id="7" creationId="{79E6EEEC-7959-4AE2-A42C-F9F6C8D0D443}"/>
          </ac:spMkLst>
        </pc:spChg>
        <pc:spChg chg="add mod">
          <ac:chgData name="Yacine KHELLAF" userId="cd906db7-8064-4f86-936b-24e2d857ddd4" providerId="ADAL" clId="{5617A53B-4A92-4A00-8126-CE5E2F80852D}" dt="2017-12-11T09:29:16.954" v="1139" actId="1076"/>
          <ac:spMkLst>
            <pc:docMk/>
            <pc:sldMk cId="2145750007" sldId="278"/>
            <ac:spMk id="12" creationId="{2FD7AB72-C0F6-4BF3-AAB0-E6EBD91CB8B2}"/>
          </ac:spMkLst>
        </pc:spChg>
      </pc:sldChg>
      <pc:sldChg chg="del">
        <pc:chgData name="Yacine KHELLAF" userId="cd906db7-8064-4f86-936b-24e2d857ddd4" providerId="ADAL" clId="{5617A53B-4A92-4A00-8126-CE5E2F80852D}" dt="2017-12-11T08:52:26.192" v="116" actId="2696"/>
        <pc:sldMkLst>
          <pc:docMk/>
          <pc:sldMk cId="2795078941" sldId="279"/>
        </pc:sldMkLst>
      </pc:sldChg>
      <pc:sldChg chg="addSp delSp modSp">
        <pc:chgData name="Yacine KHELLAF" userId="cd906db7-8064-4f86-936b-24e2d857ddd4" providerId="ADAL" clId="{5617A53B-4A92-4A00-8126-CE5E2F80852D}" dt="2017-12-11T09:11:54.513" v="463" actId="1037"/>
        <pc:sldMkLst>
          <pc:docMk/>
          <pc:sldMk cId="2591081001" sldId="280"/>
        </pc:sldMkLst>
        <pc:spChg chg="mod">
          <ac:chgData name="Yacine KHELLAF" userId="cd906db7-8064-4f86-936b-24e2d857ddd4" providerId="ADAL" clId="{5617A53B-4A92-4A00-8126-CE5E2F80852D}" dt="2017-12-11T08:44:15.478" v="26" actId="20577"/>
          <ac:spMkLst>
            <pc:docMk/>
            <pc:sldMk cId="2591081001" sldId="280"/>
            <ac:spMk id="2" creationId="{00000000-0000-0000-0000-000000000000}"/>
          </ac:spMkLst>
        </pc:spChg>
        <pc:spChg chg="add del mod">
          <ac:chgData name="Yacine KHELLAF" userId="cd906db7-8064-4f86-936b-24e2d857ddd4" providerId="ADAL" clId="{5617A53B-4A92-4A00-8126-CE5E2F80852D}" dt="2017-12-11T08:53:09.269" v="120" actId="478"/>
          <ac:spMkLst>
            <pc:docMk/>
            <pc:sldMk cId="2591081001" sldId="280"/>
            <ac:spMk id="4" creationId="{42A4239C-C2C6-42F0-B89E-E57CC65C52B5}"/>
          </ac:spMkLst>
        </pc:spChg>
        <pc:spChg chg="add del mod">
          <ac:chgData name="Yacine KHELLAF" userId="cd906db7-8064-4f86-936b-24e2d857ddd4" providerId="ADAL" clId="{5617A53B-4A92-4A00-8126-CE5E2F80852D}" dt="2017-12-11T08:54:33.070" v="158" actId="478"/>
          <ac:spMkLst>
            <pc:docMk/>
            <pc:sldMk cId="2591081001" sldId="280"/>
            <ac:spMk id="5" creationId="{42F10E3D-926E-4F5E-933E-F9E33FE39F24}"/>
          </ac:spMkLst>
        </pc:spChg>
        <pc:spChg chg="add mod">
          <ac:chgData name="Yacine KHELLAF" userId="cd906db7-8064-4f86-936b-24e2d857ddd4" providerId="ADAL" clId="{5617A53B-4A92-4A00-8126-CE5E2F80852D}" dt="2017-12-11T09:02:50.116" v="324" actId="948"/>
          <ac:spMkLst>
            <pc:docMk/>
            <pc:sldMk cId="2591081001" sldId="280"/>
            <ac:spMk id="7" creationId="{26F44D85-3551-4795-A224-830BB4B726F5}"/>
          </ac:spMkLst>
        </pc:spChg>
        <pc:spChg chg="add mod">
          <ac:chgData name="Yacine KHELLAF" userId="cd906db7-8064-4f86-936b-24e2d857ddd4" providerId="ADAL" clId="{5617A53B-4A92-4A00-8126-CE5E2F80852D}" dt="2017-12-11T09:03:11.150" v="328" actId="948"/>
          <ac:spMkLst>
            <pc:docMk/>
            <pc:sldMk cId="2591081001" sldId="280"/>
            <ac:spMk id="10" creationId="{9996B2FA-22C8-4A68-A885-9B21B081D80D}"/>
          </ac:spMkLst>
        </pc:spChg>
        <pc:spChg chg="add mod">
          <ac:chgData name="Yacine KHELLAF" userId="cd906db7-8064-4f86-936b-24e2d857ddd4" providerId="ADAL" clId="{5617A53B-4A92-4A00-8126-CE5E2F80852D}" dt="2017-12-11T09:03:17.241" v="329" actId="948"/>
          <ac:spMkLst>
            <pc:docMk/>
            <pc:sldMk cId="2591081001" sldId="280"/>
            <ac:spMk id="11" creationId="{6431633F-9FD0-4EAF-9B58-7171EC99A66A}"/>
          </ac:spMkLst>
        </pc:spChg>
        <pc:spChg chg="add mod">
          <ac:chgData name="Yacine KHELLAF" userId="cd906db7-8064-4f86-936b-24e2d857ddd4" providerId="ADAL" clId="{5617A53B-4A92-4A00-8126-CE5E2F80852D}" dt="2017-12-11T09:03:58.136" v="375" actId="14100"/>
          <ac:spMkLst>
            <pc:docMk/>
            <pc:sldMk cId="2591081001" sldId="280"/>
            <ac:spMk id="12" creationId="{CBD2FD02-0950-4B32-A83C-0C2CE46C4A30}"/>
          </ac:spMkLst>
        </pc:spChg>
        <pc:spChg chg="add del mod">
          <ac:chgData name="Yacine KHELLAF" userId="cd906db7-8064-4f86-936b-24e2d857ddd4" providerId="ADAL" clId="{5617A53B-4A92-4A00-8126-CE5E2F80852D}" dt="2017-12-11T09:04:14.690" v="386" actId="1037"/>
          <ac:spMkLst>
            <pc:docMk/>
            <pc:sldMk cId="2591081001" sldId="280"/>
            <ac:spMk id="14" creationId="{BE1F3869-F29D-44A4-9431-0DB693993EDC}"/>
          </ac:spMkLst>
        </pc:spChg>
        <pc:spChg chg="add del mod">
          <ac:chgData name="Yacine KHELLAF" userId="cd906db7-8064-4f86-936b-24e2d857ddd4" providerId="ADAL" clId="{5617A53B-4A92-4A00-8126-CE5E2F80852D}" dt="2017-12-11T09:04:14.690" v="386" actId="1037"/>
          <ac:spMkLst>
            <pc:docMk/>
            <pc:sldMk cId="2591081001" sldId="280"/>
            <ac:spMk id="15" creationId="{97576712-C773-4B69-BDA4-682E1CFDB6AF}"/>
          </ac:spMkLst>
        </pc:spChg>
        <pc:spChg chg="mod">
          <ac:chgData name="Yacine KHELLAF" userId="cd906db7-8064-4f86-936b-24e2d857ddd4" providerId="ADAL" clId="{5617A53B-4A92-4A00-8126-CE5E2F80852D}" dt="2017-12-11T09:11:54.513" v="463" actId="1037"/>
          <ac:spMkLst>
            <pc:docMk/>
            <pc:sldMk cId="2591081001" sldId="280"/>
            <ac:spMk id="19" creationId="{338112ED-1489-49CD-87E0-A5EE49F6185E}"/>
          </ac:spMkLst>
        </pc:spChg>
        <pc:spChg chg="add mod">
          <ac:chgData name="Yacine KHELLAF" userId="cd906db7-8064-4f86-936b-24e2d857ddd4" providerId="ADAL" clId="{5617A53B-4A92-4A00-8126-CE5E2F80852D}" dt="2017-12-11T09:04:29.271" v="393" actId="1038"/>
          <ac:spMkLst>
            <pc:docMk/>
            <pc:sldMk cId="2591081001" sldId="280"/>
            <ac:spMk id="22" creationId="{E65F0FF8-59C4-4C6B-8831-44EC57E67F4F}"/>
          </ac:spMkLst>
        </pc:spChg>
        <pc:spChg chg="add mod">
          <ac:chgData name="Yacine KHELLAF" userId="cd906db7-8064-4f86-936b-24e2d857ddd4" providerId="ADAL" clId="{5617A53B-4A92-4A00-8126-CE5E2F80852D}" dt="2017-12-11T09:04:29.271" v="393" actId="1038"/>
          <ac:spMkLst>
            <pc:docMk/>
            <pc:sldMk cId="2591081001" sldId="280"/>
            <ac:spMk id="23" creationId="{836B1064-A989-4B8D-9EDD-7D75F283EA57}"/>
          </ac:spMkLst>
        </pc:spChg>
        <pc:grpChg chg="add del mod">
          <ac:chgData name="Yacine KHELLAF" userId="cd906db7-8064-4f86-936b-24e2d857ddd4" providerId="ADAL" clId="{5617A53B-4A92-4A00-8126-CE5E2F80852D}" dt="2017-12-11T09:04:14.690" v="386" actId="1037"/>
          <ac:grpSpMkLst>
            <pc:docMk/>
            <pc:sldMk cId="2591081001" sldId="280"/>
            <ac:grpSpMk id="13" creationId="{EB7D77CD-2169-465E-80A6-FAE64F7E7E4E}"/>
          </ac:grpSpMkLst>
        </pc:grpChg>
        <pc:grpChg chg="add mod">
          <ac:chgData name="Yacine KHELLAF" userId="cd906db7-8064-4f86-936b-24e2d857ddd4" providerId="ADAL" clId="{5617A53B-4A92-4A00-8126-CE5E2F80852D}" dt="2017-12-11T09:04:20.601" v="388" actId="1076"/>
          <ac:grpSpMkLst>
            <pc:docMk/>
            <pc:sldMk cId="2591081001" sldId="280"/>
            <ac:grpSpMk id="16" creationId="{C7073FB7-9FA2-4AEF-BC8C-BBD46EE5F591}"/>
          </ac:grpSpMkLst>
        </pc:grpChg>
        <pc:picChg chg="mod">
          <ac:chgData name="Yacine KHELLAF" userId="cd906db7-8064-4f86-936b-24e2d857ddd4" providerId="ADAL" clId="{5617A53B-4A92-4A00-8126-CE5E2F80852D}" dt="2017-12-11T08:53:02.654" v="118" actId="1076"/>
          <ac:picMkLst>
            <pc:docMk/>
            <pc:sldMk cId="2591081001" sldId="280"/>
            <ac:picMk id="6" creationId="{D4BC5DE4-E030-40A0-A0D2-CFD3DBECC5E5}"/>
          </ac:picMkLst>
        </pc:picChg>
        <pc:picChg chg="add del mod">
          <ac:chgData name="Yacine KHELLAF" userId="cd906db7-8064-4f86-936b-24e2d857ddd4" providerId="ADAL" clId="{5617A53B-4A92-4A00-8126-CE5E2F80852D}" dt="2017-12-11T08:59:49.530" v="229" actId="478"/>
          <ac:picMkLst>
            <pc:docMk/>
            <pc:sldMk cId="2591081001" sldId="280"/>
            <ac:picMk id="8" creationId="{E4E183A0-201A-4FB0-A460-39A51E508E22}"/>
          </ac:picMkLst>
        </pc:picChg>
        <pc:picChg chg="add mod modCrop">
          <ac:chgData name="Yacine KHELLAF" userId="cd906db7-8064-4f86-936b-24e2d857ddd4" providerId="ADAL" clId="{5617A53B-4A92-4A00-8126-CE5E2F80852D}" dt="2017-12-11T09:02:07.288" v="313" actId="164"/>
          <ac:picMkLst>
            <pc:docMk/>
            <pc:sldMk cId="2591081001" sldId="280"/>
            <ac:picMk id="9" creationId="{6F68CA77-E3E2-4EFB-A7EE-EE03865B6A82}"/>
          </ac:picMkLst>
        </pc:picChg>
      </pc:sldChg>
      <pc:sldChg chg="addSp delSp modSp add">
        <pc:chgData name="Yacine KHELLAF" userId="cd906db7-8064-4f86-936b-24e2d857ddd4" providerId="ADAL" clId="{5617A53B-4A92-4A00-8126-CE5E2F80852D}" dt="2017-12-11T09:12:35.284" v="470" actId="20577"/>
        <pc:sldMkLst>
          <pc:docMk/>
          <pc:sldMk cId="3997182346" sldId="281"/>
        </pc:sldMkLst>
        <pc:spChg chg="mod">
          <ac:chgData name="Yacine KHELLAF" userId="cd906db7-8064-4f86-936b-24e2d857ddd4" providerId="ADAL" clId="{5617A53B-4A92-4A00-8126-CE5E2F80852D}" dt="2017-12-11T08:33:41.049" v="7" actId="20577"/>
          <ac:spMkLst>
            <pc:docMk/>
            <pc:sldMk cId="3997182346" sldId="281"/>
            <ac:spMk id="2" creationId="{00000000-0000-0000-0000-000000000000}"/>
          </ac:spMkLst>
        </pc:spChg>
        <pc:spChg chg="add mod">
          <ac:chgData name="Yacine KHELLAF" userId="cd906db7-8064-4f86-936b-24e2d857ddd4" providerId="ADAL" clId="{5617A53B-4A92-4A00-8126-CE5E2F80852D}" dt="2017-12-11T09:04:51.455" v="395" actId="20577"/>
          <ac:spMkLst>
            <pc:docMk/>
            <pc:sldMk cId="3997182346" sldId="281"/>
            <ac:spMk id="4" creationId="{0DA07FBB-496A-46E1-8D12-E11B76041CC1}"/>
          </ac:spMkLst>
        </pc:spChg>
        <pc:spChg chg="mod">
          <ac:chgData name="Yacine KHELLAF" userId="cd906db7-8064-4f86-936b-24e2d857ddd4" providerId="ADAL" clId="{5617A53B-4A92-4A00-8126-CE5E2F80852D}" dt="2017-12-11T09:12:02.433" v="466" actId="1037"/>
          <ac:spMkLst>
            <pc:docMk/>
            <pc:sldMk cId="3997182346" sldId="281"/>
            <ac:spMk id="10" creationId="{677D391E-1DEB-41E3-8021-7D6311F27DBA}"/>
          </ac:spMkLst>
        </pc:spChg>
        <pc:spChg chg="mod">
          <ac:chgData name="Yacine KHELLAF" userId="cd906db7-8064-4f86-936b-24e2d857ddd4" providerId="ADAL" clId="{5617A53B-4A92-4A00-8126-CE5E2F80852D}" dt="2017-12-11T09:11:40.008" v="458" actId="1037"/>
          <ac:spMkLst>
            <pc:docMk/>
            <pc:sldMk cId="3997182346" sldId="281"/>
            <ac:spMk id="11" creationId="{3BA22941-3AF5-425F-B344-6483B34E71D8}"/>
          </ac:spMkLst>
        </pc:spChg>
        <pc:spChg chg="add mod">
          <ac:chgData name="Yacine KHELLAF" userId="cd906db7-8064-4f86-936b-24e2d857ddd4" providerId="ADAL" clId="{5617A53B-4A92-4A00-8126-CE5E2F80852D}" dt="2017-12-11T09:12:19.124" v="469" actId="1037"/>
          <ac:spMkLst>
            <pc:docMk/>
            <pc:sldMk cId="3997182346" sldId="281"/>
            <ac:spMk id="13" creationId="{D834041A-77C8-4E2F-9337-ACCD709106DE}"/>
          </ac:spMkLst>
        </pc:spChg>
        <pc:spChg chg="add mod">
          <ac:chgData name="Yacine KHELLAF" userId="cd906db7-8064-4f86-936b-24e2d857ddd4" providerId="ADAL" clId="{5617A53B-4A92-4A00-8126-CE5E2F80852D}" dt="2017-12-11T09:12:19.124" v="469" actId="1037"/>
          <ac:spMkLst>
            <pc:docMk/>
            <pc:sldMk cId="3997182346" sldId="281"/>
            <ac:spMk id="14" creationId="{D34A140D-61CB-47EB-AD4B-E8D1D9DDB7DF}"/>
          </ac:spMkLst>
        </pc:spChg>
        <pc:grpChg chg="add mod">
          <ac:chgData name="Yacine KHELLAF" userId="cd906db7-8064-4f86-936b-24e2d857ddd4" providerId="ADAL" clId="{5617A53B-4A92-4A00-8126-CE5E2F80852D}" dt="2017-12-11T09:12:19.124" v="469" actId="1037"/>
          <ac:grpSpMkLst>
            <pc:docMk/>
            <pc:sldMk cId="3997182346" sldId="281"/>
            <ac:grpSpMk id="7" creationId="{6D4EA17A-C6F4-464E-A252-8E02E1A64FC3}"/>
          </ac:grpSpMkLst>
        </pc:grpChg>
        <pc:graphicFrameChg chg="add mod">
          <ac:chgData name="Yacine KHELLAF" userId="cd906db7-8064-4f86-936b-24e2d857ddd4" providerId="ADAL" clId="{5617A53B-4A92-4A00-8126-CE5E2F80852D}" dt="2017-12-11T09:12:35.284" v="470" actId="20577"/>
          <ac:graphicFrameMkLst>
            <pc:docMk/>
            <pc:sldMk cId="3997182346" sldId="281"/>
            <ac:graphicFrameMk id="5" creationId="{B883A355-1AFC-4E80-99D4-18A5B374362A}"/>
          </ac:graphicFrameMkLst>
        </pc:graphicFrameChg>
        <pc:picChg chg="del mod">
          <ac:chgData name="Yacine KHELLAF" userId="cd906db7-8064-4f86-936b-24e2d857ddd4" providerId="ADAL" clId="{5617A53B-4A92-4A00-8126-CE5E2F80852D}" dt="2017-12-11T08:33:42.721" v="9" actId="478"/>
          <ac:picMkLst>
            <pc:docMk/>
            <pc:sldMk cId="3997182346" sldId="281"/>
            <ac:picMk id="6" creationId="{D4BC5DE4-E030-40A0-A0D2-CFD3DBECC5E5}"/>
          </ac:picMkLst>
        </pc:picChg>
      </pc:sldChg>
      <pc:sldChg chg="modSp add del">
        <pc:chgData name="Yacine KHELLAF" userId="cd906db7-8064-4f86-936b-24e2d857ddd4" providerId="ADAL" clId="{5617A53B-4A92-4A00-8126-CE5E2F80852D}" dt="2017-12-11T09:23:57.281" v="1081" actId="2696"/>
        <pc:sldMkLst>
          <pc:docMk/>
          <pc:sldMk cId="1288920827" sldId="282"/>
        </pc:sldMkLst>
        <pc:spChg chg="mod">
          <ac:chgData name="Yacine KHELLAF" userId="cd906db7-8064-4f86-936b-24e2d857ddd4" providerId="ADAL" clId="{5617A53B-4A92-4A00-8126-CE5E2F80852D}" dt="2017-12-11T09:22:10.176" v="1046" actId="123"/>
          <ac:spMkLst>
            <pc:docMk/>
            <pc:sldMk cId="1288920827" sldId="282"/>
            <ac:spMk id="5" creationId="{76739EC4-FA21-4295-8D80-0F8B6E69E4C7}"/>
          </ac:spMkLst>
        </pc:spChg>
      </pc:sldChg>
      <pc:sldChg chg="modSp add del">
        <pc:chgData name="Yacine KHELLAF" userId="cd906db7-8064-4f86-936b-24e2d857ddd4" providerId="ADAL" clId="{5617A53B-4A92-4A00-8126-CE5E2F80852D}" dt="2017-12-11T09:13:56.696" v="495" actId="2696"/>
        <pc:sldMkLst>
          <pc:docMk/>
          <pc:sldMk cId="3464416994" sldId="283"/>
        </pc:sldMkLst>
        <pc:spChg chg="mod">
          <ac:chgData name="Yacine KHELLAF" userId="cd906db7-8064-4f86-936b-24e2d857ddd4" providerId="ADAL" clId="{5617A53B-4A92-4A00-8126-CE5E2F80852D}" dt="2017-12-11T09:13:33" v="483" actId="20577"/>
          <ac:spMkLst>
            <pc:docMk/>
            <pc:sldMk cId="3464416994" sldId="283"/>
            <ac:spMk id="2" creationId="{00000000-0000-0000-0000-000000000000}"/>
          </ac:spMkLst>
        </pc:spChg>
      </pc:sldChg>
      <pc:sldChg chg="modSp add">
        <pc:chgData name="Yacine KHELLAF" userId="cd906db7-8064-4f86-936b-24e2d857ddd4" providerId="ADAL" clId="{5617A53B-4A92-4A00-8126-CE5E2F80852D}" dt="2017-12-11T09:28:27.940" v="1138" actId="20577"/>
        <pc:sldMkLst>
          <pc:docMk/>
          <pc:sldMk cId="699913034" sldId="284"/>
        </pc:sldMkLst>
        <pc:spChg chg="mod">
          <ac:chgData name="Yacine KHELLAF" userId="cd906db7-8064-4f86-936b-24e2d857ddd4" providerId="ADAL" clId="{5617A53B-4A92-4A00-8126-CE5E2F80852D}" dt="2017-12-11T09:13:54.901" v="494" actId="20577"/>
          <ac:spMkLst>
            <pc:docMk/>
            <pc:sldMk cId="699913034" sldId="284"/>
            <ac:spMk id="2" creationId="{00000000-0000-0000-0000-000000000000}"/>
          </ac:spMkLst>
        </pc:spChg>
        <pc:spChg chg="mod">
          <ac:chgData name="Yacine KHELLAF" userId="cd906db7-8064-4f86-936b-24e2d857ddd4" providerId="ADAL" clId="{5617A53B-4A92-4A00-8126-CE5E2F80852D}" dt="2017-12-11T09:28:27.940" v="1138" actId="20577"/>
          <ac:spMkLst>
            <pc:docMk/>
            <pc:sldMk cId="699913034" sldId="284"/>
            <ac:spMk id="4" creationId="{00000000-0000-0000-0000-000000000000}"/>
          </ac:spMkLst>
        </pc:spChg>
      </pc:sldChg>
      <pc:sldChg chg="add del">
        <pc:chgData name="Yacine KHELLAF" userId="cd906db7-8064-4f86-936b-24e2d857ddd4" providerId="ADAL" clId="{5617A53B-4A92-4A00-8126-CE5E2F80852D}" dt="2017-12-11T09:13:28.442" v="473" actId="2696"/>
        <pc:sldMkLst>
          <pc:docMk/>
          <pc:sldMk cId="3097259195" sldId="284"/>
        </pc:sldMkLst>
      </pc:sldChg>
      <pc:sldChg chg="addSp delSp modSp add">
        <pc:chgData name="Yacine KHELLAF" userId="cd906db7-8064-4f86-936b-24e2d857ddd4" providerId="ADAL" clId="{5617A53B-4A92-4A00-8126-CE5E2F80852D}" dt="2017-12-11T09:24:13.058" v="1092" actId="20577"/>
        <pc:sldMkLst>
          <pc:docMk/>
          <pc:sldMk cId="2066058619" sldId="285"/>
        </pc:sldMkLst>
        <pc:spChg chg="del">
          <ac:chgData name="Yacine KHELLAF" userId="cd906db7-8064-4f86-936b-24e2d857ddd4" providerId="ADAL" clId="{5617A53B-4A92-4A00-8126-CE5E2F80852D}" dt="2017-12-11T09:22:33.708" v="1048" actId="478"/>
          <ac:spMkLst>
            <pc:docMk/>
            <pc:sldMk cId="2066058619" sldId="285"/>
            <ac:spMk id="5" creationId="{76739EC4-FA21-4295-8D80-0F8B6E69E4C7}"/>
          </ac:spMkLst>
        </pc:spChg>
        <pc:spChg chg="add mod">
          <ac:chgData name="Yacine KHELLAF" userId="cd906db7-8064-4f86-936b-24e2d857ddd4" providerId="ADAL" clId="{5617A53B-4A92-4A00-8126-CE5E2F80852D}" dt="2017-12-11T09:24:13.058" v="1092" actId="20577"/>
          <ac:spMkLst>
            <pc:docMk/>
            <pc:sldMk cId="2066058619" sldId="285"/>
            <ac:spMk id="6" creationId="{7E15AA0D-03B0-45BF-93B3-A833E0526501}"/>
          </ac:spMkLst>
        </pc:spChg>
      </pc:sldChg>
    </pc:docChg>
  </pc:docChgLst>
  <pc:docChgLst>
    <pc:chgData name="Yacine Khellaf" userId="cd906db7-8064-4f86-936b-24e2d857ddd4" providerId="ADAL" clId="{49D0832A-9A8C-4355-9AE9-64A3269BC69F}"/>
    <pc:docChg chg="undo custSel modSld modMainMaster">
      <pc:chgData name="Yacine Khellaf" userId="cd906db7-8064-4f86-936b-24e2d857ddd4" providerId="ADAL" clId="{49D0832A-9A8C-4355-9AE9-64A3269BC69F}" dt="2017-12-12T11:00:37.726" v="13" actId="20577"/>
      <pc:docMkLst>
        <pc:docMk/>
      </pc:docMkLst>
      <pc:sldChg chg="modSp">
        <pc:chgData name="Yacine Khellaf" userId="cd906db7-8064-4f86-936b-24e2d857ddd4" providerId="ADAL" clId="{49D0832A-9A8C-4355-9AE9-64A3269BC69F}" dt="2017-12-12T11:00:37.726" v="13" actId="20577"/>
        <pc:sldMkLst>
          <pc:docMk/>
          <pc:sldMk cId="1987401728" sldId="263"/>
        </pc:sldMkLst>
        <pc:spChg chg="mod">
          <ac:chgData name="Yacine Khellaf" userId="cd906db7-8064-4f86-936b-24e2d857ddd4" providerId="ADAL" clId="{49D0832A-9A8C-4355-9AE9-64A3269BC69F}" dt="2017-12-12T11:00:37.726" v="13" actId="20577"/>
          <ac:spMkLst>
            <pc:docMk/>
            <pc:sldMk cId="1987401728" sldId="263"/>
            <ac:spMk id="10" creationId="{00000000-0000-0000-0000-000000000000}"/>
          </ac:spMkLst>
        </pc:spChg>
      </pc:sldChg>
      <pc:sldMasterChg chg="modSldLayout">
        <pc:chgData name="Yacine Khellaf" userId="cd906db7-8064-4f86-936b-24e2d857ddd4" providerId="ADAL" clId="{49D0832A-9A8C-4355-9AE9-64A3269BC69F}" dt="2017-12-12T11:00:24.933" v="4" actId="478"/>
        <pc:sldMasterMkLst>
          <pc:docMk/>
          <pc:sldMasterMk cId="0" sldId="2147483649"/>
        </pc:sldMasterMkLst>
        <pc:sldLayoutChg chg="delSp modSp">
          <pc:chgData name="Yacine Khellaf" userId="cd906db7-8064-4f86-936b-24e2d857ddd4" providerId="ADAL" clId="{49D0832A-9A8C-4355-9AE9-64A3269BC69F}" dt="2017-12-12T11:00:24.933" v="4" actId="478"/>
          <pc:sldLayoutMkLst>
            <pc:docMk/>
            <pc:sldMasterMk cId="0" sldId="2147483649"/>
            <pc:sldLayoutMk cId="683565274" sldId="2147483676"/>
          </pc:sldLayoutMkLst>
          <pc:spChg chg="del mod">
            <ac:chgData name="Yacine Khellaf" userId="cd906db7-8064-4f86-936b-24e2d857ddd4" providerId="ADAL" clId="{49D0832A-9A8C-4355-9AE9-64A3269BC69F}" dt="2017-12-12T11:00:24.933" v="4" actId="478"/>
            <ac:spMkLst>
              <pc:docMk/>
              <pc:sldMasterMk cId="0" sldId="2147483649"/>
              <pc:sldLayoutMk cId="683565274" sldId="2147483676"/>
              <ac:spMk id="19"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AMERICAS.CORPDIR.NET\D624\PUBLIC\MBRDNA\ANN%20ARBOR\Fuel%20Economy%20and%20Simulation\88_Users\Schwab\04_Projects\17-21_IWR-RMSSE%20WLTC%20Analysis\WLTC_IWR-RMSSE_V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Driving%20%20Trace%20Index%2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Driving%20%20Trace%20Index%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Driving%20%20Trace%20Index%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Driving%20%20Trace%20Index%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de-DE" sz="1800" b="1" i="0" baseline="0" dirty="0">
                <a:effectLst/>
              </a:rPr>
              <a:t>Histogram - RMSSE [km/h] (WLTC)*</a:t>
            </a:r>
            <a:endParaRPr lang="de-DE" dirty="0">
              <a:effectLst/>
            </a:endParaRPr>
          </a:p>
        </c:rich>
      </c:tx>
      <c:layout/>
      <c:overlay val="0"/>
    </c:title>
    <c:autoTitleDeleted val="0"/>
    <c:plotArea>
      <c:layout>
        <c:manualLayout>
          <c:layoutTarget val="inner"/>
          <c:xMode val="edge"/>
          <c:yMode val="edge"/>
          <c:x val="7.0366702550291343E-2"/>
          <c:y val="0.12619519347938413"/>
          <c:w val="0.9113881982461719"/>
          <c:h val="0.75270715070459548"/>
        </c:manualLayout>
      </c:layout>
      <c:barChart>
        <c:barDir val="col"/>
        <c:grouping val="clustered"/>
        <c:varyColors val="0"/>
        <c:ser>
          <c:idx val="0"/>
          <c:order val="0"/>
          <c:tx>
            <c:v>Frequency</c:v>
          </c:tx>
          <c:spPr>
            <a:solidFill>
              <a:schemeClr val="tx2">
                <a:lumMod val="60000"/>
                <a:lumOff val="40000"/>
              </a:schemeClr>
            </a:solidFill>
          </c:spPr>
          <c:invertIfNegative val="0"/>
          <c:cat>
            <c:numRef>
              <c:f>'Statistics - WLTC (4P)'!$M$31:$M$41</c:f>
              <c:numCache>
                <c:formatCode>0.0</c:formatCode>
                <c:ptCount val="11"/>
                <c:pt idx="0">
                  <c:v>0.198057938909249</c:v>
                </c:pt>
                <c:pt idx="1">
                  <c:v>0.2999324120208211</c:v>
                </c:pt>
                <c:pt idx="2">
                  <c:v>0.40180688513239321</c:v>
                </c:pt>
                <c:pt idx="3">
                  <c:v>0.50368135824396532</c:v>
                </c:pt>
                <c:pt idx="4">
                  <c:v>0.60555583135553737</c:v>
                </c:pt>
                <c:pt idx="5">
                  <c:v>0.70743030446710942</c:v>
                </c:pt>
                <c:pt idx="6">
                  <c:v>0.80930477757868147</c:v>
                </c:pt>
                <c:pt idx="7">
                  <c:v>0.91117925069025352</c:v>
                </c:pt>
                <c:pt idx="8">
                  <c:v>1.0130537238018256</c:v>
                </c:pt>
                <c:pt idx="9">
                  <c:v>1.1149281969133977</c:v>
                </c:pt>
                <c:pt idx="10">
                  <c:v>1.2168026700249699</c:v>
                </c:pt>
              </c:numCache>
            </c:numRef>
          </c:cat>
          <c:val>
            <c:numRef>
              <c:f>'Statistics - WLTC (4P)'!$N$31:$N$42</c:f>
              <c:numCache>
                <c:formatCode>General</c:formatCode>
                <c:ptCount val="12"/>
                <c:pt idx="0">
                  <c:v>1</c:v>
                </c:pt>
                <c:pt idx="1">
                  <c:v>13</c:v>
                </c:pt>
                <c:pt idx="2">
                  <c:v>33</c:v>
                </c:pt>
                <c:pt idx="3">
                  <c:v>24</c:v>
                </c:pt>
                <c:pt idx="4">
                  <c:v>19</c:v>
                </c:pt>
                <c:pt idx="5">
                  <c:v>9</c:v>
                </c:pt>
                <c:pt idx="6">
                  <c:v>9</c:v>
                </c:pt>
                <c:pt idx="7">
                  <c:v>6</c:v>
                </c:pt>
                <c:pt idx="8">
                  <c:v>5</c:v>
                </c:pt>
                <c:pt idx="9">
                  <c:v>3</c:v>
                </c:pt>
                <c:pt idx="10">
                  <c:v>1</c:v>
                </c:pt>
                <c:pt idx="11">
                  <c:v>0</c:v>
                </c:pt>
              </c:numCache>
            </c:numRef>
          </c:val>
          <c:extLst xmlns:c16r2="http://schemas.microsoft.com/office/drawing/2015/06/chart">
            <c:ext xmlns:c16="http://schemas.microsoft.com/office/drawing/2014/chart" uri="{C3380CC4-5D6E-409C-BE32-E72D297353CC}">
              <c16:uniqueId val="{00000000-2874-4203-B777-2102D729A084}"/>
            </c:ext>
          </c:extLst>
        </c:ser>
        <c:dLbls>
          <c:showLegendKey val="0"/>
          <c:showVal val="0"/>
          <c:showCatName val="0"/>
          <c:showSerName val="0"/>
          <c:showPercent val="0"/>
          <c:showBubbleSize val="0"/>
        </c:dLbls>
        <c:gapWidth val="150"/>
        <c:axId val="51370624"/>
        <c:axId val="51450624"/>
      </c:barChart>
      <c:scatterChart>
        <c:scatterStyle val="lineMarker"/>
        <c:varyColors val="0"/>
        <c:ser>
          <c:idx val="1"/>
          <c:order val="1"/>
          <c:tx>
            <c:v>Limit</c:v>
          </c:tx>
          <c:spPr>
            <a:ln w="15875">
              <a:solidFill>
                <a:srgbClr val="FF0000"/>
              </a:solidFill>
              <a:prstDash val="dashDot"/>
            </a:ln>
          </c:spPr>
          <c:marker>
            <c:symbol val="none"/>
          </c:marker>
          <c:xVal>
            <c:numRef>
              <c:f>'Statistics - WLTC (4P)'!$N$45:$N$46</c:f>
              <c:numCache>
                <c:formatCode>0.00</c:formatCode>
                <c:ptCount val="2"/>
                <c:pt idx="0">
                  <c:v>7</c:v>
                </c:pt>
                <c:pt idx="1">
                  <c:v>7</c:v>
                </c:pt>
              </c:numCache>
            </c:numRef>
          </c:xVal>
          <c:yVal>
            <c:numRef>
              <c:f>'Statistics - WLTC (4P)'!$M$45:$M$46</c:f>
              <c:numCache>
                <c:formatCode>0</c:formatCode>
                <c:ptCount val="2"/>
                <c:pt idx="0">
                  <c:v>0</c:v>
                </c:pt>
                <c:pt idx="1">
                  <c:v>36</c:v>
                </c:pt>
              </c:numCache>
            </c:numRef>
          </c:yVal>
          <c:smooth val="0"/>
          <c:extLst xmlns:c16r2="http://schemas.microsoft.com/office/drawing/2015/06/chart">
            <c:ext xmlns:c16="http://schemas.microsoft.com/office/drawing/2014/chart" uri="{C3380CC4-5D6E-409C-BE32-E72D297353CC}">
              <c16:uniqueId val="{00000001-2874-4203-B777-2102D729A084}"/>
            </c:ext>
          </c:extLst>
        </c:ser>
        <c:dLbls>
          <c:showLegendKey val="0"/>
          <c:showVal val="0"/>
          <c:showCatName val="0"/>
          <c:showSerName val="0"/>
          <c:showPercent val="0"/>
          <c:showBubbleSize val="0"/>
        </c:dLbls>
        <c:axId val="51370624"/>
        <c:axId val="51450624"/>
      </c:scatterChart>
      <c:catAx>
        <c:axId val="51370624"/>
        <c:scaling>
          <c:orientation val="minMax"/>
        </c:scaling>
        <c:delete val="0"/>
        <c:axPos val="b"/>
        <c:title>
          <c:tx>
            <c:rich>
              <a:bodyPr/>
              <a:lstStyle/>
              <a:p>
                <a:pPr>
                  <a:defRPr/>
                </a:pPr>
                <a:r>
                  <a:rPr lang="de-DE"/>
                  <a:t>Bin - RMSSE [km/h]</a:t>
                </a:r>
              </a:p>
            </c:rich>
          </c:tx>
          <c:layout/>
          <c:overlay val="0"/>
        </c:title>
        <c:numFmt formatCode="0.0" sourceLinked="1"/>
        <c:majorTickMark val="out"/>
        <c:minorTickMark val="none"/>
        <c:tickLblPos val="nextTo"/>
        <c:crossAx val="51450624"/>
        <c:crosses val="autoZero"/>
        <c:auto val="1"/>
        <c:lblAlgn val="ctr"/>
        <c:lblOffset val="100"/>
        <c:noMultiLvlLbl val="0"/>
      </c:catAx>
      <c:valAx>
        <c:axId val="51450624"/>
        <c:scaling>
          <c:orientation val="minMax"/>
        </c:scaling>
        <c:delete val="0"/>
        <c:axPos val="l"/>
        <c:title>
          <c:tx>
            <c:rich>
              <a:bodyPr/>
              <a:lstStyle/>
              <a:p>
                <a:pPr>
                  <a:defRPr/>
                </a:pPr>
                <a:r>
                  <a:rPr lang="de-DE"/>
                  <a:t>Frequency</a:t>
                </a:r>
              </a:p>
            </c:rich>
          </c:tx>
          <c:layout/>
          <c:overlay val="0"/>
        </c:title>
        <c:numFmt formatCode="General" sourceLinked="1"/>
        <c:majorTickMark val="out"/>
        <c:minorTickMark val="none"/>
        <c:tickLblPos val="nextTo"/>
        <c:crossAx val="51370624"/>
        <c:crosses val="autoZero"/>
        <c:crossBetween val="between"/>
      </c:valAx>
    </c:plotArea>
    <c:plotVisOnly val="1"/>
    <c:dispBlanksAs val="gap"/>
    <c:showDLblsOverMax val="0"/>
  </c:chart>
  <c:spPr>
    <a:ln>
      <a:solidFill>
        <a:schemeClr val="tx2"/>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RMSSE (km/h) Histogram</a:t>
            </a:r>
          </a:p>
        </c:rich>
      </c:tx>
      <c:layout/>
      <c:overlay val="0"/>
    </c:title>
    <c:autoTitleDeleted val="0"/>
    <c:plotArea>
      <c:layout/>
      <c:barChart>
        <c:barDir val="col"/>
        <c:grouping val="clustered"/>
        <c:varyColors val="0"/>
        <c:ser>
          <c:idx val="0"/>
          <c:order val="0"/>
          <c:tx>
            <c:v>Frequency</c:v>
          </c:tx>
          <c:invertIfNegative val="0"/>
          <c:cat>
            <c:strRef>
              <c:f>'WLTC v5 Results'!$AN$6:$AN$47</c:f>
              <c:strCache>
                <c:ptCount val="42"/>
                <c:pt idx="0">
                  <c:v>0.00</c:v>
                </c:pt>
                <c:pt idx="1">
                  <c:v>0.10</c:v>
                </c:pt>
                <c:pt idx="2">
                  <c:v>0.20</c:v>
                </c:pt>
                <c:pt idx="3">
                  <c:v>0.30</c:v>
                </c:pt>
                <c:pt idx="4">
                  <c:v>0.40</c:v>
                </c:pt>
                <c:pt idx="5">
                  <c:v>0.50</c:v>
                </c:pt>
                <c:pt idx="6">
                  <c:v>0.60</c:v>
                </c:pt>
                <c:pt idx="7">
                  <c:v>0.70</c:v>
                </c:pt>
                <c:pt idx="8">
                  <c:v>0.80</c:v>
                </c:pt>
                <c:pt idx="9">
                  <c:v>0.90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More</c:v>
                </c:pt>
              </c:strCache>
            </c:strRef>
          </c:cat>
          <c:val>
            <c:numRef>
              <c:f>'WLTC v5 Results'!$AO$6:$AO$47</c:f>
              <c:numCache>
                <c:formatCode>General</c:formatCode>
                <c:ptCount val="42"/>
                <c:pt idx="0">
                  <c:v>0</c:v>
                </c:pt>
                <c:pt idx="1">
                  <c:v>0</c:v>
                </c:pt>
                <c:pt idx="2">
                  <c:v>0</c:v>
                </c:pt>
                <c:pt idx="3">
                  <c:v>0</c:v>
                </c:pt>
                <c:pt idx="4">
                  <c:v>0</c:v>
                </c:pt>
                <c:pt idx="5">
                  <c:v>0</c:v>
                </c:pt>
                <c:pt idx="6">
                  <c:v>1</c:v>
                </c:pt>
                <c:pt idx="7">
                  <c:v>5</c:v>
                </c:pt>
                <c:pt idx="8">
                  <c:v>20</c:v>
                </c:pt>
                <c:pt idx="9">
                  <c:v>24</c:v>
                </c:pt>
                <c:pt idx="10">
                  <c:v>27</c:v>
                </c:pt>
                <c:pt idx="11">
                  <c:v>26</c:v>
                </c:pt>
                <c:pt idx="12">
                  <c:v>12</c:v>
                </c:pt>
                <c:pt idx="13">
                  <c:v>4</c:v>
                </c:pt>
                <c:pt idx="14">
                  <c:v>1</c:v>
                </c:pt>
                <c:pt idx="15">
                  <c:v>1</c:v>
                </c:pt>
                <c:pt idx="16">
                  <c:v>1</c:v>
                </c:pt>
                <c:pt idx="17">
                  <c:v>0</c:v>
                </c:pt>
                <c:pt idx="18">
                  <c:v>0</c:v>
                </c:pt>
                <c:pt idx="19">
                  <c:v>0</c:v>
                </c:pt>
                <c:pt idx="20">
                  <c:v>1</c:v>
                </c:pt>
                <c:pt idx="21">
                  <c:v>0</c:v>
                </c:pt>
                <c:pt idx="22">
                  <c:v>0</c:v>
                </c:pt>
                <c:pt idx="23">
                  <c:v>0</c:v>
                </c:pt>
                <c:pt idx="24">
                  <c:v>1</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1</c:v>
                </c:pt>
              </c:numCache>
            </c:numRef>
          </c:val>
          <c:extLst xmlns:c16r2="http://schemas.microsoft.com/office/drawing/2015/06/chart">
            <c:ext xmlns:c16="http://schemas.microsoft.com/office/drawing/2014/chart" uri="{C3380CC4-5D6E-409C-BE32-E72D297353CC}">
              <c16:uniqueId val="{00000000-78BE-4185-B16E-0E78996E3A90}"/>
            </c:ext>
          </c:extLst>
        </c:ser>
        <c:dLbls>
          <c:showLegendKey val="0"/>
          <c:showVal val="0"/>
          <c:showCatName val="0"/>
          <c:showSerName val="0"/>
          <c:showPercent val="0"/>
          <c:showBubbleSize val="0"/>
        </c:dLbls>
        <c:gapWidth val="150"/>
        <c:axId val="53367936"/>
        <c:axId val="53369856"/>
      </c:barChart>
      <c:catAx>
        <c:axId val="53367936"/>
        <c:scaling>
          <c:orientation val="minMax"/>
        </c:scaling>
        <c:delete val="0"/>
        <c:axPos val="b"/>
        <c:title>
          <c:tx>
            <c:rich>
              <a:bodyPr/>
              <a:lstStyle/>
              <a:p>
                <a:pPr>
                  <a:defRPr/>
                </a:pPr>
                <a:r>
                  <a:rPr lang="en-GB"/>
                  <a:t>Bin</a:t>
                </a:r>
              </a:p>
            </c:rich>
          </c:tx>
          <c:layout/>
          <c:overlay val="0"/>
        </c:title>
        <c:numFmt formatCode="General" sourceLinked="0"/>
        <c:majorTickMark val="out"/>
        <c:minorTickMark val="none"/>
        <c:tickLblPos val="nextTo"/>
        <c:crossAx val="53369856"/>
        <c:crosses val="autoZero"/>
        <c:auto val="1"/>
        <c:lblAlgn val="ctr"/>
        <c:lblOffset val="100"/>
        <c:noMultiLvlLbl val="0"/>
      </c:catAx>
      <c:valAx>
        <c:axId val="53369856"/>
        <c:scaling>
          <c:orientation val="minMax"/>
        </c:scaling>
        <c:delete val="0"/>
        <c:axPos val="l"/>
        <c:title>
          <c:tx>
            <c:rich>
              <a:bodyPr/>
              <a:lstStyle/>
              <a:p>
                <a:pPr>
                  <a:defRPr/>
                </a:pPr>
                <a:r>
                  <a:rPr lang="en-GB"/>
                  <a:t>Frequency</a:t>
                </a:r>
              </a:p>
            </c:rich>
          </c:tx>
          <c:layout/>
          <c:overlay val="0"/>
        </c:title>
        <c:numFmt formatCode="General" sourceLinked="1"/>
        <c:majorTickMark val="out"/>
        <c:minorTickMark val="none"/>
        <c:tickLblPos val="nextTo"/>
        <c:crossAx val="5336793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RMSSE (km/h) Histogram</a:t>
            </a:r>
          </a:p>
        </c:rich>
      </c:tx>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53495680"/>
        <c:axId val="53501952"/>
      </c:barChart>
      <c:catAx>
        <c:axId val="53495680"/>
        <c:scaling>
          <c:orientation val="minMax"/>
        </c:scaling>
        <c:delete val="0"/>
        <c:axPos val="b"/>
        <c:title>
          <c:tx>
            <c:rich>
              <a:bodyPr/>
              <a:lstStyle/>
              <a:p>
                <a:pPr>
                  <a:defRPr/>
                </a:pPr>
                <a:r>
                  <a:rPr lang="en-GB"/>
                  <a:t>Bin</a:t>
                </a:r>
              </a:p>
            </c:rich>
          </c:tx>
          <c:layout/>
          <c:overlay val="0"/>
        </c:title>
        <c:numFmt formatCode="General" sourceLinked="0"/>
        <c:majorTickMark val="out"/>
        <c:minorTickMark val="none"/>
        <c:tickLblPos val="nextTo"/>
        <c:crossAx val="53501952"/>
        <c:crosses val="autoZero"/>
        <c:auto val="1"/>
        <c:lblAlgn val="ctr"/>
        <c:lblOffset val="100"/>
        <c:noMultiLvlLbl val="0"/>
      </c:catAx>
      <c:valAx>
        <c:axId val="53501952"/>
        <c:scaling>
          <c:orientation val="minMax"/>
        </c:scaling>
        <c:delete val="0"/>
        <c:axPos val="l"/>
        <c:title>
          <c:tx>
            <c:rich>
              <a:bodyPr/>
              <a:lstStyle/>
              <a:p>
                <a:pPr>
                  <a:defRPr/>
                </a:pPr>
                <a:r>
                  <a:rPr lang="en-GB"/>
                  <a:t>Frequency</a:t>
                </a:r>
              </a:p>
            </c:rich>
          </c:tx>
          <c:layout/>
          <c:overlay val="0"/>
        </c:title>
        <c:numFmt formatCode="General" sourceLinked="1"/>
        <c:majorTickMark val="out"/>
        <c:minorTickMark val="none"/>
        <c:tickLblPos val="nextTo"/>
        <c:crossAx val="5349568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RMSSE (km/h) Histogram</a:t>
            </a:r>
          </a:p>
        </c:rich>
      </c:tx>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54602368"/>
        <c:axId val="54661888"/>
      </c:barChart>
      <c:catAx>
        <c:axId val="54602368"/>
        <c:scaling>
          <c:orientation val="minMax"/>
        </c:scaling>
        <c:delete val="0"/>
        <c:axPos val="b"/>
        <c:title>
          <c:tx>
            <c:rich>
              <a:bodyPr/>
              <a:lstStyle/>
              <a:p>
                <a:pPr>
                  <a:defRPr/>
                </a:pPr>
                <a:r>
                  <a:rPr lang="en-GB"/>
                  <a:t>Bin</a:t>
                </a:r>
              </a:p>
            </c:rich>
          </c:tx>
          <c:layout/>
          <c:overlay val="0"/>
        </c:title>
        <c:numFmt formatCode="General" sourceLinked="0"/>
        <c:majorTickMark val="out"/>
        <c:minorTickMark val="none"/>
        <c:tickLblPos val="nextTo"/>
        <c:crossAx val="54661888"/>
        <c:crosses val="autoZero"/>
        <c:auto val="1"/>
        <c:lblAlgn val="ctr"/>
        <c:lblOffset val="100"/>
        <c:noMultiLvlLbl val="0"/>
      </c:catAx>
      <c:valAx>
        <c:axId val="54661888"/>
        <c:scaling>
          <c:orientation val="minMax"/>
        </c:scaling>
        <c:delete val="0"/>
        <c:axPos val="l"/>
        <c:title>
          <c:tx>
            <c:rich>
              <a:bodyPr/>
              <a:lstStyle/>
              <a:p>
                <a:pPr>
                  <a:defRPr/>
                </a:pPr>
                <a:r>
                  <a:rPr lang="en-GB"/>
                  <a:t>Frequency</a:t>
                </a:r>
              </a:p>
            </c:rich>
          </c:tx>
          <c:layout/>
          <c:overlay val="0"/>
        </c:title>
        <c:numFmt formatCode="General" sourceLinked="1"/>
        <c:majorTickMark val="out"/>
        <c:minorTickMark val="none"/>
        <c:tickLblPos val="nextTo"/>
        <c:crossAx val="54602368"/>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RMSSE (km/h) Histogram</a:t>
            </a:r>
          </a:p>
        </c:rich>
      </c:tx>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59333248"/>
        <c:axId val="110809856"/>
      </c:barChart>
      <c:catAx>
        <c:axId val="59333248"/>
        <c:scaling>
          <c:orientation val="minMax"/>
        </c:scaling>
        <c:delete val="0"/>
        <c:axPos val="b"/>
        <c:title>
          <c:tx>
            <c:rich>
              <a:bodyPr/>
              <a:lstStyle/>
              <a:p>
                <a:pPr>
                  <a:defRPr/>
                </a:pPr>
                <a:r>
                  <a:rPr lang="en-GB"/>
                  <a:t>Bin</a:t>
                </a:r>
              </a:p>
            </c:rich>
          </c:tx>
          <c:layout/>
          <c:overlay val="0"/>
        </c:title>
        <c:numFmt formatCode="General" sourceLinked="0"/>
        <c:majorTickMark val="out"/>
        <c:minorTickMark val="none"/>
        <c:tickLblPos val="nextTo"/>
        <c:crossAx val="110809856"/>
        <c:crosses val="autoZero"/>
        <c:auto val="1"/>
        <c:lblAlgn val="ctr"/>
        <c:lblOffset val="100"/>
        <c:noMultiLvlLbl val="0"/>
      </c:catAx>
      <c:valAx>
        <c:axId val="110809856"/>
        <c:scaling>
          <c:orientation val="minMax"/>
        </c:scaling>
        <c:delete val="0"/>
        <c:axPos val="l"/>
        <c:title>
          <c:tx>
            <c:rich>
              <a:bodyPr/>
              <a:lstStyle/>
              <a:p>
                <a:pPr>
                  <a:defRPr/>
                </a:pPr>
                <a:r>
                  <a:rPr lang="en-GB"/>
                  <a:t>Frequency</a:t>
                </a:r>
              </a:p>
            </c:rich>
          </c:tx>
          <c:layout/>
          <c:overlay val="0"/>
        </c:title>
        <c:numFmt formatCode="General" sourceLinked="1"/>
        <c:majorTickMark val="out"/>
        <c:minorTickMark val="none"/>
        <c:tickLblPos val="nextTo"/>
        <c:crossAx val="59333248"/>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13315" name="Rectangle 3"/>
          <p:cNvSpPr>
            <a:spLocks noGrp="1" noChangeArrowheads="1"/>
          </p:cNvSpPr>
          <p:nvPr>
            <p:ph type="dt" sz="quarter"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13316" name="Rectangle 4"/>
          <p:cNvSpPr>
            <a:spLocks noGrp="1" noChangeArrowheads="1"/>
          </p:cNvSpPr>
          <p:nvPr>
            <p:ph type="ftr" sz="quarter" idx="2"/>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13317" name="Rectangle 5"/>
          <p:cNvSpPr>
            <a:spLocks noGrp="1" noChangeArrowheads="1"/>
          </p:cNvSpPr>
          <p:nvPr>
            <p:ph type="sldNum" sz="quarter" idx="3"/>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837CF203-1A17-487D-9E81-0621B2E95774}" type="slidenum">
              <a:rPr lang="en-US"/>
              <a:pPr/>
              <a:t>‹Nr.›</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29699" name="Rectangle 3"/>
          <p:cNvSpPr>
            <a:spLocks noGrp="1" noChangeArrowheads="1"/>
          </p:cNvSpPr>
          <p:nvPr>
            <p:ph type="dt"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717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946150" y="4860925"/>
            <a:ext cx="5207000" cy="4605338"/>
          </a:xfrm>
          <a:prstGeom prst="rect">
            <a:avLst/>
          </a:prstGeom>
          <a:noFill/>
          <a:ln>
            <a:noFill/>
          </a:ln>
          <a:effectLst/>
          <a:ex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702" name="Rectangle 6"/>
          <p:cNvSpPr>
            <a:spLocks noGrp="1" noChangeArrowheads="1"/>
          </p:cNvSpPr>
          <p:nvPr>
            <p:ph type="ftr" sz="quarter" idx="4"/>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29703" name="Rectangle 7"/>
          <p:cNvSpPr>
            <a:spLocks noGrp="1" noChangeArrowheads="1"/>
          </p:cNvSpPr>
          <p:nvPr>
            <p:ph type="sldNum" sz="quarter" idx="5"/>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9F24E7D7-114A-4DD9-B220-AE0144D7A9B7}" type="slidenum">
              <a:rPr lang="en-US"/>
              <a:pPr/>
              <a:t>‹Nr.›</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0.jpeg"/><Relationship Id="rId7"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5.tiff"/><Relationship Id="rId5" Type="http://schemas.openxmlformats.org/officeDocument/2006/relationships/image" Target="../media/image13.jpeg"/><Relationship Id="rId4" Type="http://schemas.openxmlformats.org/officeDocument/2006/relationships/image" Target="../media/image11.jpeg"/><Relationship Id="rId9" Type="http://schemas.openxmlformats.org/officeDocument/2006/relationships/image" Target="../media/image2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jpeg"/><Relationship Id="rId15" Type="http://schemas.openxmlformats.org/officeDocument/2006/relationships/image" Target="../media/image20.png"/><Relationship Id="rId10" Type="http://schemas.openxmlformats.org/officeDocument/2006/relationships/image" Target="../media/image15.tiff"/><Relationship Id="rId4" Type="http://schemas.openxmlformats.org/officeDocument/2006/relationships/image" Target="../media/image9.jpg"/><Relationship Id="rId9" Type="http://schemas.openxmlformats.org/officeDocument/2006/relationships/image" Target="../media/image14.jpg"/><Relationship Id="rId14" Type="http://schemas.openxmlformats.org/officeDocument/2006/relationships/image" Target="../media/image19.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1.jpeg"/><Relationship Id="rId7" Type="http://schemas.openxmlformats.org/officeDocument/2006/relationships/image" Target="../media/image22.jpg"/><Relationship Id="rId2" Type="http://schemas.openxmlformats.org/officeDocument/2006/relationships/image" Target="../media/image9.jpg"/><Relationship Id="rId1" Type="http://schemas.openxmlformats.org/officeDocument/2006/relationships/slideMaster" Target="../slideMasters/slideMaster1.xml"/><Relationship Id="rId6" Type="http://schemas.openxmlformats.org/officeDocument/2006/relationships/image" Target="../media/image21.jpeg"/><Relationship Id="rId5" Type="http://schemas.openxmlformats.org/officeDocument/2006/relationships/image" Target="../media/image15.tiff"/><Relationship Id="rId4" Type="http://schemas.openxmlformats.org/officeDocument/2006/relationships/image" Target="../media/image14.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cxnSp>
        <p:nvCxnSpPr>
          <p:cNvPr id="4" name="Straight Connector 3"/>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pPr/>
              <a:t>‹Nr.›</a:t>
            </a:fld>
            <a:endParaRPr lang="en-GB" dirty="0"/>
          </a:p>
        </p:txBody>
      </p:sp>
      <p:sp>
        <p:nvSpPr>
          <p:cNvPr id="8" name="Text Placeholder 6"/>
          <p:cNvSpPr>
            <a:spLocks noGrp="1"/>
          </p:cNvSpPr>
          <p:nvPr>
            <p:ph type="body" sz="quarter" idx="14"/>
          </p:nvPr>
        </p:nvSpPr>
        <p:spPr>
          <a:xfrm>
            <a:off x="575557" y="1494892"/>
            <a:ext cx="8046893"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25068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EA LCV Members">
    <p:bg>
      <p:bgRef idx="1001">
        <a:schemeClr val="bg1"/>
      </p:bgRef>
    </p:bg>
    <p:spTree>
      <p:nvGrpSpPr>
        <p:cNvPr id="1" name=""/>
        <p:cNvGrpSpPr/>
        <p:nvPr/>
      </p:nvGrpSpPr>
      <p:grpSpPr>
        <a:xfrm>
          <a:off x="0" y="0"/>
          <a:ext cx="0" cy="0"/>
          <a:chOff x="0" y="0"/>
          <a:chExt cx="0" cy="0"/>
        </a:xfrm>
      </p:grpSpPr>
      <p:pic>
        <p:nvPicPr>
          <p:cNvPr id="34" name="Picture 3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2204" y="4654619"/>
            <a:ext cx="2002948" cy="1233085"/>
          </a:xfrm>
          <a:prstGeom prst="rect">
            <a:avLst/>
          </a:prstGeom>
        </p:spPr>
      </p:pic>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32656"/>
            <a:ext cx="6600002" cy="692497"/>
          </a:xfrm>
          <a:prstGeom prst="rect">
            <a:avLst/>
          </a:prstGeom>
        </p:spPr>
        <p:txBody>
          <a:bodyPr vert="horz" wrap="square" lIns="0" tIns="0" rIns="0" bIns="0" rtlCol="0" anchor="ctr">
            <a:spAutoFit/>
          </a:bodyPr>
          <a:lstStyle/>
          <a:p>
            <a:r>
              <a:rPr lang="en-GB" sz="4500" dirty="0">
                <a:latin typeface="+mj-lt"/>
              </a:rPr>
              <a:t>ACEA LCV MEMBERS</a:t>
            </a:r>
            <a:endParaRPr lang="en-GB" sz="4500" dirty="0"/>
          </a:p>
        </p:txBody>
      </p:sp>
      <p:pic>
        <p:nvPicPr>
          <p:cNvPr id="24" name="Picture 23"/>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764324" y="1905741"/>
            <a:ext cx="1480084" cy="555031"/>
          </a:xfrm>
          <a:prstGeom prst="rect">
            <a:avLst/>
          </a:prstGeom>
        </p:spPr>
      </p:pic>
      <p:pic>
        <p:nvPicPr>
          <p:cNvPr id="25" name="Picture 2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483768" y="3637061"/>
            <a:ext cx="1568626" cy="369446"/>
          </a:xfrm>
          <a:prstGeom prst="rect">
            <a:avLst/>
          </a:prstGeom>
        </p:spPr>
      </p:pic>
      <p:pic>
        <p:nvPicPr>
          <p:cNvPr id="31" name="Picture 30"/>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736760" y="5115918"/>
            <a:ext cx="1749883" cy="310489"/>
          </a:xfrm>
          <a:prstGeom prst="rect">
            <a:avLst/>
          </a:prstGeom>
        </p:spPr>
      </p:pic>
      <p:pic>
        <p:nvPicPr>
          <p:cNvPr id="33" name="Picture 3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283103" y="5085184"/>
            <a:ext cx="2442524" cy="522887"/>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2" name="Picture 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659923" y="1733345"/>
            <a:ext cx="1903558" cy="899821"/>
          </a:xfrm>
          <a:prstGeom prst="rect">
            <a:avLst/>
          </a:prstGeom>
        </p:spPr>
      </p:pic>
      <p:sp>
        <p:nvSpPr>
          <p:cNvPr id="23" name="Rectangle 22"/>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355654" y="3428741"/>
            <a:ext cx="1394667" cy="786085"/>
          </a:xfrm>
          <a:prstGeom prst="rect">
            <a:avLst/>
          </a:prstGeom>
        </p:spPr>
      </p:pic>
      <p:pic>
        <p:nvPicPr>
          <p:cNvPr id="29" name="Picture 28"/>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55576" y="1984646"/>
            <a:ext cx="2251875" cy="313011"/>
          </a:xfrm>
          <a:prstGeom prst="rect">
            <a:avLst/>
          </a:prstGeom>
        </p:spPr>
      </p:pic>
    </p:spTree>
    <p:extLst>
      <p:ext uri="{BB962C8B-B14F-4D97-AF65-F5344CB8AC3E}">
        <p14:creationId xmlns:p14="http://schemas.microsoft.com/office/powerpoint/2010/main" val="8043042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EA BC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32656"/>
            <a:ext cx="6600002" cy="692497"/>
          </a:xfrm>
          <a:prstGeom prst="rect">
            <a:avLst/>
          </a:prstGeom>
        </p:spPr>
        <p:txBody>
          <a:bodyPr vert="horz" wrap="square" lIns="0" tIns="0" rIns="0" bIns="0" rtlCol="0" anchor="ctr">
            <a:spAutoFit/>
          </a:bodyPr>
          <a:lstStyle/>
          <a:p>
            <a:r>
              <a:rPr lang="en-GB" sz="4500" dirty="0">
                <a:latin typeface="+mj-lt"/>
              </a:rPr>
              <a:t>ACEA BC MEMBERS</a:t>
            </a:r>
            <a:endParaRPr lang="en-GB" sz="4500" dirty="0"/>
          </a:p>
        </p:txBody>
      </p:sp>
      <p:pic>
        <p:nvPicPr>
          <p:cNvPr id="25" name="Picture 2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88391" y="2020346"/>
            <a:ext cx="1650063" cy="388626"/>
          </a:xfrm>
          <a:prstGeom prst="rect">
            <a:avLst/>
          </a:prstGeom>
        </p:spPr>
      </p:pic>
      <p:pic>
        <p:nvPicPr>
          <p:cNvPr id="32" name="Picture 3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491880" y="5158380"/>
            <a:ext cx="2148264" cy="358852"/>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5" name="Picture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667007" y="3280200"/>
            <a:ext cx="1698417" cy="943326"/>
          </a:xfrm>
          <a:prstGeom prst="rect">
            <a:avLst/>
          </a:prstGeom>
        </p:spPr>
      </p:pic>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440875" y="3476585"/>
            <a:ext cx="2848014" cy="746941"/>
          </a:xfrm>
          <a:prstGeom prst="rect">
            <a:avLst/>
          </a:prstGeom>
        </p:spPr>
      </p:pic>
      <p:sp>
        <p:nvSpPr>
          <p:cNvPr id="8" name="Rectangle 7"/>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36204" y="2060611"/>
            <a:ext cx="2303748" cy="320221"/>
          </a:xfrm>
          <a:prstGeom prst="rect">
            <a:avLst/>
          </a:prstGeom>
        </p:spPr>
      </p:pic>
    </p:spTree>
    <p:extLst>
      <p:ext uri="{BB962C8B-B14F-4D97-AF65-F5344CB8AC3E}">
        <p14:creationId xmlns:p14="http://schemas.microsoft.com/office/powerpoint/2010/main" val="20057722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89D2D49A-B678-49DD-A6F9-08A7BB776F50}" type="slidenum">
              <a:rPr lang="en-GB" smtClean="0"/>
              <a:pPr/>
              <a:t>‹Nr.›</a:t>
            </a:fld>
            <a:endParaRPr lang="en-GB" dirty="0"/>
          </a:p>
        </p:txBody>
      </p:sp>
      <p:sp>
        <p:nvSpPr>
          <p:cNvPr id="8" name="Rectangle 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9" name="Straight Connector 8"/>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4" name="TextBox 3"/>
          <p:cNvSpPr txBox="1"/>
          <p:nvPr userDrawn="1"/>
        </p:nvSpPr>
        <p:spPr>
          <a:xfrm>
            <a:off x="1273934" y="332656"/>
            <a:ext cx="7618546" cy="611838"/>
          </a:xfrm>
          <a:prstGeom prst="rect">
            <a:avLst/>
          </a:prstGeom>
        </p:spPr>
        <p:txBody>
          <a:bodyPr vert="horz" wrap="square" lIns="0" tIns="0" rIns="0" bIns="0" rtlCol="0">
            <a:noAutofit/>
          </a:bodyPr>
          <a:lstStyle/>
          <a:p>
            <a:r>
              <a:rPr lang="en-GB" sz="4500" spc="-140" dirty="0">
                <a:latin typeface="+mj-lt"/>
              </a:rPr>
              <a:t>KEY</a:t>
            </a:r>
            <a:r>
              <a:rPr lang="en-GB" sz="4500" spc="-140" baseline="0" dirty="0">
                <a:latin typeface="+mj-lt"/>
              </a:rPr>
              <a:t> INDUSTRY FIGURES</a:t>
            </a:r>
            <a:endParaRPr lang="en-GB" sz="4500" spc="-140" dirty="0">
              <a:latin typeface="+mj-lt"/>
            </a:endParaRPr>
          </a:p>
        </p:txBody>
      </p:sp>
      <p:sp>
        <p:nvSpPr>
          <p:cNvPr id="11" name="Rectangle 10"/>
          <p:cNvSpPr/>
          <p:nvPr userDrawn="1"/>
        </p:nvSpPr>
        <p:spPr>
          <a:xfrm>
            <a:off x="467544" y="1685674"/>
            <a:ext cx="8388424" cy="4104456"/>
          </a:xfrm>
          <a:prstGeom prst="rect">
            <a:avLst/>
          </a:prstGeom>
        </p:spPr>
        <p:txBody>
          <a:bodyPr wrap="square">
            <a:normAutofit/>
          </a:bodyPr>
          <a:lstStyle/>
          <a:p>
            <a:pPr marL="0" lvl="0" indent="0">
              <a:buFont typeface="Arial" panose="020B0604020202020204" pitchFamily="34" charset="0"/>
              <a:buNone/>
            </a:pPr>
            <a:r>
              <a:rPr lang="en-GB" sz="2900" b="1" dirty="0">
                <a:solidFill>
                  <a:srgbClr val="003478"/>
                </a:solidFill>
                <a:latin typeface="+mn-lt"/>
              </a:rPr>
              <a:t>12.6 million </a:t>
            </a:r>
            <a:r>
              <a:rPr lang="en-GB" sz="2900" b="0" dirty="0">
                <a:solidFill>
                  <a:srgbClr val="003478"/>
                </a:solidFill>
                <a:latin typeface="+mn-lt"/>
              </a:rPr>
              <a:t>Europeans work in the automotive sector</a:t>
            </a:r>
          </a:p>
          <a:p>
            <a:pPr marL="0" lvl="0" indent="0">
              <a:buFont typeface="Arial" panose="020B0604020202020204" pitchFamily="34" charset="0"/>
              <a:buNone/>
            </a:pPr>
            <a:endParaRPr lang="en-GB" sz="2900" dirty="0">
              <a:solidFill>
                <a:srgbClr val="003478"/>
              </a:solidFill>
              <a:latin typeface="+mn-lt"/>
            </a:endParaRPr>
          </a:p>
          <a:p>
            <a:pPr marL="0" lvl="0" indent="0">
              <a:buFont typeface="Arial" panose="020B0604020202020204" pitchFamily="34" charset="0"/>
              <a:buNone/>
            </a:pPr>
            <a:r>
              <a:rPr lang="en-GB" sz="2900" b="1" dirty="0">
                <a:solidFill>
                  <a:srgbClr val="003478"/>
                </a:solidFill>
                <a:latin typeface="+mn-lt"/>
              </a:rPr>
              <a:t>3.3 million </a:t>
            </a:r>
            <a:r>
              <a:rPr lang="en-GB" sz="2900" dirty="0">
                <a:solidFill>
                  <a:srgbClr val="003478"/>
                </a:solidFill>
                <a:latin typeface="+mn-lt"/>
              </a:rPr>
              <a:t>jobs in automotive manufacturing</a:t>
            </a:r>
          </a:p>
          <a:p>
            <a:pPr marL="0" lvl="0" indent="0">
              <a:buFont typeface="Arial" panose="020B0604020202020204" pitchFamily="34" charset="0"/>
              <a:buNone/>
            </a:pPr>
            <a:endParaRPr lang="en-GB" sz="2900" dirty="0">
              <a:solidFill>
                <a:srgbClr val="003478"/>
              </a:solidFill>
              <a:latin typeface="+mn-lt"/>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sz="2900" b="1" kern="1200" dirty="0">
                <a:solidFill>
                  <a:srgbClr val="003478"/>
                </a:solidFill>
                <a:latin typeface="+mn-lt"/>
                <a:ea typeface="+mn-ea"/>
                <a:cs typeface="Times New Roman" panose="02020603050405020304" pitchFamily="18" charset="0"/>
              </a:rPr>
              <a:t>€396 billion </a:t>
            </a:r>
            <a:r>
              <a:rPr lang="en-GB" sz="2900" b="0" kern="1200" dirty="0">
                <a:solidFill>
                  <a:srgbClr val="003478"/>
                </a:solidFill>
                <a:latin typeface="+mn-lt"/>
                <a:ea typeface="+mn-ea"/>
                <a:cs typeface="Times New Roman" panose="02020603050405020304" pitchFamily="18" charset="0"/>
              </a:rPr>
              <a:t>in tax revenues (EU15)</a:t>
            </a:r>
          </a:p>
          <a:p>
            <a:pPr marL="0" lvl="0" indent="0">
              <a:buFont typeface="Arial" panose="020B0604020202020204" pitchFamily="34" charset="0"/>
              <a:buNone/>
            </a:pPr>
            <a:endParaRPr lang="en-GB" sz="2900" dirty="0">
              <a:solidFill>
                <a:srgbClr val="003478"/>
              </a:solidFill>
              <a:latin typeface="+mn-lt"/>
            </a:endParaRPr>
          </a:p>
          <a:p>
            <a:pPr marL="0" lvl="0" indent="0">
              <a:buFont typeface="Arial" panose="020B0604020202020204" pitchFamily="34" charset="0"/>
              <a:buNone/>
            </a:pPr>
            <a:r>
              <a:rPr lang="en-GB" sz="2900" b="1" dirty="0">
                <a:solidFill>
                  <a:srgbClr val="003478"/>
                </a:solidFill>
                <a:latin typeface="+mn-lt"/>
              </a:rPr>
              <a:t>€50.1 billion </a:t>
            </a:r>
            <a:r>
              <a:rPr lang="en-GB" sz="2900" b="0" dirty="0">
                <a:solidFill>
                  <a:srgbClr val="003478"/>
                </a:solidFill>
                <a:latin typeface="+mn-lt"/>
              </a:rPr>
              <a:t>in </a:t>
            </a:r>
            <a:r>
              <a:rPr lang="en-GB" sz="2900" dirty="0">
                <a:solidFill>
                  <a:srgbClr val="003478"/>
                </a:solidFill>
                <a:latin typeface="+mn-lt"/>
              </a:rPr>
              <a:t>R&amp;D spending, largest private investor</a:t>
            </a:r>
          </a:p>
          <a:p>
            <a:pPr marL="0" lvl="0" indent="0">
              <a:buFont typeface="Arial" panose="020B0604020202020204" pitchFamily="34" charset="0"/>
              <a:buNone/>
            </a:pPr>
            <a:endParaRPr lang="en-GB" sz="2900" dirty="0">
              <a:solidFill>
                <a:srgbClr val="003478"/>
              </a:solidFill>
              <a:latin typeface="+mn-lt"/>
            </a:endParaRPr>
          </a:p>
          <a:p>
            <a:pPr marL="0" lvl="0" indent="0">
              <a:buFont typeface="Arial" panose="020B0604020202020204" pitchFamily="34" charset="0"/>
              <a:buNone/>
            </a:pPr>
            <a:r>
              <a:rPr lang="en-GB" sz="2900" b="1" dirty="0">
                <a:solidFill>
                  <a:srgbClr val="003478"/>
                </a:solidFill>
                <a:latin typeface="+mn-lt"/>
              </a:rPr>
              <a:t>€90 billion </a:t>
            </a:r>
            <a:r>
              <a:rPr lang="en-GB" sz="2900" dirty="0">
                <a:solidFill>
                  <a:srgbClr val="003478"/>
                </a:solidFill>
                <a:latin typeface="+mn-lt"/>
              </a:rPr>
              <a:t>positive net trade contribution</a:t>
            </a:r>
          </a:p>
        </p:txBody>
      </p:sp>
    </p:spTree>
    <p:extLst>
      <p:ext uri="{BB962C8B-B14F-4D97-AF65-F5344CB8AC3E}">
        <p14:creationId xmlns:p14="http://schemas.microsoft.com/office/powerpoint/2010/main" val="2923288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cxnSp>
        <p:nvCxnSpPr>
          <p:cNvPr id="10" name="Straight Connector 9"/>
          <p:cNvCxnSpPr>
            <a:cxnSpLocks noChangeShapeType="1"/>
          </p:cNvCxnSpPr>
          <p:nvPr userDrawn="1"/>
        </p:nvCxnSpPr>
        <p:spPr bwMode="auto">
          <a:xfrm>
            <a:off x="2136629" y="2230291"/>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itle 19"/>
          <p:cNvSpPr txBox="1">
            <a:spLocks/>
          </p:cNvSpPr>
          <p:nvPr userDrawn="1"/>
        </p:nvSpPr>
        <p:spPr>
          <a:xfrm>
            <a:off x="2141730" y="1988840"/>
            <a:ext cx="4223452"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sz="3375" kern="0" dirty="0"/>
          </a:p>
        </p:txBody>
      </p:sp>
      <p:sp>
        <p:nvSpPr>
          <p:cNvPr id="12" name="Text Placeholder 28"/>
          <p:cNvSpPr>
            <a:spLocks noGrp="1"/>
          </p:cNvSpPr>
          <p:nvPr>
            <p:ph type="body" sz="quarter" idx="11" hasCustomPrompt="1"/>
          </p:nvPr>
        </p:nvSpPr>
        <p:spPr>
          <a:xfrm>
            <a:off x="2138394" y="2781297"/>
            <a:ext cx="4222735" cy="756409"/>
          </a:xfrm>
          <a:prstGeom prst="rect">
            <a:avLst/>
          </a:prstGeom>
        </p:spPr>
        <p:txBody>
          <a:bodyPr/>
          <a:lstStyle>
            <a:lvl1pPr marL="0" indent="0">
              <a:buNone/>
              <a:defRPr sz="2700" b="0">
                <a:solidFill>
                  <a:srgbClr val="7F7F7F"/>
                </a:solidFill>
                <a:latin typeface="+mj-lt"/>
              </a:defRPr>
            </a:lvl1pPr>
            <a:lvl2pPr marL="0" indent="0">
              <a:spcBef>
                <a:spcPts val="0"/>
              </a:spcBef>
              <a:buSzPct val="25000"/>
              <a:buFont typeface="Corbel" panose="020B0503020204020204" pitchFamily="34" charse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a:t>Subtitle</a:t>
            </a:r>
          </a:p>
          <a:p>
            <a:pPr lvl="1"/>
            <a:endParaRPr lang="en-US" dirty="0"/>
          </a:p>
        </p:txBody>
      </p:sp>
      <p:sp>
        <p:nvSpPr>
          <p:cNvPr id="13" name="Title 12"/>
          <p:cNvSpPr>
            <a:spLocks noGrp="1"/>
          </p:cNvSpPr>
          <p:nvPr>
            <p:ph type="title" hasCustomPrompt="1"/>
          </p:nvPr>
        </p:nvSpPr>
        <p:spPr>
          <a:xfrm>
            <a:off x="2141730" y="2118513"/>
            <a:ext cx="6750750" cy="662782"/>
          </a:xfrm>
          <a:prstGeom prst="rect">
            <a:avLst/>
          </a:prstGeom>
        </p:spPr>
        <p:txBody>
          <a:bodyPr/>
          <a:lstStyle>
            <a:lvl1pPr algn="l">
              <a:defRPr sz="3375" b="0">
                <a:solidFill>
                  <a:schemeClr val="tx1"/>
                </a:solidFill>
              </a:defRPr>
            </a:lvl1pPr>
          </a:lstStyle>
          <a:p>
            <a:r>
              <a:rPr lang="en-US" dirty="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pPr/>
              <a:t>‹Nr.›</a:t>
            </a:fld>
            <a:endParaRPr lang="en-GB" dirty="0"/>
          </a:p>
        </p:txBody>
      </p:sp>
    </p:spTree>
    <p:extLst>
      <p:ext uri="{BB962C8B-B14F-4D97-AF65-F5344CB8AC3E}">
        <p14:creationId xmlns:p14="http://schemas.microsoft.com/office/powerpoint/2010/main" val="2919681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hapter slide ">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D2D49A-B678-49DD-A6F9-08A7BB776F50}" type="slidenum">
              <a:rPr lang="en-GB" smtClean="0"/>
              <a:pPr/>
              <a:t>‹Nr.›</a:t>
            </a:fld>
            <a:endParaRPr lang="en-GB" dirty="0"/>
          </a:p>
        </p:txBody>
      </p:sp>
      <p:sp>
        <p:nvSpPr>
          <p:cNvPr id="7" name="Text Placeholder 28"/>
          <p:cNvSpPr>
            <a:spLocks noGrp="1"/>
          </p:cNvSpPr>
          <p:nvPr>
            <p:ph type="body" sz="quarter" idx="11" hasCustomPrompt="1"/>
          </p:nvPr>
        </p:nvSpPr>
        <p:spPr>
          <a:xfrm>
            <a:off x="1765345" y="3098811"/>
            <a:ext cx="4042276"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8" name="Title 12"/>
          <p:cNvSpPr>
            <a:spLocks noGrp="1"/>
          </p:cNvSpPr>
          <p:nvPr>
            <p:ph type="title" hasCustomPrompt="1"/>
          </p:nvPr>
        </p:nvSpPr>
        <p:spPr>
          <a:xfrm>
            <a:off x="1763688" y="2436017"/>
            <a:ext cx="6048672" cy="662782"/>
          </a:xfrm>
          <a:prstGeom prst="rect">
            <a:avLst/>
          </a:prstGeom>
        </p:spPr>
        <p:txBody>
          <a:bodyPr/>
          <a:lstStyle>
            <a:lvl1pPr algn="l">
              <a:defRPr sz="4500" b="0">
                <a:solidFill>
                  <a:schemeClr val="tx1"/>
                </a:solidFill>
              </a:defRPr>
            </a:lvl1pPr>
          </a:lstStyle>
          <a:p>
            <a:r>
              <a:rPr lang="en-US" dirty="0"/>
              <a:t>Click to edit Chapter title</a:t>
            </a:r>
            <a:endParaRPr lang="en-GB" dirty="0"/>
          </a:p>
        </p:txBody>
      </p:sp>
      <p:cxnSp>
        <p:nvCxnSpPr>
          <p:cNvPr id="9" name="Straight Connector 8"/>
          <p:cNvCxnSpPr>
            <a:cxnSpLocks noChangeShapeType="1"/>
          </p:cNvCxnSpPr>
          <p:nvPr userDrawn="1"/>
        </p:nvCxnSpPr>
        <p:spPr bwMode="auto">
          <a:xfrm>
            <a:off x="1619672" y="2414506"/>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301691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4842030" y="1494892"/>
            <a:ext cx="3726414"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33" name="Text Placeholder 6"/>
          <p:cNvSpPr>
            <a:spLocks noGrp="1"/>
          </p:cNvSpPr>
          <p:nvPr>
            <p:ph type="body" sz="quarter" idx="13"/>
          </p:nvPr>
        </p:nvSpPr>
        <p:spPr>
          <a:xfrm>
            <a:off x="575557" y="1494892"/>
            <a:ext cx="3726414"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cxnSp>
        <p:nvCxnSpPr>
          <p:cNvPr id="34" name="Straight Connector 33"/>
          <p:cNvCxnSpPr>
            <a:cxnSpLocks noChangeShapeType="1"/>
          </p:cNvCxnSpPr>
          <p:nvPr userDrawn="1"/>
        </p:nvCxnSpPr>
        <p:spPr bwMode="auto">
          <a:xfrm>
            <a:off x="4572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pPr/>
              <a:t>‹Nr.›</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2" name="Straight Connector 11"/>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1998916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75556" y="1494892"/>
            <a:ext cx="5130570"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5814138" y="1500076"/>
            <a:ext cx="3131344"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5814138" y="3932832"/>
            <a:ext cx="3131344"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3417729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3814911" y="1475632"/>
            <a:ext cx="5130570"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575556" y="1475632"/>
            <a:ext cx="3131344"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575556" y="3882846"/>
            <a:ext cx="3131344"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351408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75557" y="1479959"/>
            <a:ext cx="3023331" cy="4783702"/>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6" name="Content Placeholder 5"/>
          <p:cNvSpPr>
            <a:spLocks noGrp="1"/>
          </p:cNvSpPr>
          <p:nvPr>
            <p:ph sz="quarter" idx="13"/>
          </p:nvPr>
        </p:nvSpPr>
        <p:spPr>
          <a:xfrm>
            <a:off x="3599261" y="1479552"/>
            <a:ext cx="5076825" cy="4784725"/>
          </a:xfrm>
          <a:prstGeom prst="rect">
            <a:avLst/>
          </a:prstGeom>
        </p:spPr>
        <p:txBody>
          <a:bodyPr/>
          <a:lstStyle>
            <a:lvl1pPr marL="0" indent="0">
              <a:buNone/>
              <a:defRPr sz="2250" baseline="0"/>
            </a:lvl1pPr>
          </a:lstStyle>
          <a:p>
            <a:pPr lvl="0"/>
            <a:r>
              <a:rPr lang="en-US"/>
              <a:t>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pPr/>
              <a:t>‹Nr.›</a:t>
            </a:fld>
            <a:endParaRPr lang="en-GB" dirty="0"/>
          </a:p>
        </p:txBody>
      </p:sp>
      <p:sp>
        <p:nvSpPr>
          <p:cNvPr id="9" name="Rectangle 8"/>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532247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11" name="Picture Placeholder 4"/>
          <p:cNvSpPr>
            <a:spLocks noGrp="1"/>
          </p:cNvSpPr>
          <p:nvPr>
            <p:ph type="pic" sz="quarter" idx="14"/>
          </p:nvPr>
        </p:nvSpPr>
        <p:spPr>
          <a:xfrm>
            <a:off x="0" y="1403624"/>
            <a:ext cx="9144000" cy="5193728"/>
          </a:xfrm>
          <a:prstGeom prst="rect">
            <a:avLst/>
          </a:prstGeom>
          <a:effectLst>
            <a:softEdge rad="31750"/>
          </a:effectLst>
        </p:spPr>
        <p:txBody>
          <a:bodyPr/>
          <a:lstStyle>
            <a:lvl1pPr algn="ctr">
              <a:defRPr/>
            </a:lvl1p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‹Nr.›</a:t>
            </a:fld>
            <a:endParaRPr lang="en-GB" dirty="0"/>
          </a:p>
        </p:txBody>
      </p:sp>
      <p:sp>
        <p:nvSpPr>
          <p:cNvPr id="8" name="Rectangle 7"/>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0" name="Straight Connector 9"/>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7"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975385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w/ subtitle Slide">
    <p:spTree>
      <p:nvGrpSpPr>
        <p:cNvPr id="1" name=""/>
        <p:cNvGrpSpPr/>
        <p:nvPr/>
      </p:nvGrpSpPr>
      <p:grpSpPr>
        <a:xfrm>
          <a:off x="0" y="0"/>
          <a:ext cx="0" cy="0"/>
          <a:chOff x="0" y="0"/>
          <a:chExt cx="0" cy="0"/>
        </a:xfrm>
      </p:grpSpPr>
      <p:sp>
        <p:nvSpPr>
          <p:cNvPr id="7" name="Text Placeholder 6"/>
          <p:cNvSpPr>
            <a:spLocks noGrp="1"/>
          </p:cNvSpPr>
          <p:nvPr>
            <p:ph type="body" sz="quarter" idx="12" hasCustomPrompt="1"/>
          </p:nvPr>
        </p:nvSpPr>
        <p:spPr>
          <a:xfrm>
            <a:off x="467544" y="1916832"/>
            <a:ext cx="8154906" cy="4392489"/>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Slide Number Placeholder 1"/>
          <p:cNvSpPr>
            <a:spLocks noGrp="1"/>
          </p:cNvSpPr>
          <p:nvPr>
            <p:ph type="sldNum" sz="quarter" idx="13"/>
          </p:nvPr>
        </p:nvSpPr>
        <p:spPr/>
        <p:txBody>
          <a:bodyPr/>
          <a:lstStyle/>
          <a:p>
            <a:fld id="{89D2D49A-B678-49DD-A6F9-08A7BB776F50}" type="slidenum">
              <a:rPr lang="en-GB" smtClean="0"/>
              <a:pPr/>
              <a:t>‹Nr.›</a:t>
            </a:fld>
            <a:endParaRPr lang="en-GB" dirty="0"/>
          </a:p>
        </p:txBody>
      </p:sp>
      <p:sp>
        <p:nvSpPr>
          <p:cNvPr id="8" name="Text Placeholder 7"/>
          <p:cNvSpPr>
            <a:spLocks noGrp="1"/>
          </p:cNvSpPr>
          <p:nvPr>
            <p:ph type="body" sz="quarter" idx="14" hasCustomPrompt="1"/>
          </p:nvPr>
        </p:nvSpPr>
        <p:spPr>
          <a:xfrm>
            <a:off x="1177989" y="1052736"/>
            <a:ext cx="7614846" cy="495300"/>
          </a:xfrm>
          <a:prstGeom prst="rect">
            <a:avLst/>
          </a:prstGeom>
        </p:spPr>
        <p:txBody>
          <a:bodyPr anchor="ctr"/>
          <a:lstStyle>
            <a:lvl1pPr marL="0" indent="0">
              <a:buNone/>
              <a:defRPr sz="2925" b="0" baseline="0">
                <a:solidFill>
                  <a:schemeClr val="bg1">
                    <a:lumMod val="50000"/>
                  </a:schemeClr>
                </a:solidFill>
              </a:defRPr>
            </a:lvl1pPr>
          </a:lstStyle>
          <a:p>
            <a:pPr lvl="0"/>
            <a:r>
              <a:rPr lang="en-GB" sz="2925" b="0" dirty="0"/>
              <a:t>Insert subtitle here</a:t>
            </a:r>
            <a:endParaRPr lang="en-GB" dirty="0"/>
          </a:p>
        </p:txBody>
      </p:sp>
      <p:sp>
        <p:nvSpPr>
          <p:cNvPr id="13" name="Rectangle 12"/>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5" name="Straight Connector 1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33265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title here</a:t>
            </a:r>
          </a:p>
        </p:txBody>
      </p:sp>
    </p:spTree>
    <p:extLst>
      <p:ext uri="{BB962C8B-B14F-4D97-AF65-F5344CB8AC3E}">
        <p14:creationId xmlns:p14="http://schemas.microsoft.com/office/powerpoint/2010/main" val="369285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6" name="Straight Connector 5"/>
          <p:cNvCxnSpPr>
            <a:cxnSpLocks noChangeShapeType="1"/>
          </p:cNvCxnSpPr>
          <p:nvPr userDrawn="1"/>
        </p:nvCxnSpPr>
        <p:spPr bwMode="auto">
          <a:xfrm>
            <a:off x="6399673" y="1857118"/>
            <a:ext cx="1127" cy="1925173"/>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Rectangle 8"/>
          <p:cNvSpPr/>
          <p:nvPr userDrawn="1"/>
        </p:nvSpPr>
        <p:spPr>
          <a:xfrm>
            <a:off x="479376" y="380280"/>
            <a:ext cx="1584176" cy="888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71464" y="1857118"/>
            <a:ext cx="6629064" cy="2784622"/>
          </a:xfrm>
          <a:prstGeom prst="rect">
            <a:avLst/>
          </a:prstGeom>
        </p:spPr>
      </p:pic>
    </p:spTree>
    <p:extLst>
      <p:ext uri="{BB962C8B-B14F-4D97-AF65-F5344CB8AC3E}">
        <p14:creationId xmlns:p14="http://schemas.microsoft.com/office/powerpoint/2010/main" val="4041349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Cs">
    <p:spTree>
      <p:nvGrpSpPr>
        <p:cNvPr id="1" name=""/>
        <p:cNvGrpSpPr/>
        <p:nvPr/>
      </p:nvGrpSpPr>
      <p:grpSpPr>
        <a:xfrm>
          <a:off x="0" y="0"/>
          <a:ext cx="0" cy="0"/>
          <a:chOff x="0" y="0"/>
          <a:chExt cx="0" cy="0"/>
        </a:xfrm>
      </p:grpSpPr>
      <p:pic>
        <p:nvPicPr>
          <p:cNvPr id="23" name="Picture 22"/>
          <p:cNvPicPr/>
          <p:nvPr userDrawn="1"/>
        </p:nvPicPr>
        <p:blipFill rotWithShape="1">
          <a:blip r:embed="rId2">
            <a:extLst>
              <a:ext uri="{28A0092B-C50C-407E-A947-70E740481C1C}">
                <a14:useLocalDpi xmlns:a14="http://schemas.microsoft.com/office/drawing/2010/main" val="0"/>
              </a:ext>
            </a:extLst>
          </a:blip>
          <a:srcRect l="14531" t="15143" r="17004" b="14469"/>
          <a:stretch/>
        </p:blipFill>
        <p:spPr bwMode="auto">
          <a:xfrm>
            <a:off x="-1" y="1345149"/>
            <a:ext cx="9144189" cy="4968552"/>
          </a:xfrm>
          <a:prstGeom prst="rect">
            <a:avLst/>
          </a:prstGeom>
          <a:noFill/>
          <a:ln>
            <a:noFill/>
          </a:ln>
        </p:spPr>
      </p:pic>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38" name="TextBox 37"/>
          <p:cNvSpPr txBox="1"/>
          <p:nvPr userDrawn="1"/>
        </p:nvSpPr>
        <p:spPr>
          <a:xfrm>
            <a:off x="324968" y="2912732"/>
            <a:ext cx="3328931" cy="276999"/>
          </a:xfrm>
          <a:prstGeom prst="rect">
            <a:avLst/>
          </a:prstGeom>
        </p:spPr>
        <p:txBody>
          <a:bodyPr vert="horz" wrap="square" lIns="0" tIns="0" rIns="0" bIns="0" rtlCol="0">
            <a:spAutoFit/>
          </a:bodyPr>
          <a:lstStyle/>
          <a:p>
            <a:endParaRPr lang="en-GB" sz="1800" dirty="0"/>
          </a:p>
        </p:txBody>
      </p:sp>
      <p:sp>
        <p:nvSpPr>
          <p:cNvPr id="24" name="Text Box 3"/>
          <p:cNvSpPr txBox="1">
            <a:spLocks noChangeArrowheads="1"/>
          </p:cNvSpPr>
          <p:nvPr userDrawn="1"/>
        </p:nvSpPr>
        <p:spPr bwMode="auto">
          <a:xfrm>
            <a:off x="7" y="1333624"/>
            <a:ext cx="6732233"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347" lvl="5"/>
            <a:endParaRPr lang="fr-FR" sz="1200" dirty="0">
              <a:effectLst/>
              <a:latin typeface="Corbel"/>
              <a:ea typeface="Times New Roman"/>
              <a:cs typeface="Corbel"/>
            </a:endParaRPr>
          </a:p>
        </p:txBody>
      </p:sp>
      <p:cxnSp>
        <p:nvCxnSpPr>
          <p:cNvPr id="25" name="Straight Connector 24"/>
          <p:cNvCxnSpPr>
            <a:cxnSpLocks noChangeShapeType="1"/>
          </p:cNvCxnSpPr>
          <p:nvPr userDrawn="1"/>
        </p:nvCxnSpPr>
        <p:spPr bwMode="auto">
          <a:xfrm>
            <a:off x="426487" y="144010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6" name="Title 19"/>
          <p:cNvSpPr>
            <a:spLocks noGrp="1"/>
          </p:cNvSpPr>
          <p:nvPr>
            <p:ph type="title" hasCustomPrompt="1"/>
          </p:nvPr>
        </p:nvSpPr>
        <p:spPr>
          <a:xfrm>
            <a:off x="577311" y="1363866"/>
            <a:ext cx="5938905" cy="778568"/>
          </a:xfrm>
          <a:prstGeom prst="rect">
            <a:avLst/>
          </a:prstGeom>
        </p:spPr>
        <p:txBody>
          <a:bodyPr>
            <a:normAutofit/>
          </a:bodyPr>
          <a:lstStyle>
            <a:lvl1pPr algn="l">
              <a:defRPr sz="4500" b="0">
                <a:solidFill>
                  <a:schemeClr val="tx1"/>
                </a:solidFill>
              </a:defRPr>
            </a:lvl1pPr>
          </a:lstStyle>
          <a:p>
            <a:r>
              <a:rPr lang="en-US" dirty="0"/>
              <a:t>Click to insert title</a:t>
            </a:r>
            <a:endParaRPr lang="en-GB" dirty="0"/>
          </a:p>
        </p:txBody>
      </p:sp>
      <p:sp>
        <p:nvSpPr>
          <p:cNvPr id="27" name="Text Placeholder 28"/>
          <p:cNvSpPr>
            <a:spLocks noGrp="1"/>
          </p:cNvSpPr>
          <p:nvPr>
            <p:ph type="body" sz="quarter" idx="10" hasCustomPrompt="1"/>
          </p:nvPr>
        </p:nvSpPr>
        <p:spPr>
          <a:xfrm>
            <a:off x="577311" y="2060860"/>
            <a:ext cx="5938905"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28" name="Text Placeholder 28"/>
          <p:cNvSpPr>
            <a:spLocks noGrp="1"/>
          </p:cNvSpPr>
          <p:nvPr>
            <p:ph type="body" sz="quarter" idx="11" hasCustomPrompt="1"/>
          </p:nvPr>
        </p:nvSpPr>
        <p:spPr>
          <a:xfrm>
            <a:off x="570505" y="3403866"/>
            <a:ext cx="5634411" cy="449833"/>
          </a:xfrm>
          <a:prstGeom prst="rect">
            <a:avLst/>
          </a:prstGeom>
        </p:spPr>
        <p:txBody>
          <a:bodyPr>
            <a:normAutofit/>
          </a:bodyPr>
          <a:lstStyle>
            <a:lvl1pPr marL="0" indent="0">
              <a:buNone/>
              <a:defRPr sz="2000" b="1"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34" name="Text Placeholder 28"/>
          <p:cNvSpPr>
            <a:spLocks noGrp="1"/>
          </p:cNvSpPr>
          <p:nvPr>
            <p:ph type="body" sz="quarter" idx="12" hasCustomPrompt="1"/>
          </p:nvPr>
        </p:nvSpPr>
        <p:spPr>
          <a:xfrm>
            <a:off x="570507" y="3789044"/>
            <a:ext cx="5634412" cy="420445"/>
          </a:xfrm>
          <a:prstGeom prst="rect">
            <a:avLst/>
          </a:prstGeom>
        </p:spPr>
        <p:txBody>
          <a:bodyPr>
            <a:normAutofit/>
          </a:bodyPr>
          <a:lstStyle>
            <a:lvl1pPr marL="0" indent="0">
              <a:buNone/>
              <a:defRPr sz="18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Location</a:t>
            </a:r>
          </a:p>
        </p:txBody>
      </p:sp>
      <p:sp>
        <p:nvSpPr>
          <p:cNvPr id="35" name="Text Placeholder 28"/>
          <p:cNvSpPr>
            <a:spLocks noGrp="1"/>
          </p:cNvSpPr>
          <p:nvPr>
            <p:ph type="body" sz="quarter" idx="13" hasCustomPrompt="1"/>
          </p:nvPr>
        </p:nvSpPr>
        <p:spPr>
          <a:xfrm>
            <a:off x="577308" y="4871168"/>
            <a:ext cx="5627608" cy="321869"/>
          </a:xfrm>
          <a:prstGeom prst="rect">
            <a:avLst/>
          </a:prstGeom>
        </p:spPr>
        <p:txBody>
          <a:bodyPr/>
          <a:lstStyle>
            <a:lvl1pPr marL="0" indent="0">
              <a:buNone/>
              <a:defRPr sz="20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36" name="Text Placeholder 28"/>
          <p:cNvSpPr>
            <a:spLocks noGrp="1"/>
          </p:cNvSpPr>
          <p:nvPr>
            <p:ph type="body" sz="quarter" idx="14" hasCustomPrompt="1"/>
          </p:nvPr>
        </p:nvSpPr>
        <p:spPr>
          <a:xfrm>
            <a:off x="579083" y="5223867"/>
            <a:ext cx="5627608" cy="403767"/>
          </a:xfrm>
          <a:prstGeom prst="rect">
            <a:avLst/>
          </a:prstGeom>
        </p:spPr>
        <p:txBody>
          <a:bodyPr/>
          <a:lstStyle>
            <a:lvl1pPr marL="0" indent="0">
              <a:buNone/>
              <a:defRPr sz="18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Job title</a:t>
            </a:r>
            <a:endParaRPr lang="en-GB" dirty="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84830" y="6354633"/>
            <a:ext cx="445022" cy="345063"/>
          </a:xfrm>
          <a:prstGeom prst="rect">
            <a:avLst/>
          </a:prstGeom>
        </p:spPr>
      </p:pic>
    </p:spTree>
    <p:extLst>
      <p:ext uri="{BB962C8B-B14F-4D97-AF65-F5344CB8AC3E}">
        <p14:creationId xmlns:p14="http://schemas.microsoft.com/office/powerpoint/2010/main" val="6835652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2688" r="389"/>
          <a:stretch/>
        </p:blipFill>
        <p:spPr>
          <a:xfrm>
            <a:off x="36512" y="1340768"/>
            <a:ext cx="9107488" cy="4965649"/>
          </a:xfrm>
          <a:prstGeom prst="rect">
            <a:avLst/>
          </a:prstGeom>
        </p:spPr>
      </p:pic>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39" name="Text Box 3"/>
          <p:cNvSpPr txBox="1">
            <a:spLocks noChangeArrowheads="1"/>
          </p:cNvSpPr>
          <p:nvPr userDrawn="1"/>
        </p:nvSpPr>
        <p:spPr bwMode="auto">
          <a:xfrm>
            <a:off x="7" y="1333624"/>
            <a:ext cx="6732233"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347" lvl="5"/>
            <a:endParaRPr lang="fr-FR" sz="1200" dirty="0">
              <a:effectLst/>
              <a:latin typeface="Corbel"/>
              <a:ea typeface="Times New Roman"/>
              <a:cs typeface="Corbel"/>
            </a:endParaRPr>
          </a:p>
        </p:txBody>
      </p:sp>
      <p:cxnSp>
        <p:nvCxnSpPr>
          <p:cNvPr id="40" name="Straight Connector 39"/>
          <p:cNvCxnSpPr>
            <a:cxnSpLocks noChangeShapeType="1"/>
          </p:cNvCxnSpPr>
          <p:nvPr userDrawn="1"/>
        </p:nvCxnSpPr>
        <p:spPr bwMode="auto">
          <a:xfrm>
            <a:off x="426487" y="144010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43" name="Text Placeholder 28"/>
          <p:cNvSpPr>
            <a:spLocks noGrp="1"/>
          </p:cNvSpPr>
          <p:nvPr>
            <p:ph type="body" sz="quarter" idx="11" hasCustomPrompt="1"/>
          </p:nvPr>
        </p:nvSpPr>
        <p:spPr>
          <a:xfrm>
            <a:off x="570505" y="3403866"/>
            <a:ext cx="5634411" cy="449833"/>
          </a:xfrm>
          <a:prstGeom prst="rect">
            <a:avLst/>
          </a:prstGeom>
        </p:spPr>
        <p:txBody>
          <a:bodyPr>
            <a:normAutofit/>
          </a:bodyPr>
          <a:lstStyle>
            <a:lvl1pPr marL="0" indent="0">
              <a:buNone/>
              <a:defRPr sz="2000" b="1"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44" name="Text Placeholder 28"/>
          <p:cNvSpPr>
            <a:spLocks noGrp="1"/>
          </p:cNvSpPr>
          <p:nvPr>
            <p:ph type="body" sz="quarter" idx="12" hasCustomPrompt="1"/>
          </p:nvPr>
        </p:nvSpPr>
        <p:spPr>
          <a:xfrm>
            <a:off x="570507" y="3789044"/>
            <a:ext cx="5634412" cy="420445"/>
          </a:xfrm>
          <a:prstGeom prst="rect">
            <a:avLst/>
          </a:prstGeom>
        </p:spPr>
        <p:txBody>
          <a:bodyPr>
            <a:normAutofit/>
          </a:bodyPr>
          <a:lstStyle>
            <a:lvl1pPr marL="0" indent="0">
              <a:buNone/>
              <a:defRPr sz="18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Location</a:t>
            </a:r>
          </a:p>
        </p:txBody>
      </p:sp>
      <p:sp>
        <p:nvSpPr>
          <p:cNvPr id="45" name="Text Placeholder 28"/>
          <p:cNvSpPr>
            <a:spLocks noGrp="1"/>
          </p:cNvSpPr>
          <p:nvPr>
            <p:ph type="body" sz="quarter" idx="13" hasCustomPrompt="1"/>
          </p:nvPr>
        </p:nvSpPr>
        <p:spPr>
          <a:xfrm>
            <a:off x="577308" y="4871168"/>
            <a:ext cx="5627608" cy="321869"/>
          </a:xfrm>
          <a:prstGeom prst="rect">
            <a:avLst/>
          </a:prstGeom>
        </p:spPr>
        <p:txBody>
          <a:bodyPr/>
          <a:lstStyle>
            <a:lvl1pPr marL="0" indent="0">
              <a:buNone/>
              <a:defRPr sz="20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46" name="Text Placeholder 28"/>
          <p:cNvSpPr>
            <a:spLocks noGrp="1"/>
          </p:cNvSpPr>
          <p:nvPr>
            <p:ph type="body" sz="quarter" idx="14" hasCustomPrompt="1"/>
          </p:nvPr>
        </p:nvSpPr>
        <p:spPr>
          <a:xfrm>
            <a:off x="579083" y="5223867"/>
            <a:ext cx="5627608" cy="403767"/>
          </a:xfrm>
          <a:prstGeom prst="rect">
            <a:avLst/>
          </a:prstGeom>
        </p:spPr>
        <p:txBody>
          <a:bodyPr/>
          <a:lstStyle>
            <a:lvl1pPr marL="0" indent="0">
              <a:buNone/>
              <a:defRPr sz="18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Job title</a:t>
            </a:r>
            <a:endParaRPr lang="en-GB" dirty="0"/>
          </a:p>
        </p:txBody>
      </p:sp>
      <p:sp>
        <p:nvSpPr>
          <p:cNvPr id="15" name="Title 19"/>
          <p:cNvSpPr>
            <a:spLocks noGrp="1"/>
          </p:cNvSpPr>
          <p:nvPr>
            <p:ph type="title" hasCustomPrompt="1"/>
          </p:nvPr>
        </p:nvSpPr>
        <p:spPr>
          <a:xfrm>
            <a:off x="577311" y="1363866"/>
            <a:ext cx="5938905" cy="778568"/>
          </a:xfrm>
          <a:prstGeom prst="rect">
            <a:avLst/>
          </a:prstGeom>
        </p:spPr>
        <p:txBody>
          <a:bodyPr>
            <a:normAutofit/>
          </a:bodyPr>
          <a:lstStyle>
            <a:lvl1pPr algn="l">
              <a:defRPr sz="4500" b="0">
                <a:solidFill>
                  <a:schemeClr val="tx1"/>
                </a:solidFill>
              </a:defRPr>
            </a:lvl1pPr>
          </a:lstStyle>
          <a:p>
            <a:r>
              <a:rPr lang="en-US" dirty="0"/>
              <a:t>Click to insert title</a:t>
            </a:r>
            <a:endParaRPr lang="en-GB" dirty="0"/>
          </a:p>
        </p:txBody>
      </p:sp>
      <p:sp>
        <p:nvSpPr>
          <p:cNvPr id="16" name="Text Placeholder 28"/>
          <p:cNvSpPr>
            <a:spLocks noGrp="1"/>
          </p:cNvSpPr>
          <p:nvPr>
            <p:ph type="body" sz="quarter" idx="10" hasCustomPrompt="1"/>
          </p:nvPr>
        </p:nvSpPr>
        <p:spPr>
          <a:xfrm>
            <a:off x="577311" y="2060860"/>
            <a:ext cx="5938905"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84830" y="6354633"/>
            <a:ext cx="445022" cy="345063"/>
          </a:xfrm>
          <a:prstGeom prst="rect">
            <a:avLst/>
          </a:prstGeom>
        </p:spPr>
      </p:pic>
      <p:sp>
        <p:nvSpPr>
          <p:cNvPr id="14" name="Text Box 2">
            <a:extLst>
              <a:ext uri="{FF2B5EF4-FFF2-40B4-BE49-F238E27FC236}">
                <a16:creationId xmlns="" xmlns:a16="http://schemas.microsoft.com/office/drawing/2014/main" id="{54ACE9C2-0AE3-4988-915A-A3944527F87C}"/>
              </a:ext>
            </a:extLst>
          </p:cNvPr>
          <p:cNvSpPr txBox="1"/>
          <p:nvPr userDrawn="1"/>
        </p:nvSpPr>
        <p:spPr>
          <a:xfrm>
            <a:off x="570504" y="6386371"/>
            <a:ext cx="4289528" cy="396556"/>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800" b="1" smtClean="0">
                <a:solidFill>
                  <a:srgbClr val="FFFFFF"/>
                </a:solidFill>
                <a:effectLst/>
                <a:latin typeface="Corbel"/>
                <a:ea typeface="Times New Roman"/>
                <a:cs typeface="Corbel"/>
              </a:rPr>
              <a:pPr marL="0" indent="0">
                <a:spcAft>
                  <a:spcPts val="0"/>
                </a:spcAft>
              </a:pPr>
              <a:t>Thursday, 12 April 2018</a:t>
            </a:fld>
            <a:endParaRPr lang="fr-FR" sz="1800" b="1" dirty="0">
              <a:effectLst/>
              <a:latin typeface="Corbel"/>
              <a:ea typeface="Times New Roman"/>
              <a:cs typeface="Corbel"/>
            </a:endParaRPr>
          </a:p>
        </p:txBody>
      </p:sp>
    </p:spTree>
    <p:extLst>
      <p:ext uri="{BB962C8B-B14F-4D97-AF65-F5344CB8AC3E}">
        <p14:creationId xmlns:p14="http://schemas.microsoft.com/office/powerpoint/2010/main" val="33422630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L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2773"/>
          <a:stretch/>
        </p:blipFill>
        <p:spPr>
          <a:xfrm>
            <a:off x="216000" y="1340767"/>
            <a:ext cx="8932646" cy="4860000"/>
          </a:xfrm>
          <a:prstGeom prst="rect">
            <a:avLst/>
          </a:prstGeom>
        </p:spPr>
      </p:pic>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39" name="Text Box 3"/>
          <p:cNvSpPr txBox="1">
            <a:spLocks noChangeArrowheads="1"/>
          </p:cNvSpPr>
          <p:nvPr userDrawn="1"/>
        </p:nvSpPr>
        <p:spPr bwMode="auto">
          <a:xfrm>
            <a:off x="7" y="1333624"/>
            <a:ext cx="6732233"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347" lvl="5"/>
            <a:endParaRPr lang="fr-FR" sz="1200" dirty="0">
              <a:effectLst/>
              <a:latin typeface="Corbel"/>
              <a:ea typeface="Times New Roman"/>
              <a:cs typeface="Corbel"/>
            </a:endParaRPr>
          </a:p>
        </p:txBody>
      </p:sp>
      <p:cxnSp>
        <p:nvCxnSpPr>
          <p:cNvPr id="40" name="Straight Connector 39"/>
          <p:cNvCxnSpPr>
            <a:cxnSpLocks noChangeShapeType="1"/>
          </p:cNvCxnSpPr>
          <p:nvPr userDrawn="1"/>
        </p:nvCxnSpPr>
        <p:spPr bwMode="auto">
          <a:xfrm>
            <a:off x="426487" y="144010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43" name="Text Placeholder 28"/>
          <p:cNvSpPr>
            <a:spLocks noGrp="1"/>
          </p:cNvSpPr>
          <p:nvPr>
            <p:ph type="body" sz="quarter" idx="11" hasCustomPrompt="1"/>
          </p:nvPr>
        </p:nvSpPr>
        <p:spPr>
          <a:xfrm>
            <a:off x="570505" y="3403866"/>
            <a:ext cx="5634411" cy="449833"/>
          </a:xfrm>
          <a:prstGeom prst="rect">
            <a:avLst/>
          </a:prstGeom>
        </p:spPr>
        <p:txBody>
          <a:bodyPr>
            <a:normAutofit/>
          </a:bodyPr>
          <a:lstStyle>
            <a:lvl1pPr marL="0" indent="0">
              <a:buNone/>
              <a:defRPr sz="2000" b="1"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44" name="Text Placeholder 28"/>
          <p:cNvSpPr>
            <a:spLocks noGrp="1"/>
          </p:cNvSpPr>
          <p:nvPr>
            <p:ph type="body" sz="quarter" idx="12" hasCustomPrompt="1"/>
          </p:nvPr>
        </p:nvSpPr>
        <p:spPr>
          <a:xfrm>
            <a:off x="570507" y="3789044"/>
            <a:ext cx="5634412" cy="420445"/>
          </a:xfrm>
          <a:prstGeom prst="rect">
            <a:avLst/>
          </a:prstGeom>
        </p:spPr>
        <p:txBody>
          <a:bodyPr>
            <a:normAutofit/>
          </a:bodyPr>
          <a:lstStyle>
            <a:lvl1pPr marL="0" indent="0">
              <a:buNone/>
              <a:defRPr sz="18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Location</a:t>
            </a:r>
          </a:p>
        </p:txBody>
      </p:sp>
      <p:sp>
        <p:nvSpPr>
          <p:cNvPr id="45" name="Text Placeholder 28"/>
          <p:cNvSpPr>
            <a:spLocks noGrp="1"/>
          </p:cNvSpPr>
          <p:nvPr>
            <p:ph type="body" sz="quarter" idx="13" hasCustomPrompt="1"/>
          </p:nvPr>
        </p:nvSpPr>
        <p:spPr>
          <a:xfrm>
            <a:off x="577308" y="4871168"/>
            <a:ext cx="5627608" cy="321869"/>
          </a:xfrm>
          <a:prstGeom prst="rect">
            <a:avLst/>
          </a:prstGeom>
        </p:spPr>
        <p:txBody>
          <a:bodyPr/>
          <a:lstStyle>
            <a:lvl1pPr marL="0" indent="0">
              <a:buNone/>
              <a:defRPr sz="20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46" name="Text Placeholder 28"/>
          <p:cNvSpPr>
            <a:spLocks noGrp="1"/>
          </p:cNvSpPr>
          <p:nvPr>
            <p:ph type="body" sz="quarter" idx="14" hasCustomPrompt="1"/>
          </p:nvPr>
        </p:nvSpPr>
        <p:spPr>
          <a:xfrm>
            <a:off x="579083" y="5223867"/>
            <a:ext cx="5627608" cy="403767"/>
          </a:xfrm>
          <a:prstGeom prst="rect">
            <a:avLst/>
          </a:prstGeom>
        </p:spPr>
        <p:txBody>
          <a:bodyPr/>
          <a:lstStyle>
            <a:lvl1pPr marL="0" indent="0">
              <a:buNone/>
              <a:defRPr sz="18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Job title</a:t>
            </a:r>
            <a:endParaRPr lang="en-GB" dirty="0"/>
          </a:p>
        </p:txBody>
      </p:sp>
      <p:sp>
        <p:nvSpPr>
          <p:cNvPr id="15" name="Title 19"/>
          <p:cNvSpPr>
            <a:spLocks noGrp="1"/>
          </p:cNvSpPr>
          <p:nvPr>
            <p:ph type="title" hasCustomPrompt="1"/>
          </p:nvPr>
        </p:nvSpPr>
        <p:spPr>
          <a:xfrm>
            <a:off x="577311" y="1363866"/>
            <a:ext cx="5938905" cy="778568"/>
          </a:xfrm>
          <a:prstGeom prst="rect">
            <a:avLst/>
          </a:prstGeom>
        </p:spPr>
        <p:txBody>
          <a:bodyPr>
            <a:normAutofit/>
          </a:bodyPr>
          <a:lstStyle>
            <a:lvl1pPr algn="l">
              <a:defRPr sz="4500" b="0">
                <a:solidFill>
                  <a:schemeClr val="tx1"/>
                </a:solidFill>
              </a:defRPr>
            </a:lvl1pPr>
          </a:lstStyle>
          <a:p>
            <a:r>
              <a:rPr lang="en-US" dirty="0"/>
              <a:t>Click to insert title</a:t>
            </a:r>
            <a:endParaRPr lang="en-GB" dirty="0"/>
          </a:p>
        </p:txBody>
      </p:sp>
      <p:sp>
        <p:nvSpPr>
          <p:cNvPr id="16" name="Text Placeholder 28"/>
          <p:cNvSpPr>
            <a:spLocks noGrp="1"/>
          </p:cNvSpPr>
          <p:nvPr>
            <p:ph type="body" sz="quarter" idx="10" hasCustomPrompt="1"/>
          </p:nvPr>
        </p:nvSpPr>
        <p:spPr>
          <a:xfrm>
            <a:off x="577311" y="2060860"/>
            <a:ext cx="5938905"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84830" y="6354633"/>
            <a:ext cx="445022" cy="345063"/>
          </a:xfrm>
          <a:prstGeom prst="rect">
            <a:avLst/>
          </a:prstGeom>
        </p:spPr>
      </p:pic>
      <p:sp>
        <p:nvSpPr>
          <p:cNvPr id="14" name="Text Box 2">
            <a:extLst>
              <a:ext uri="{FF2B5EF4-FFF2-40B4-BE49-F238E27FC236}">
                <a16:creationId xmlns="" xmlns:a16="http://schemas.microsoft.com/office/drawing/2014/main" id="{28A2538D-9E73-43F0-9DE4-D6B4DB5059CB}"/>
              </a:ext>
            </a:extLst>
          </p:cNvPr>
          <p:cNvSpPr txBox="1"/>
          <p:nvPr userDrawn="1"/>
        </p:nvSpPr>
        <p:spPr>
          <a:xfrm>
            <a:off x="570504" y="6386371"/>
            <a:ext cx="4289528" cy="396556"/>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800" b="1" smtClean="0">
                <a:solidFill>
                  <a:srgbClr val="FFFFFF"/>
                </a:solidFill>
                <a:effectLst/>
                <a:latin typeface="Corbel"/>
                <a:ea typeface="Times New Roman"/>
                <a:cs typeface="Corbel"/>
              </a:rPr>
              <a:pPr marL="0" indent="0">
                <a:spcAft>
                  <a:spcPts val="0"/>
                </a:spcAft>
              </a:pPr>
              <a:t>Thursday, 12 April 2018</a:t>
            </a:fld>
            <a:endParaRPr lang="fr-FR" sz="1800" b="1" dirty="0">
              <a:effectLst/>
              <a:latin typeface="Corbel"/>
              <a:ea typeface="Times New Roman"/>
              <a:cs typeface="Corbel"/>
            </a:endParaRPr>
          </a:p>
        </p:txBody>
      </p:sp>
    </p:spTree>
    <p:extLst>
      <p:ext uri="{BB962C8B-B14F-4D97-AF65-F5344CB8AC3E}">
        <p14:creationId xmlns:p14="http://schemas.microsoft.com/office/powerpoint/2010/main" val="3644952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BC">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290"/>
          <a:stretch/>
        </p:blipFill>
        <p:spPr>
          <a:xfrm>
            <a:off x="547293" y="1340767"/>
            <a:ext cx="8596707" cy="4852800"/>
          </a:xfrm>
          <a:prstGeom prst="rect">
            <a:avLst/>
          </a:prstGeom>
        </p:spPr>
      </p:pic>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39" name="Text Box 3"/>
          <p:cNvSpPr txBox="1">
            <a:spLocks noChangeArrowheads="1"/>
          </p:cNvSpPr>
          <p:nvPr userDrawn="1"/>
        </p:nvSpPr>
        <p:spPr bwMode="auto">
          <a:xfrm>
            <a:off x="7" y="1333624"/>
            <a:ext cx="6732233"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347" lvl="5"/>
            <a:endParaRPr lang="fr-FR" sz="1200" dirty="0">
              <a:effectLst/>
              <a:latin typeface="Corbel"/>
              <a:ea typeface="Times New Roman"/>
              <a:cs typeface="Corbel"/>
            </a:endParaRPr>
          </a:p>
        </p:txBody>
      </p:sp>
      <p:cxnSp>
        <p:nvCxnSpPr>
          <p:cNvPr id="40" name="Straight Connector 39"/>
          <p:cNvCxnSpPr>
            <a:cxnSpLocks noChangeShapeType="1"/>
          </p:cNvCxnSpPr>
          <p:nvPr userDrawn="1"/>
        </p:nvCxnSpPr>
        <p:spPr bwMode="auto">
          <a:xfrm>
            <a:off x="426487" y="144010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43" name="Text Placeholder 28"/>
          <p:cNvSpPr>
            <a:spLocks noGrp="1"/>
          </p:cNvSpPr>
          <p:nvPr>
            <p:ph type="body" sz="quarter" idx="11" hasCustomPrompt="1"/>
          </p:nvPr>
        </p:nvSpPr>
        <p:spPr>
          <a:xfrm>
            <a:off x="570505" y="3403866"/>
            <a:ext cx="5634411" cy="449833"/>
          </a:xfrm>
          <a:prstGeom prst="rect">
            <a:avLst/>
          </a:prstGeom>
        </p:spPr>
        <p:txBody>
          <a:bodyPr>
            <a:normAutofit/>
          </a:bodyPr>
          <a:lstStyle>
            <a:lvl1pPr marL="0" indent="0">
              <a:buNone/>
              <a:defRPr sz="2000" b="1"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44" name="Text Placeholder 28"/>
          <p:cNvSpPr>
            <a:spLocks noGrp="1"/>
          </p:cNvSpPr>
          <p:nvPr>
            <p:ph type="body" sz="quarter" idx="12" hasCustomPrompt="1"/>
          </p:nvPr>
        </p:nvSpPr>
        <p:spPr>
          <a:xfrm>
            <a:off x="570507" y="3789044"/>
            <a:ext cx="5634412" cy="420445"/>
          </a:xfrm>
          <a:prstGeom prst="rect">
            <a:avLst/>
          </a:prstGeom>
        </p:spPr>
        <p:txBody>
          <a:bodyPr>
            <a:normAutofit/>
          </a:bodyPr>
          <a:lstStyle>
            <a:lvl1pPr marL="0" indent="0">
              <a:buNone/>
              <a:defRPr sz="18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Location</a:t>
            </a:r>
          </a:p>
        </p:txBody>
      </p:sp>
      <p:sp>
        <p:nvSpPr>
          <p:cNvPr id="45" name="Text Placeholder 28"/>
          <p:cNvSpPr>
            <a:spLocks noGrp="1"/>
          </p:cNvSpPr>
          <p:nvPr>
            <p:ph type="body" sz="quarter" idx="13" hasCustomPrompt="1"/>
          </p:nvPr>
        </p:nvSpPr>
        <p:spPr>
          <a:xfrm>
            <a:off x="577308" y="4871168"/>
            <a:ext cx="5627608" cy="321869"/>
          </a:xfrm>
          <a:prstGeom prst="rect">
            <a:avLst/>
          </a:prstGeom>
        </p:spPr>
        <p:txBody>
          <a:bodyPr/>
          <a:lstStyle>
            <a:lvl1pPr marL="0" indent="0">
              <a:buNone/>
              <a:defRPr sz="20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46" name="Text Placeholder 28"/>
          <p:cNvSpPr>
            <a:spLocks noGrp="1"/>
          </p:cNvSpPr>
          <p:nvPr>
            <p:ph type="body" sz="quarter" idx="14" hasCustomPrompt="1"/>
          </p:nvPr>
        </p:nvSpPr>
        <p:spPr>
          <a:xfrm>
            <a:off x="579083" y="5223867"/>
            <a:ext cx="5627608" cy="403767"/>
          </a:xfrm>
          <a:prstGeom prst="rect">
            <a:avLst/>
          </a:prstGeom>
        </p:spPr>
        <p:txBody>
          <a:bodyPr/>
          <a:lstStyle>
            <a:lvl1pPr marL="0" indent="0">
              <a:buNone/>
              <a:defRPr sz="18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Job title</a:t>
            </a:r>
            <a:endParaRPr lang="en-GB" dirty="0"/>
          </a:p>
        </p:txBody>
      </p:sp>
      <p:sp>
        <p:nvSpPr>
          <p:cNvPr id="15" name="Title 19"/>
          <p:cNvSpPr>
            <a:spLocks noGrp="1"/>
          </p:cNvSpPr>
          <p:nvPr>
            <p:ph type="title" hasCustomPrompt="1"/>
          </p:nvPr>
        </p:nvSpPr>
        <p:spPr>
          <a:xfrm>
            <a:off x="577311" y="1363866"/>
            <a:ext cx="5938905" cy="778568"/>
          </a:xfrm>
          <a:prstGeom prst="rect">
            <a:avLst/>
          </a:prstGeom>
        </p:spPr>
        <p:txBody>
          <a:bodyPr>
            <a:normAutofit/>
          </a:bodyPr>
          <a:lstStyle>
            <a:lvl1pPr algn="l">
              <a:defRPr sz="4500" b="0">
                <a:solidFill>
                  <a:schemeClr val="tx1"/>
                </a:solidFill>
              </a:defRPr>
            </a:lvl1pPr>
          </a:lstStyle>
          <a:p>
            <a:r>
              <a:rPr lang="en-US" dirty="0"/>
              <a:t>Click to insert title</a:t>
            </a:r>
            <a:endParaRPr lang="en-GB" dirty="0"/>
          </a:p>
        </p:txBody>
      </p:sp>
      <p:sp>
        <p:nvSpPr>
          <p:cNvPr id="16" name="Text Placeholder 28"/>
          <p:cNvSpPr>
            <a:spLocks noGrp="1"/>
          </p:cNvSpPr>
          <p:nvPr>
            <p:ph type="body" sz="quarter" idx="10" hasCustomPrompt="1"/>
          </p:nvPr>
        </p:nvSpPr>
        <p:spPr>
          <a:xfrm>
            <a:off x="577311" y="2060860"/>
            <a:ext cx="5938905"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84830" y="6354633"/>
            <a:ext cx="445022" cy="345063"/>
          </a:xfrm>
          <a:prstGeom prst="rect">
            <a:avLst/>
          </a:prstGeom>
        </p:spPr>
      </p:pic>
      <p:sp>
        <p:nvSpPr>
          <p:cNvPr id="14" name="Text Box 2">
            <a:extLst>
              <a:ext uri="{FF2B5EF4-FFF2-40B4-BE49-F238E27FC236}">
                <a16:creationId xmlns="" xmlns:a16="http://schemas.microsoft.com/office/drawing/2014/main" id="{4F5AEF0D-4033-4511-AC83-F5717C2B84A5}"/>
              </a:ext>
            </a:extLst>
          </p:cNvPr>
          <p:cNvSpPr txBox="1"/>
          <p:nvPr userDrawn="1"/>
        </p:nvSpPr>
        <p:spPr>
          <a:xfrm>
            <a:off x="570504" y="6386371"/>
            <a:ext cx="4289528" cy="396556"/>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800" b="1" smtClean="0">
                <a:solidFill>
                  <a:srgbClr val="FFFFFF"/>
                </a:solidFill>
                <a:effectLst/>
                <a:latin typeface="Corbel"/>
                <a:ea typeface="Times New Roman"/>
                <a:cs typeface="Corbel"/>
              </a:rPr>
              <a:pPr marL="0" indent="0">
                <a:spcAft>
                  <a:spcPts val="0"/>
                </a:spcAft>
              </a:pPr>
              <a:t>Thursday, 12 April 2018</a:t>
            </a:fld>
            <a:endParaRPr lang="fr-FR" sz="1800" b="1" dirty="0">
              <a:effectLst/>
              <a:latin typeface="Corbel"/>
              <a:ea typeface="Times New Roman"/>
              <a:cs typeface="Corbel"/>
            </a:endParaRPr>
          </a:p>
        </p:txBody>
      </p:sp>
    </p:spTree>
    <p:extLst>
      <p:ext uri="{BB962C8B-B14F-4D97-AF65-F5344CB8AC3E}">
        <p14:creationId xmlns:p14="http://schemas.microsoft.com/office/powerpoint/2010/main" val="1211438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No photo">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29" name="Text Box 3"/>
          <p:cNvSpPr txBox="1">
            <a:spLocks noChangeArrowheads="1"/>
          </p:cNvSpPr>
          <p:nvPr userDrawn="1"/>
        </p:nvSpPr>
        <p:spPr bwMode="auto">
          <a:xfrm>
            <a:off x="0" y="1333624"/>
            <a:ext cx="9112068"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533347" lvl="5"/>
            <a:endParaRPr lang="fr-FR" sz="1200" dirty="0">
              <a:effectLst/>
              <a:latin typeface="Corbel"/>
              <a:ea typeface="Times New Roman"/>
              <a:cs typeface="Corbel"/>
            </a:endParaRPr>
          </a:p>
        </p:txBody>
      </p:sp>
      <p:cxnSp>
        <p:nvCxnSpPr>
          <p:cNvPr id="30" name="Straight Connector 29"/>
          <p:cNvCxnSpPr>
            <a:cxnSpLocks noChangeShapeType="1"/>
          </p:cNvCxnSpPr>
          <p:nvPr userDrawn="1"/>
        </p:nvCxnSpPr>
        <p:spPr bwMode="auto">
          <a:xfrm>
            <a:off x="426487" y="1440105"/>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31" name="Title 19"/>
          <p:cNvSpPr>
            <a:spLocks noGrp="1"/>
          </p:cNvSpPr>
          <p:nvPr>
            <p:ph type="title" hasCustomPrompt="1"/>
          </p:nvPr>
        </p:nvSpPr>
        <p:spPr>
          <a:xfrm>
            <a:off x="577311" y="1363866"/>
            <a:ext cx="7883121" cy="778568"/>
          </a:xfrm>
          <a:prstGeom prst="rect">
            <a:avLst/>
          </a:prstGeom>
        </p:spPr>
        <p:txBody>
          <a:bodyPr>
            <a:normAutofit/>
          </a:bodyPr>
          <a:lstStyle>
            <a:lvl1pPr algn="l">
              <a:defRPr sz="4500" b="0">
                <a:solidFill>
                  <a:schemeClr val="tx1"/>
                </a:solidFill>
              </a:defRPr>
            </a:lvl1pPr>
          </a:lstStyle>
          <a:p>
            <a:r>
              <a:rPr lang="en-US" dirty="0"/>
              <a:t>Click to insert title</a:t>
            </a:r>
            <a:endParaRPr lang="en-GB" dirty="0"/>
          </a:p>
        </p:txBody>
      </p:sp>
      <p:sp>
        <p:nvSpPr>
          <p:cNvPr id="32" name="Text Placeholder 28"/>
          <p:cNvSpPr>
            <a:spLocks noGrp="1"/>
          </p:cNvSpPr>
          <p:nvPr>
            <p:ph type="body" sz="quarter" idx="10" hasCustomPrompt="1"/>
          </p:nvPr>
        </p:nvSpPr>
        <p:spPr>
          <a:xfrm>
            <a:off x="577311" y="2060860"/>
            <a:ext cx="7883121" cy="756409"/>
          </a:xfrm>
          <a:prstGeom prst="rect">
            <a:avLst/>
          </a:prstGeom>
        </p:spPr>
        <p:txBody>
          <a:bodyPr/>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33" name="Text Placeholder 28"/>
          <p:cNvSpPr>
            <a:spLocks noGrp="1"/>
          </p:cNvSpPr>
          <p:nvPr>
            <p:ph type="body" sz="quarter" idx="11" hasCustomPrompt="1"/>
          </p:nvPr>
        </p:nvSpPr>
        <p:spPr>
          <a:xfrm>
            <a:off x="570505" y="3403866"/>
            <a:ext cx="5634411" cy="449833"/>
          </a:xfrm>
          <a:prstGeom prst="rect">
            <a:avLst/>
          </a:prstGeom>
        </p:spPr>
        <p:txBody>
          <a:bodyPr>
            <a:normAutofit/>
          </a:bodyPr>
          <a:lstStyle>
            <a:lvl1pPr marL="0" indent="0">
              <a:buNone/>
              <a:defRPr sz="2000" b="1"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34" name="Text Placeholder 28"/>
          <p:cNvSpPr>
            <a:spLocks noGrp="1"/>
          </p:cNvSpPr>
          <p:nvPr>
            <p:ph type="body" sz="quarter" idx="12" hasCustomPrompt="1"/>
          </p:nvPr>
        </p:nvSpPr>
        <p:spPr>
          <a:xfrm>
            <a:off x="570507" y="3789044"/>
            <a:ext cx="5634412" cy="420445"/>
          </a:xfrm>
          <a:prstGeom prst="rect">
            <a:avLst/>
          </a:prstGeom>
        </p:spPr>
        <p:txBody>
          <a:bodyPr>
            <a:normAutofit/>
          </a:bodyPr>
          <a:lstStyle>
            <a:lvl1pPr marL="0" indent="0">
              <a:buNone/>
              <a:defRPr sz="1800" b="0" cap="all" baseline="0">
                <a:solidFill>
                  <a:srgbClr val="155396"/>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Location</a:t>
            </a:r>
          </a:p>
        </p:txBody>
      </p:sp>
      <p:sp>
        <p:nvSpPr>
          <p:cNvPr id="35" name="Text Placeholder 28"/>
          <p:cNvSpPr>
            <a:spLocks noGrp="1"/>
          </p:cNvSpPr>
          <p:nvPr>
            <p:ph type="body" sz="quarter" idx="13" hasCustomPrompt="1"/>
          </p:nvPr>
        </p:nvSpPr>
        <p:spPr>
          <a:xfrm>
            <a:off x="577308" y="4871168"/>
            <a:ext cx="5627608" cy="321869"/>
          </a:xfrm>
          <a:prstGeom prst="rect">
            <a:avLst/>
          </a:prstGeom>
        </p:spPr>
        <p:txBody>
          <a:bodyPr/>
          <a:lstStyle>
            <a:lvl1pPr marL="0" indent="0">
              <a:buNone/>
              <a:defRPr sz="2000" b="1">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36" name="Text Placeholder 28"/>
          <p:cNvSpPr>
            <a:spLocks noGrp="1"/>
          </p:cNvSpPr>
          <p:nvPr>
            <p:ph type="body" sz="quarter" idx="14" hasCustomPrompt="1"/>
          </p:nvPr>
        </p:nvSpPr>
        <p:spPr>
          <a:xfrm>
            <a:off x="579083" y="5223867"/>
            <a:ext cx="5627608" cy="403767"/>
          </a:xfrm>
          <a:prstGeom prst="rect">
            <a:avLst/>
          </a:prstGeom>
        </p:spPr>
        <p:txBody>
          <a:bodyPr/>
          <a:lstStyle>
            <a:lvl1pPr marL="0" indent="0">
              <a:buNone/>
              <a:defRPr sz="1800" b="0">
                <a:solidFill>
                  <a:schemeClr val="tx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Job title</a:t>
            </a:r>
            <a:endParaRPr lang="en-GB" dirty="0"/>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84830" y="6354633"/>
            <a:ext cx="445022" cy="345063"/>
          </a:xfrm>
          <a:prstGeom prst="rect">
            <a:avLst/>
          </a:prstGeom>
        </p:spPr>
      </p:pic>
      <p:sp>
        <p:nvSpPr>
          <p:cNvPr id="14" name="Text Box 2">
            <a:extLst>
              <a:ext uri="{FF2B5EF4-FFF2-40B4-BE49-F238E27FC236}">
                <a16:creationId xmlns="" xmlns:a16="http://schemas.microsoft.com/office/drawing/2014/main" id="{C0FD9FF6-9425-40E0-BB00-F2B0D99A3EAE}"/>
              </a:ext>
            </a:extLst>
          </p:cNvPr>
          <p:cNvSpPr txBox="1"/>
          <p:nvPr userDrawn="1"/>
        </p:nvSpPr>
        <p:spPr>
          <a:xfrm>
            <a:off x="570504" y="6386371"/>
            <a:ext cx="4289528" cy="396556"/>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1800" b="1" smtClean="0">
                <a:solidFill>
                  <a:srgbClr val="FFFFFF"/>
                </a:solidFill>
                <a:effectLst/>
                <a:latin typeface="Corbel"/>
                <a:ea typeface="Times New Roman"/>
                <a:cs typeface="Corbel"/>
              </a:rPr>
              <a:pPr marL="0" indent="0">
                <a:spcAft>
                  <a:spcPts val="0"/>
                </a:spcAft>
              </a:pPr>
              <a:t>Thursday, 12 April 2018</a:t>
            </a:fld>
            <a:endParaRPr lang="fr-FR" sz="1800" b="1" dirty="0">
              <a:effectLst/>
              <a:latin typeface="Corbel"/>
              <a:ea typeface="Times New Roman"/>
              <a:cs typeface="Corbel"/>
            </a:endParaRPr>
          </a:p>
        </p:txBody>
      </p:sp>
    </p:spTree>
    <p:extLst>
      <p:ext uri="{BB962C8B-B14F-4D97-AF65-F5344CB8AC3E}">
        <p14:creationId xmlns:p14="http://schemas.microsoft.com/office/powerpoint/2010/main" val="3484690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pic>
        <p:nvPicPr>
          <p:cNvPr id="34" name="Picture 3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070" y="4212139"/>
            <a:ext cx="2002948" cy="1233085"/>
          </a:xfrm>
          <a:prstGeom prst="rect">
            <a:avLst/>
          </a:prstGeom>
        </p:spPr>
      </p:pic>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32656"/>
            <a:ext cx="6600002" cy="692497"/>
          </a:xfrm>
          <a:prstGeom prst="rect">
            <a:avLst/>
          </a:prstGeom>
        </p:spPr>
        <p:txBody>
          <a:bodyPr vert="horz" wrap="square" lIns="0" tIns="0" rIns="0" bIns="0" rtlCol="0" anchor="ctr">
            <a:spAutoFit/>
          </a:bodyPr>
          <a:lstStyle/>
          <a:p>
            <a:r>
              <a:rPr lang="en-GB" sz="4500" dirty="0">
                <a:latin typeface="+mj-lt"/>
              </a:rPr>
              <a:t>ACEA MEMBERS</a:t>
            </a:r>
            <a:endParaRPr lang="en-GB" sz="4500" dirty="0"/>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77389" y="1484482"/>
            <a:ext cx="2105535" cy="394370"/>
          </a:xfrm>
          <a:prstGeom prst="rect">
            <a:avLst/>
          </a:prstGeom>
        </p:spPr>
      </p:pic>
      <p:pic>
        <p:nvPicPr>
          <p:cNvPr id="21" name="Picture 2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021720" y="1452053"/>
            <a:ext cx="1394339" cy="464779"/>
          </a:xfrm>
          <a:prstGeom prst="rect">
            <a:avLst/>
          </a:prstGeom>
        </p:spPr>
      </p:pic>
      <p:pic>
        <p:nvPicPr>
          <p:cNvPr id="24" name="Picture 23"/>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3978848" y="2377532"/>
            <a:ext cx="1480084" cy="555031"/>
          </a:xfrm>
          <a:prstGeom prst="rect">
            <a:avLst/>
          </a:prstGeom>
        </p:spPr>
      </p:pic>
      <p:pic>
        <p:nvPicPr>
          <p:cNvPr id="25" name="Picture 2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45843" y="3635618"/>
            <a:ext cx="1568626" cy="369446"/>
          </a:xfrm>
          <a:prstGeom prst="rect">
            <a:avLst/>
          </a:prstGeom>
        </p:spPr>
      </p:pic>
      <p:pic>
        <p:nvPicPr>
          <p:cNvPr id="26" name="Picture 2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956376" y="2280016"/>
            <a:ext cx="1200350" cy="747405"/>
          </a:xfrm>
          <a:prstGeom prst="rect">
            <a:avLst/>
          </a:prstGeom>
        </p:spPr>
      </p:pic>
      <p:pic>
        <p:nvPicPr>
          <p:cNvPr id="31" name="Picture 30"/>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843946" y="4702687"/>
            <a:ext cx="1749883" cy="310489"/>
          </a:xfrm>
          <a:prstGeom prst="rect">
            <a:avLst/>
          </a:prstGeom>
        </p:spPr>
      </p:pic>
      <p:pic>
        <p:nvPicPr>
          <p:cNvPr id="32" name="Picture 31"/>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9339" y="5784431"/>
            <a:ext cx="1849019" cy="308865"/>
          </a:xfrm>
          <a:prstGeom prst="rect">
            <a:avLst/>
          </a:prstGeom>
        </p:spPr>
      </p:pic>
      <p:pic>
        <p:nvPicPr>
          <p:cNvPr id="33" name="Picture 32"/>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6358758" y="4634305"/>
            <a:ext cx="2442524" cy="522887"/>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3" name="Picture 2"/>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113849" y="2898804"/>
            <a:ext cx="2995706" cy="1826340"/>
          </a:xfrm>
          <a:prstGeom prst="rect">
            <a:avLst/>
          </a:prstGeom>
        </p:spPr>
      </p:pic>
      <p:pic>
        <p:nvPicPr>
          <p:cNvPr id="2" name="Picture 1"/>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778377" y="2241147"/>
            <a:ext cx="1903558" cy="899821"/>
          </a:xfrm>
          <a:prstGeom prst="rect">
            <a:avLst/>
          </a:prstGeom>
        </p:spPr>
      </p:pic>
      <p:sp>
        <p:nvSpPr>
          <p:cNvPr id="23" name="Rectangle 22"/>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621234" y="5457269"/>
            <a:ext cx="996067" cy="996067"/>
          </a:xfrm>
          <a:prstGeom prst="rect">
            <a:avLst/>
          </a:prstGeom>
        </p:spPr>
      </p:pic>
      <p:pic>
        <p:nvPicPr>
          <p:cNvPr id="30" name="Picture 2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6859217" y="3435003"/>
            <a:ext cx="1394667" cy="786085"/>
          </a:xfrm>
          <a:prstGeom prst="rect">
            <a:avLst/>
          </a:prstGeom>
        </p:spPr>
      </p:pic>
      <p:pic>
        <p:nvPicPr>
          <p:cNvPr id="29" name="Picture 2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454083" y="1526521"/>
            <a:ext cx="2251875" cy="313011"/>
          </a:xfrm>
          <a:prstGeom prst="rect">
            <a:avLst/>
          </a:prstGeom>
        </p:spPr>
      </p:pic>
    </p:spTree>
    <p:extLst>
      <p:ext uri="{BB962C8B-B14F-4D97-AF65-F5344CB8AC3E}">
        <p14:creationId xmlns:p14="http://schemas.microsoft.com/office/powerpoint/2010/main" val="353644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EA CV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32656"/>
            <a:ext cx="6600002" cy="692497"/>
          </a:xfrm>
          <a:prstGeom prst="rect">
            <a:avLst/>
          </a:prstGeom>
        </p:spPr>
        <p:txBody>
          <a:bodyPr vert="horz" wrap="square" lIns="0" tIns="0" rIns="0" bIns="0" rtlCol="0" anchor="ctr">
            <a:spAutoFit/>
          </a:bodyPr>
          <a:lstStyle/>
          <a:p>
            <a:r>
              <a:rPr lang="en-GB" sz="4500" dirty="0">
                <a:latin typeface="+mj-lt"/>
              </a:rPr>
              <a:t>ACEA CV MEMBERS</a:t>
            </a:r>
            <a:endParaRPr lang="en-GB" sz="4500" dirty="0"/>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9620" y="1931146"/>
            <a:ext cx="1702994" cy="567664"/>
          </a:xfrm>
          <a:prstGeom prst="rect">
            <a:avLst/>
          </a:prstGeom>
        </p:spPr>
      </p:pic>
      <p:pic>
        <p:nvPicPr>
          <p:cNvPr id="25" name="Picture 2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60232" y="2015634"/>
            <a:ext cx="1650063" cy="388626"/>
          </a:xfrm>
          <a:prstGeom prst="rect">
            <a:avLst/>
          </a:prstGeom>
        </p:spPr>
      </p:pic>
      <p:pic>
        <p:nvPicPr>
          <p:cNvPr id="32" name="Picture 3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42083" y="5201301"/>
            <a:ext cx="2148264" cy="358852"/>
          </a:xfrm>
          <a:prstGeom prst="rect">
            <a:avLst/>
          </a:prstGeom>
        </p:spPr>
      </p:pic>
      <p:pic>
        <p:nvPicPr>
          <p:cNvPr id="33" name="Picture 32"/>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643620" y="5201301"/>
            <a:ext cx="2442524" cy="522887"/>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667007" y="3280200"/>
            <a:ext cx="1698417" cy="943326"/>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440875" y="3476585"/>
            <a:ext cx="2848014" cy="746941"/>
          </a:xfrm>
          <a:prstGeom prst="rect">
            <a:avLst/>
          </a:prstGeom>
        </p:spPr>
      </p:pic>
      <p:sp>
        <p:nvSpPr>
          <p:cNvPr id="8" name="Rectangle 7"/>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394549" y="2060611"/>
            <a:ext cx="2303748" cy="320221"/>
          </a:xfrm>
          <a:prstGeom prst="rect">
            <a:avLst/>
          </a:prstGeom>
        </p:spPr>
      </p:pic>
    </p:spTree>
    <p:extLst>
      <p:ext uri="{BB962C8B-B14F-4D97-AF65-F5344CB8AC3E}">
        <p14:creationId xmlns:p14="http://schemas.microsoft.com/office/powerpoint/2010/main" val="42125940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mod="1">
    <p:ext uri="{DCECCB84-F9BA-43D5-87BE-67443E8EF086}">
      <p15:sldGuideLst xmlns=""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629400"/>
            <a:ext cx="9144000" cy="22860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825" b="1" dirty="0">
              <a:latin typeface="+mn-lt"/>
            </a:endParaRPr>
          </a:p>
        </p:txBody>
      </p:sp>
      <p:sp>
        <p:nvSpPr>
          <p:cNvPr id="2" name="Slide Number Placeholder 1"/>
          <p:cNvSpPr>
            <a:spLocks noGrp="1"/>
          </p:cNvSpPr>
          <p:nvPr>
            <p:ph type="sldNum" sz="quarter" idx="4"/>
          </p:nvPr>
        </p:nvSpPr>
        <p:spPr>
          <a:xfrm>
            <a:off x="6702028" y="6531310"/>
            <a:ext cx="2057400" cy="365125"/>
          </a:xfrm>
          <a:prstGeom prst="rect">
            <a:avLst/>
          </a:prstGeom>
        </p:spPr>
        <p:txBody>
          <a:bodyPr vert="horz" lIns="91440" tIns="45720" rIns="91440" bIns="45720" rtlCol="0" anchor="ctr"/>
          <a:lstStyle>
            <a:lvl1pPr algn="r">
              <a:defRPr sz="900" b="1">
                <a:solidFill>
                  <a:schemeClr val="bg1"/>
                </a:solidFill>
                <a:latin typeface="+mn-lt"/>
              </a:defRPr>
            </a:lvl1pPr>
          </a:lstStyle>
          <a:p>
            <a:fld id="{89D2D49A-B678-49DD-A6F9-08A7BB776F50}" type="slidenum">
              <a:rPr lang="en-GB" smtClean="0"/>
              <a:pPr/>
              <a:t>‹Nr.›</a:t>
            </a:fld>
            <a:endParaRPr lang="en-GB" dirty="0"/>
          </a:p>
        </p:txBody>
      </p:sp>
      <p:pic>
        <p:nvPicPr>
          <p:cNvPr id="8" name="Picture 7"/>
          <p:cNvPicPr>
            <a:picLocks noChangeAspect="1"/>
          </p:cNvPicPr>
          <p:nvPr userDrawn="1"/>
        </p:nvPicPr>
        <p:blipFill>
          <a:blip r:embed="rId22">
            <a:extLst>
              <a:ext uri="{28A0092B-C50C-407E-A947-70E740481C1C}">
                <a14:useLocalDpi xmlns:a14="http://schemas.microsoft.com/office/drawing/2010/main"/>
              </a:ext>
            </a:extLst>
          </a:blip>
          <a:stretch>
            <a:fillRect/>
          </a:stretch>
        </p:blipFill>
        <p:spPr>
          <a:xfrm>
            <a:off x="2" y="4"/>
            <a:ext cx="2097207" cy="1487553"/>
          </a:xfrm>
          <a:prstGeom prst="rect">
            <a:avLst/>
          </a:prstGeom>
        </p:spPr>
      </p:pic>
      <p:pic>
        <p:nvPicPr>
          <p:cNvPr id="9" name="Picture 8"/>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8946975" y="6685194"/>
            <a:ext cx="165100" cy="128016"/>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73" r:id="rId2"/>
    <p:sldLayoutId id="2147483676" r:id="rId3"/>
    <p:sldLayoutId id="2147483677" r:id="rId4"/>
    <p:sldLayoutId id="2147483679" r:id="rId5"/>
    <p:sldLayoutId id="2147483680" r:id="rId6"/>
    <p:sldLayoutId id="2147483672" r:id="rId7"/>
    <p:sldLayoutId id="2147483665" r:id="rId8"/>
    <p:sldLayoutId id="2147483675" r:id="rId9"/>
    <p:sldLayoutId id="2147483682" r:id="rId10"/>
    <p:sldLayoutId id="2147483681" r:id="rId11"/>
    <p:sldLayoutId id="2147483674" r:id="rId12"/>
    <p:sldLayoutId id="2147483664" r:id="rId13"/>
    <p:sldLayoutId id="2147483678" r:id="rId14"/>
    <p:sldLayoutId id="2147483666" r:id="rId15"/>
    <p:sldLayoutId id="2147483667" r:id="rId16"/>
    <p:sldLayoutId id="2147483669" r:id="rId17"/>
    <p:sldLayoutId id="2147483670" r:id="rId18"/>
    <p:sldLayoutId id="2147483668" r:id="rId19"/>
    <p:sldLayoutId id="2147483671" r:id="rId20"/>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ctr" rtl="0" eaLnBrk="1" fontAlgn="base" hangingPunct="1">
        <a:spcBef>
          <a:spcPct val="0"/>
        </a:spcBef>
        <a:spcAft>
          <a:spcPct val="0"/>
        </a:spcAft>
        <a:defRPr sz="2100" b="1">
          <a:solidFill>
            <a:srgbClr val="003399"/>
          </a:solidFill>
          <a:latin typeface="+mj-lt"/>
          <a:ea typeface="+mj-ea"/>
          <a:cs typeface="+mj-cs"/>
        </a:defRPr>
      </a:lvl1pPr>
      <a:lvl2pPr algn="ctr" rtl="0" eaLnBrk="1" fontAlgn="base" hangingPunct="1">
        <a:spcBef>
          <a:spcPct val="0"/>
        </a:spcBef>
        <a:spcAft>
          <a:spcPct val="0"/>
        </a:spcAft>
        <a:defRPr sz="21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1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1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100" b="1">
          <a:solidFill>
            <a:srgbClr val="003399"/>
          </a:solidFill>
          <a:latin typeface="Verdana" pitchFamily="34" charset="0"/>
          <a:cs typeface="Times New Roman" pitchFamily="18" charset="0"/>
        </a:defRPr>
      </a:lvl5pPr>
      <a:lvl6pPr marL="342900" algn="ctr" rtl="0" eaLnBrk="1" fontAlgn="base" hangingPunct="1">
        <a:spcBef>
          <a:spcPct val="0"/>
        </a:spcBef>
        <a:spcAft>
          <a:spcPct val="0"/>
        </a:spcAft>
        <a:defRPr sz="2100" b="1">
          <a:solidFill>
            <a:srgbClr val="003399"/>
          </a:solidFill>
          <a:latin typeface="Verdana" pitchFamily="34" charset="0"/>
          <a:cs typeface="Times New Roman" pitchFamily="18" charset="0"/>
        </a:defRPr>
      </a:lvl6pPr>
      <a:lvl7pPr marL="685800" algn="ctr" rtl="0" eaLnBrk="1" fontAlgn="base" hangingPunct="1">
        <a:spcBef>
          <a:spcPct val="0"/>
        </a:spcBef>
        <a:spcAft>
          <a:spcPct val="0"/>
        </a:spcAft>
        <a:defRPr sz="2100" b="1">
          <a:solidFill>
            <a:srgbClr val="003399"/>
          </a:solidFill>
          <a:latin typeface="Verdana" pitchFamily="34" charset="0"/>
          <a:cs typeface="Times New Roman" pitchFamily="18" charset="0"/>
        </a:defRPr>
      </a:lvl7pPr>
      <a:lvl8pPr marL="1028700" algn="ctr" rtl="0" eaLnBrk="1" fontAlgn="base" hangingPunct="1">
        <a:spcBef>
          <a:spcPct val="0"/>
        </a:spcBef>
        <a:spcAft>
          <a:spcPct val="0"/>
        </a:spcAft>
        <a:defRPr sz="2100" b="1">
          <a:solidFill>
            <a:srgbClr val="003399"/>
          </a:solidFill>
          <a:latin typeface="Verdana" pitchFamily="34" charset="0"/>
          <a:cs typeface="Times New Roman" pitchFamily="18" charset="0"/>
        </a:defRPr>
      </a:lvl8pPr>
      <a:lvl9pPr marL="1371600" algn="ctr" rtl="0" eaLnBrk="1" fontAlgn="base" hangingPunct="1">
        <a:spcBef>
          <a:spcPct val="0"/>
        </a:spcBef>
        <a:spcAft>
          <a:spcPct val="0"/>
        </a:spcAft>
        <a:defRPr sz="2100" b="1">
          <a:solidFill>
            <a:srgbClr val="003399"/>
          </a:solidFill>
          <a:latin typeface="Verdana" pitchFamily="34" charset="0"/>
          <a:cs typeface="Times New Roman" pitchFamily="18" charset="0"/>
        </a:defRPr>
      </a:lvl9pPr>
    </p:titleStyle>
    <p:bodyStyle>
      <a:lvl1pPr marL="257175" indent="-257175" algn="l" rtl="0" eaLnBrk="1" fontAlgn="base" hangingPunct="1">
        <a:spcBef>
          <a:spcPct val="20000"/>
        </a:spcBef>
        <a:spcAft>
          <a:spcPct val="0"/>
        </a:spcAft>
        <a:buFont typeface="Wingdings" panose="05000000000000000000" pitchFamily="2" charset="2"/>
        <a:buChar char="§"/>
        <a:defRPr sz="1800" b="1">
          <a:solidFill>
            <a:srgbClr val="003399"/>
          </a:solidFill>
          <a:latin typeface="+mn-lt"/>
          <a:ea typeface="+mn-ea"/>
          <a:cs typeface="+mn-cs"/>
        </a:defRPr>
      </a:lvl1pPr>
      <a:lvl2pPr marL="557213" indent="-214313" algn="l" rtl="0" eaLnBrk="1" fontAlgn="base" hangingPunct="1">
        <a:spcBef>
          <a:spcPct val="20000"/>
        </a:spcBef>
        <a:spcAft>
          <a:spcPct val="0"/>
        </a:spcAft>
        <a:buChar char="–"/>
        <a:defRPr sz="1800">
          <a:solidFill>
            <a:schemeClr val="tx1"/>
          </a:solidFill>
          <a:latin typeface="+mn-lt"/>
          <a:cs typeface="+mn-cs"/>
        </a:defRPr>
      </a:lvl2pPr>
      <a:lvl3pPr marL="857250" indent="-171450" algn="l" rtl="0" eaLnBrk="1" fontAlgn="base" hangingPunct="1">
        <a:spcBef>
          <a:spcPct val="20000"/>
        </a:spcBef>
        <a:spcAft>
          <a:spcPct val="0"/>
        </a:spcAft>
        <a:buFont typeface="Wingdings" panose="05000000000000000000" pitchFamily="2" charset="2"/>
        <a:buChar char="ð"/>
        <a:defRPr sz="1800">
          <a:solidFill>
            <a:schemeClr val="tx1"/>
          </a:solidFill>
          <a:latin typeface="+mn-lt"/>
          <a:cs typeface="+mn-cs"/>
        </a:defRPr>
      </a:lvl3pPr>
      <a:lvl4pPr marL="1200150" indent="-171450" algn="l" rtl="0" eaLnBrk="1" fontAlgn="base" hangingPunct="1">
        <a:spcBef>
          <a:spcPct val="20000"/>
        </a:spcBef>
        <a:spcAft>
          <a:spcPct val="0"/>
        </a:spcAft>
        <a:defRPr sz="1500">
          <a:solidFill>
            <a:schemeClr val="tx1"/>
          </a:solidFill>
          <a:latin typeface="Times New Roman" pitchFamily="18" charset="0"/>
          <a:cs typeface="+mn-cs"/>
        </a:defRPr>
      </a:lvl4pPr>
      <a:lvl5pPr marL="1543050" indent="-171450" algn="l" rtl="0" eaLnBrk="1" fontAlgn="base" hangingPunct="1">
        <a:spcBef>
          <a:spcPct val="20000"/>
        </a:spcBef>
        <a:spcAft>
          <a:spcPct val="0"/>
        </a:spcAft>
        <a:buChar char="»"/>
        <a:defRPr sz="1500">
          <a:solidFill>
            <a:schemeClr val="tx1"/>
          </a:solidFill>
          <a:latin typeface="Times New Roman" pitchFamily="18" charset="0"/>
          <a:cs typeface="+mn-cs"/>
        </a:defRPr>
      </a:lvl5pPr>
      <a:lvl6pPr marL="1885950" indent="-171450" algn="l" rtl="0" eaLnBrk="1" fontAlgn="base" hangingPunct="1">
        <a:spcBef>
          <a:spcPct val="20000"/>
        </a:spcBef>
        <a:spcAft>
          <a:spcPct val="0"/>
        </a:spcAft>
        <a:buChar char="»"/>
        <a:defRPr sz="1500">
          <a:solidFill>
            <a:schemeClr val="tx1"/>
          </a:solidFill>
          <a:latin typeface="Times New Roman" pitchFamily="18" charset="0"/>
          <a:cs typeface="+mn-cs"/>
        </a:defRPr>
      </a:lvl6pPr>
      <a:lvl7pPr marL="2228850" indent="-171450" algn="l" rtl="0" eaLnBrk="1" fontAlgn="base" hangingPunct="1">
        <a:spcBef>
          <a:spcPct val="20000"/>
        </a:spcBef>
        <a:spcAft>
          <a:spcPct val="0"/>
        </a:spcAft>
        <a:buChar char="»"/>
        <a:defRPr sz="1500">
          <a:solidFill>
            <a:schemeClr val="tx1"/>
          </a:solidFill>
          <a:latin typeface="Times New Roman" pitchFamily="18" charset="0"/>
          <a:cs typeface="+mn-cs"/>
        </a:defRPr>
      </a:lvl7pPr>
      <a:lvl8pPr marL="2571750" indent="-171450" algn="l" rtl="0" eaLnBrk="1" fontAlgn="base" hangingPunct="1">
        <a:spcBef>
          <a:spcPct val="20000"/>
        </a:spcBef>
        <a:spcAft>
          <a:spcPct val="0"/>
        </a:spcAft>
        <a:buChar char="»"/>
        <a:defRPr sz="1500">
          <a:solidFill>
            <a:schemeClr val="tx1"/>
          </a:solidFill>
          <a:latin typeface="Times New Roman" pitchFamily="18" charset="0"/>
          <a:cs typeface="+mn-cs"/>
        </a:defRPr>
      </a:lvl8pPr>
      <a:lvl9pPr marL="2914650" indent="-171450" algn="l" rtl="0" eaLnBrk="1" fontAlgn="base" hangingPunct="1">
        <a:spcBef>
          <a:spcPct val="20000"/>
        </a:spcBef>
        <a:spcAft>
          <a:spcPct val="0"/>
        </a:spcAft>
        <a:buChar char="»"/>
        <a:defRPr sz="1500">
          <a:solidFill>
            <a:schemeClr val="tx1"/>
          </a:solidFill>
          <a:latin typeface="Times New Roman" pitchFamily="18" charset="0"/>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Drive Trace Indices in </a:t>
            </a:r>
            <a:r>
              <a:rPr lang="en-US" dirty="0" smtClean="0"/>
              <a:t>WLTP</a:t>
            </a:r>
            <a:endParaRPr lang="en-US" dirty="0"/>
          </a:p>
        </p:txBody>
      </p:sp>
      <p:sp>
        <p:nvSpPr>
          <p:cNvPr id="10" name="Text Placeholder 9"/>
          <p:cNvSpPr>
            <a:spLocks noGrp="1"/>
          </p:cNvSpPr>
          <p:nvPr>
            <p:ph type="body" sz="quarter" idx="11"/>
          </p:nvPr>
        </p:nvSpPr>
        <p:spPr/>
        <p:txBody>
          <a:bodyPr/>
          <a:lstStyle/>
          <a:p>
            <a:r>
              <a:rPr lang="en-GB" dirty="0"/>
              <a:t>IWG No. 22 </a:t>
            </a:r>
          </a:p>
        </p:txBody>
      </p:sp>
      <p:sp>
        <p:nvSpPr>
          <p:cNvPr id="11" name="Text Placeholder 10"/>
          <p:cNvSpPr>
            <a:spLocks noGrp="1"/>
          </p:cNvSpPr>
          <p:nvPr>
            <p:ph type="body" sz="quarter" idx="12"/>
          </p:nvPr>
        </p:nvSpPr>
        <p:spPr/>
        <p:txBody>
          <a:bodyPr/>
          <a:lstStyle/>
          <a:p>
            <a:r>
              <a:rPr lang="en-GB" dirty="0" err="1"/>
              <a:t>Ispra</a:t>
            </a:r>
            <a:r>
              <a:rPr lang="en-GB" dirty="0"/>
              <a:t>, Italy, April 2018</a:t>
            </a:r>
          </a:p>
        </p:txBody>
      </p:sp>
      <p:sp>
        <p:nvSpPr>
          <p:cNvPr id="12" name="Text Placeholder 11"/>
          <p:cNvSpPr>
            <a:spLocks noGrp="1"/>
          </p:cNvSpPr>
          <p:nvPr>
            <p:ph type="body" sz="quarter" idx="13"/>
          </p:nvPr>
        </p:nvSpPr>
        <p:spPr/>
        <p:txBody>
          <a:bodyPr/>
          <a:lstStyle/>
          <a:p>
            <a:r>
              <a:rPr lang="en-GB" dirty="0" smtClean="0"/>
              <a:t>Bill Coleman</a:t>
            </a:r>
            <a:endParaRPr lang="en-GB" dirty="0"/>
          </a:p>
        </p:txBody>
      </p:sp>
    </p:spTree>
    <p:extLst>
      <p:ext uri="{BB962C8B-B14F-4D97-AF65-F5344CB8AC3E}">
        <p14:creationId xmlns:p14="http://schemas.microsoft.com/office/powerpoint/2010/main" val="19874017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r>
              <a:rPr lang="en-US" sz="4800" dirty="0"/>
              <a:t>OEM3: Nov 2017 EU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10</a:t>
            </a:fld>
            <a:endParaRPr lang="en-GB" dirty="0"/>
          </a:p>
        </p:txBody>
      </p:sp>
      <p:sp>
        <p:nvSpPr>
          <p:cNvPr id="6" name="AutoShape 87">
            <a:extLst>
              <a:ext uri="{FF2B5EF4-FFF2-40B4-BE49-F238E27FC236}">
                <a16:creationId xmlns="" xmlns:a16="http://schemas.microsoft.com/office/drawing/2014/main" id="{2361C4D2-A445-4079-92EC-7A3A184AE97A}"/>
              </a:ext>
            </a:extLst>
          </p:cNvPr>
          <p:cNvSpPr>
            <a:spLocks noChangeArrowheads="1"/>
          </p:cNvSpPr>
          <p:nvPr/>
        </p:nvSpPr>
        <p:spPr bwMode="auto">
          <a:xfrm>
            <a:off x="261163" y="5445193"/>
            <a:ext cx="8678768" cy="1152159"/>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r>
              <a:rPr lang="en-GB" sz="2000" b="1" dirty="0">
                <a:solidFill>
                  <a:schemeClr val="bg1"/>
                </a:solidFill>
              </a:rPr>
              <a:t>Proposed limit of </a:t>
            </a:r>
            <a:r>
              <a:rPr lang="en-GB" sz="2000" b="1" u="sng" dirty="0">
                <a:solidFill>
                  <a:schemeClr val="bg1"/>
                </a:solidFill>
              </a:rPr>
              <a:t>0.8 km/h</a:t>
            </a:r>
            <a:r>
              <a:rPr lang="en-GB" sz="2000" b="1" dirty="0">
                <a:solidFill>
                  <a:schemeClr val="bg1"/>
                </a:solidFill>
              </a:rPr>
              <a:t> gives valid test </a:t>
            </a:r>
            <a:r>
              <a:rPr lang="en-GB" sz="2000" b="1" u="sng" dirty="0">
                <a:solidFill>
                  <a:schemeClr val="bg1"/>
                </a:solidFill>
              </a:rPr>
              <a:t>pass rate of 47%</a:t>
            </a:r>
            <a:r>
              <a:rPr lang="en-GB" sz="2000" b="1" dirty="0">
                <a:solidFill>
                  <a:schemeClr val="bg1"/>
                </a:solidFill>
              </a:rPr>
              <a:t> and </a:t>
            </a:r>
          </a:p>
          <a:p>
            <a:pPr lvl="1" algn="ctr"/>
            <a:r>
              <a:rPr lang="en-GB" sz="2000" b="1" dirty="0">
                <a:solidFill>
                  <a:schemeClr val="bg1"/>
                </a:solidFill>
              </a:rPr>
              <a:t>scrap rate of 53%, calculated in km/h. </a:t>
            </a:r>
          </a:p>
        </p:txBody>
      </p:sp>
      <p:pic>
        <p:nvPicPr>
          <p:cNvPr id="7" name="Picture 4" descr="image010">
            <a:extLst>
              <a:ext uri="{FF2B5EF4-FFF2-40B4-BE49-F238E27FC236}">
                <a16:creationId xmlns="" xmlns:a16="http://schemas.microsoft.com/office/drawing/2014/main" id="{290FE2D9-2B83-4F5E-801F-8B02591BE2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052" y="1124744"/>
            <a:ext cx="635929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 xmlns:a16="http://schemas.microsoft.com/office/drawing/2014/main" id="{CF03E8D8-A550-4F11-8380-63B00FDAA449}"/>
              </a:ext>
            </a:extLst>
          </p:cNvPr>
          <p:cNvPicPr>
            <a:picLocks noChangeAspect="1"/>
          </p:cNvPicPr>
          <p:nvPr/>
        </p:nvPicPr>
        <p:blipFill>
          <a:blip r:embed="rId3"/>
          <a:stretch>
            <a:fillRect/>
          </a:stretch>
        </p:blipFill>
        <p:spPr>
          <a:xfrm>
            <a:off x="6622450" y="2324472"/>
            <a:ext cx="2038350" cy="1752600"/>
          </a:xfrm>
          <a:prstGeom prst="rect">
            <a:avLst/>
          </a:prstGeom>
          <a:ln>
            <a:solidFill>
              <a:schemeClr val="tx1"/>
            </a:solidFill>
          </a:ln>
        </p:spPr>
      </p:pic>
      <p:sp>
        <p:nvSpPr>
          <p:cNvPr id="9" name="Right Arrow 2">
            <a:extLst>
              <a:ext uri="{FF2B5EF4-FFF2-40B4-BE49-F238E27FC236}">
                <a16:creationId xmlns="" xmlns:a16="http://schemas.microsoft.com/office/drawing/2014/main" id="{2A7A3ECF-D04C-4192-9A35-D6CAD373B207}"/>
              </a:ext>
            </a:extLst>
          </p:cNvPr>
          <p:cNvSpPr/>
          <p:nvPr/>
        </p:nvSpPr>
        <p:spPr bwMode="auto">
          <a:xfrm>
            <a:off x="6382803" y="2780928"/>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0" name="Right Arrow 11">
            <a:extLst>
              <a:ext uri="{FF2B5EF4-FFF2-40B4-BE49-F238E27FC236}">
                <a16:creationId xmlns="" xmlns:a16="http://schemas.microsoft.com/office/drawing/2014/main" id="{B946AACF-0AFC-4C33-8E92-F734A0EC377E}"/>
              </a:ext>
            </a:extLst>
          </p:cNvPr>
          <p:cNvSpPr/>
          <p:nvPr/>
        </p:nvSpPr>
        <p:spPr bwMode="auto">
          <a:xfrm>
            <a:off x="6372186" y="3717026"/>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cxnSp>
        <p:nvCxnSpPr>
          <p:cNvPr id="5" name="Straight Connector 4">
            <a:extLst>
              <a:ext uri="{FF2B5EF4-FFF2-40B4-BE49-F238E27FC236}">
                <a16:creationId xmlns="" xmlns:a16="http://schemas.microsoft.com/office/drawing/2014/main" id="{73D4A783-F750-4559-95D0-3A455F117A14}"/>
              </a:ext>
            </a:extLst>
          </p:cNvPr>
          <p:cNvCxnSpPr/>
          <p:nvPr/>
        </p:nvCxnSpPr>
        <p:spPr>
          <a:xfrm>
            <a:off x="3952328" y="2105783"/>
            <a:ext cx="0" cy="2691873"/>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541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62500" lnSpcReduction="20000"/>
          </a:bodyPr>
          <a:lstStyle/>
          <a:p>
            <a:r>
              <a:rPr lang="en-US" sz="4800" dirty="0"/>
              <a:t>OEM3: Nov 2017 North America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11</a:t>
            </a:fld>
            <a:endParaRPr lang="en-GB" dirty="0"/>
          </a:p>
        </p:txBody>
      </p:sp>
      <p:pic>
        <p:nvPicPr>
          <p:cNvPr id="7" name="Picture 2" descr="image013">
            <a:extLst>
              <a:ext uri="{FF2B5EF4-FFF2-40B4-BE49-F238E27FC236}">
                <a16:creationId xmlns="" xmlns:a16="http://schemas.microsoft.com/office/drawing/2014/main" id="{7482E081-4D83-4F3C-A3D6-E12F3C0073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78417"/>
            <a:ext cx="6766235" cy="4510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 xmlns:a16="http://schemas.microsoft.com/office/drawing/2014/main" id="{2328E0B4-BFE3-411A-AFCB-E25C56A0C523}"/>
              </a:ext>
            </a:extLst>
          </p:cNvPr>
          <p:cNvPicPr>
            <a:picLocks noChangeAspect="1"/>
          </p:cNvPicPr>
          <p:nvPr/>
        </p:nvPicPr>
        <p:blipFill>
          <a:blip r:embed="rId3"/>
          <a:stretch>
            <a:fillRect/>
          </a:stretch>
        </p:blipFill>
        <p:spPr>
          <a:xfrm>
            <a:off x="6516216" y="2481064"/>
            <a:ext cx="2019300" cy="1524000"/>
          </a:xfrm>
          <a:prstGeom prst="rect">
            <a:avLst/>
          </a:prstGeom>
          <a:noFill/>
          <a:ln>
            <a:solidFill>
              <a:schemeClr val="tx1"/>
            </a:solidFill>
          </a:ln>
        </p:spPr>
      </p:pic>
      <p:sp>
        <p:nvSpPr>
          <p:cNvPr id="9" name="AutoShape 87">
            <a:extLst>
              <a:ext uri="{FF2B5EF4-FFF2-40B4-BE49-F238E27FC236}">
                <a16:creationId xmlns="" xmlns:a16="http://schemas.microsoft.com/office/drawing/2014/main" id="{274057F1-D421-4B1C-BD01-45CBE6AB86B8}"/>
              </a:ext>
            </a:extLst>
          </p:cNvPr>
          <p:cNvSpPr>
            <a:spLocks noChangeArrowheads="1"/>
          </p:cNvSpPr>
          <p:nvPr/>
        </p:nvSpPr>
        <p:spPr bwMode="auto">
          <a:xfrm>
            <a:off x="261163" y="5445193"/>
            <a:ext cx="8678768" cy="1152159"/>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r>
              <a:rPr lang="en-GB" sz="2000" b="1" dirty="0">
                <a:solidFill>
                  <a:schemeClr val="bg1"/>
                </a:solidFill>
              </a:rPr>
              <a:t>Proposed limit of </a:t>
            </a:r>
            <a:r>
              <a:rPr lang="en-GB" sz="2000" b="1" u="sng" dirty="0">
                <a:solidFill>
                  <a:schemeClr val="bg1"/>
                </a:solidFill>
              </a:rPr>
              <a:t>0.8 km/h</a:t>
            </a:r>
            <a:r>
              <a:rPr lang="en-GB" sz="2000" b="1" dirty="0">
                <a:solidFill>
                  <a:schemeClr val="bg1"/>
                </a:solidFill>
              </a:rPr>
              <a:t> gives valid test </a:t>
            </a:r>
            <a:r>
              <a:rPr lang="en-GB" sz="2000" b="1" u="sng" dirty="0">
                <a:solidFill>
                  <a:schemeClr val="bg1"/>
                </a:solidFill>
              </a:rPr>
              <a:t>pass rate of 73%</a:t>
            </a:r>
            <a:r>
              <a:rPr lang="en-GB" sz="2000" b="1" dirty="0">
                <a:solidFill>
                  <a:schemeClr val="bg1"/>
                </a:solidFill>
              </a:rPr>
              <a:t> and </a:t>
            </a:r>
          </a:p>
          <a:p>
            <a:pPr lvl="1" algn="ctr"/>
            <a:r>
              <a:rPr lang="en-GB" sz="2000" b="1" dirty="0">
                <a:solidFill>
                  <a:schemeClr val="bg1"/>
                </a:solidFill>
              </a:rPr>
              <a:t>scrap rate of 27%, calculated in km/h. </a:t>
            </a:r>
          </a:p>
        </p:txBody>
      </p:sp>
      <p:sp>
        <p:nvSpPr>
          <p:cNvPr id="10" name="Right Arrow 2">
            <a:extLst>
              <a:ext uri="{FF2B5EF4-FFF2-40B4-BE49-F238E27FC236}">
                <a16:creationId xmlns="" xmlns:a16="http://schemas.microsoft.com/office/drawing/2014/main" id="{F7CC7B2E-4D31-4192-982E-FEFB8BE3DC57}"/>
              </a:ext>
            </a:extLst>
          </p:cNvPr>
          <p:cNvSpPr/>
          <p:nvPr/>
        </p:nvSpPr>
        <p:spPr bwMode="auto">
          <a:xfrm>
            <a:off x="6199031" y="2911128"/>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1" name="Right Arrow 11">
            <a:extLst>
              <a:ext uri="{FF2B5EF4-FFF2-40B4-BE49-F238E27FC236}">
                <a16:creationId xmlns="" xmlns:a16="http://schemas.microsoft.com/office/drawing/2014/main" id="{F5ABD7BF-51A3-4660-AFA3-8F2166CF683F}"/>
              </a:ext>
            </a:extLst>
          </p:cNvPr>
          <p:cNvSpPr/>
          <p:nvPr/>
        </p:nvSpPr>
        <p:spPr bwMode="auto">
          <a:xfrm>
            <a:off x="6188414" y="3717026"/>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8038746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r>
              <a:rPr lang="en-US" sz="4800" dirty="0"/>
              <a:t>OEM3: May 2015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12</a:t>
            </a:fld>
            <a:endParaRPr lang="en-GB" dirty="0"/>
          </a:p>
        </p:txBody>
      </p:sp>
      <p:sp>
        <p:nvSpPr>
          <p:cNvPr id="6" name="TextBox 5">
            <a:extLst>
              <a:ext uri="{FF2B5EF4-FFF2-40B4-BE49-F238E27FC236}">
                <a16:creationId xmlns="" xmlns:a16="http://schemas.microsoft.com/office/drawing/2014/main" id="{FC0B351B-F6CC-49F0-81F9-C99FAE20B254}"/>
              </a:ext>
            </a:extLst>
          </p:cNvPr>
          <p:cNvSpPr txBox="1"/>
          <p:nvPr/>
        </p:nvSpPr>
        <p:spPr>
          <a:xfrm>
            <a:off x="428052" y="1196593"/>
            <a:ext cx="1047518" cy="369332"/>
          </a:xfrm>
          <a:prstGeom prst="rect">
            <a:avLst/>
          </a:prstGeom>
          <a:solidFill>
            <a:schemeClr val="bg1"/>
          </a:solidFill>
        </p:spPr>
        <p:txBody>
          <a:bodyPr wrap="square" rtlCol="0">
            <a:spAutoFit/>
          </a:bodyPr>
          <a:lstStyle/>
          <a:p>
            <a:r>
              <a:rPr lang="en-GB" dirty="0"/>
              <a:t>            </a:t>
            </a:r>
            <a:endParaRPr lang="en-US" dirty="0"/>
          </a:p>
        </p:txBody>
      </p:sp>
      <p:graphicFrame>
        <p:nvGraphicFramePr>
          <p:cNvPr id="8" name="Chart 7">
            <a:extLst>
              <a:ext uri="{FF2B5EF4-FFF2-40B4-BE49-F238E27FC236}">
                <a16:creationId xmlns="" xmlns:a16="http://schemas.microsoft.com/office/drawing/2014/main" id="{2544280C-4DD3-454B-8C69-390318D935FA}"/>
              </a:ext>
            </a:extLst>
          </p:cNvPr>
          <p:cNvGraphicFramePr>
            <a:graphicFrameLocks/>
          </p:cNvGraphicFramePr>
          <p:nvPr>
            <p:extLst>
              <p:ext uri="{D42A27DB-BD31-4B8C-83A1-F6EECF244321}">
                <p14:modId xmlns:p14="http://schemas.microsoft.com/office/powerpoint/2010/main" val="2998781247"/>
              </p:ext>
            </p:extLst>
          </p:nvPr>
        </p:nvGraphicFramePr>
        <p:xfrm>
          <a:off x="428052" y="1196593"/>
          <a:ext cx="5512138" cy="3744520"/>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a:extLst>
              <a:ext uri="{FF2B5EF4-FFF2-40B4-BE49-F238E27FC236}">
                <a16:creationId xmlns="" xmlns:a16="http://schemas.microsoft.com/office/drawing/2014/main" id="{7D8EAE6D-E549-42B6-9E33-44868C0FBE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9423" y="1988703"/>
            <a:ext cx="4076818" cy="2134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ight Arrow 2">
            <a:extLst>
              <a:ext uri="{FF2B5EF4-FFF2-40B4-BE49-F238E27FC236}">
                <a16:creationId xmlns="" xmlns:a16="http://schemas.microsoft.com/office/drawing/2014/main" id="{59B54B1B-AB1A-4530-9B35-073CF449DF50}"/>
              </a:ext>
            </a:extLst>
          </p:cNvPr>
          <p:cNvSpPr/>
          <p:nvPr/>
        </p:nvSpPr>
        <p:spPr bwMode="auto">
          <a:xfrm>
            <a:off x="4510607" y="2492773"/>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1" name="Right Arrow 11">
            <a:extLst>
              <a:ext uri="{FF2B5EF4-FFF2-40B4-BE49-F238E27FC236}">
                <a16:creationId xmlns="" xmlns:a16="http://schemas.microsoft.com/office/drawing/2014/main" id="{F4B85650-99A4-4609-9EC0-A36B7D5354CA}"/>
              </a:ext>
            </a:extLst>
          </p:cNvPr>
          <p:cNvSpPr/>
          <p:nvPr/>
        </p:nvSpPr>
        <p:spPr bwMode="auto">
          <a:xfrm>
            <a:off x="4499990" y="2924833"/>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2" name="AutoShape 87">
            <a:extLst>
              <a:ext uri="{FF2B5EF4-FFF2-40B4-BE49-F238E27FC236}">
                <a16:creationId xmlns="" xmlns:a16="http://schemas.microsoft.com/office/drawing/2014/main" id="{2FD7AB72-C0F6-4BF3-AAB0-E6EBD91CB8B2}"/>
              </a:ext>
            </a:extLst>
          </p:cNvPr>
          <p:cNvSpPr>
            <a:spLocks noChangeArrowheads="1"/>
          </p:cNvSpPr>
          <p:nvPr/>
        </p:nvSpPr>
        <p:spPr bwMode="auto">
          <a:xfrm>
            <a:off x="232616" y="4941113"/>
            <a:ext cx="8678768" cy="1440216"/>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endParaRPr lang="en-GB" sz="2000" b="1" dirty="0">
              <a:solidFill>
                <a:schemeClr val="bg1"/>
              </a:solidFill>
            </a:endParaRPr>
          </a:p>
        </p:txBody>
      </p:sp>
      <p:sp>
        <p:nvSpPr>
          <p:cNvPr id="4" name="TextBox 3">
            <a:extLst>
              <a:ext uri="{FF2B5EF4-FFF2-40B4-BE49-F238E27FC236}">
                <a16:creationId xmlns="" xmlns:a16="http://schemas.microsoft.com/office/drawing/2014/main" id="{34DA8541-D68A-4F07-BF44-B39080A62FF6}"/>
              </a:ext>
            </a:extLst>
          </p:cNvPr>
          <p:cNvSpPr txBox="1"/>
          <p:nvPr/>
        </p:nvSpPr>
        <p:spPr>
          <a:xfrm>
            <a:off x="404534" y="5038722"/>
            <a:ext cx="8469944" cy="1231106"/>
          </a:xfrm>
          <a:prstGeom prst="rect">
            <a:avLst/>
          </a:prstGeom>
        </p:spPr>
        <p:txBody>
          <a:bodyPr vert="horz" wrap="square" lIns="0" tIns="0" rIns="0" bIns="0" rtlCol="0">
            <a:spAutoFit/>
          </a:bodyPr>
          <a:lstStyle/>
          <a:p>
            <a:pPr marL="342900" indent="-342900">
              <a:buFont typeface="Arial" panose="020B0604020202020204" pitchFamily="34" charset="0"/>
              <a:buChar char="•"/>
            </a:pPr>
            <a:r>
              <a:rPr lang="en-GB" sz="2000" b="1" dirty="0">
                <a:solidFill>
                  <a:schemeClr val="bg1"/>
                </a:solidFill>
              </a:rPr>
              <a:t>Limits need to be converted in to km/h for this RMSSE limit of 0.8 mph = 1.3 km/h would give &gt;95% test validity.</a:t>
            </a:r>
          </a:p>
          <a:p>
            <a:pPr marL="342900" indent="-342900">
              <a:buFont typeface="Arial" panose="020B0604020202020204" pitchFamily="34" charset="0"/>
              <a:buChar char="•"/>
            </a:pPr>
            <a:r>
              <a:rPr lang="en-GB" sz="2000" b="1" dirty="0">
                <a:solidFill>
                  <a:schemeClr val="bg1"/>
                </a:solidFill>
              </a:rPr>
              <a:t>Proposed limit of 0.8 gives valid test pass rate of 21% calculated in km/h. SAE calculation spec refers to mph.</a:t>
            </a:r>
          </a:p>
        </p:txBody>
      </p:sp>
    </p:spTree>
    <p:extLst>
      <p:ext uri="{BB962C8B-B14F-4D97-AF65-F5344CB8AC3E}">
        <p14:creationId xmlns:p14="http://schemas.microsoft.com/office/powerpoint/2010/main" val="2145750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259632" y="332656"/>
            <a:ext cx="7614846" cy="692497"/>
          </a:xfrm>
        </p:spPr>
        <p:txBody>
          <a:bodyPr>
            <a:normAutofit fontScale="77500" lnSpcReduction="20000"/>
          </a:bodyPr>
          <a:lstStyle/>
          <a:p>
            <a:r>
              <a:rPr lang="en-US" sz="4800" dirty="0"/>
              <a:t>OEM4: Oct./Nov. 2017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13</a:t>
            </a:fld>
            <a:endParaRPr lang="en-GB" dirty="0"/>
          </a:p>
        </p:txBody>
      </p:sp>
      <p:sp>
        <p:nvSpPr>
          <p:cNvPr id="6" name="TextBox 5">
            <a:extLst>
              <a:ext uri="{FF2B5EF4-FFF2-40B4-BE49-F238E27FC236}">
                <a16:creationId xmlns="" xmlns:a16="http://schemas.microsoft.com/office/drawing/2014/main" id="{FC0B351B-F6CC-49F0-81F9-C99FAE20B254}"/>
              </a:ext>
            </a:extLst>
          </p:cNvPr>
          <p:cNvSpPr txBox="1"/>
          <p:nvPr/>
        </p:nvSpPr>
        <p:spPr>
          <a:xfrm>
            <a:off x="428052" y="1196593"/>
            <a:ext cx="1047518" cy="369332"/>
          </a:xfrm>
          <a:prstGeom prst="rect">
            <a:avLst/>
          </a:prstGeom>
          <a:solidFill>
            <a:schemeClr val="bg1"/>
          </a:solidFill>
        </p:spPr>
        <p:txBody>
          <a:bodyPr wrap="square" rtlCol="0">
            <a:spAutoFit/>
          </a:bodyPr>
          <a:lstStyle/>
          <a:p>
            <a:r>
              <a:rPr lang="en-GB" dirty="0"/>
              <a:t>            </a:t>
            </a:r>
            <a:endParaRPr lang="en-US" dirty="0"/>
          </a:p>
        </p:txBody>
      </p:sp>
      <p:graphicFrame>
        <p:nvGraphicFramePr>
          <p:cNvPr id="8" name="Chart 7">
            <a:extLst>
              <a:ext uri="{FF2B5EF4-FFF2-40B4-BE49-F238E27FC236}">
                <a16:creationId xmlns="" xmlns:a16="http://schemas.microsoft.com/office/drawing/2014/main" id="{2544280C-4DD3-454B-8C69-390318D935FA}"/>
              </a:ext>
            </a:extLst>
          </p:cNvPr>
          <p:cNvGraphicFramePr>
            <a:graphicFrameLocks/>
          </p:cNvGraphicFramePr>
          <p:nvPr>
            <p:extLst>
              <p:ext uri="{D42A27DB-BD31-4B8C-83A1-F6EECF244321}">
                <p14:modId xmlns:p14="http://schemas.microsoft.com/office/powerpoint/2010/main" val="2998781247"/>
              </p:ext>
            </p:extLst>
          </p:nvPr>
        </p:nvGraphicFramePr>
        <p:xfrm>
          <a:off x="428052" y="1196593"/>
          <a:ext cx="5512138" cy="3744520"/>
        </p:xfrm>
        <a:graphic>
          <a:graphicData uri="http://schemas.openxmlformats.org/drawingml/2006/chart">
            <c:chart xmlns:c="http://schemas.openxmlformats.org/drawingml/2006/chart" xmlns:r="http://schemas.openxmlformats.org/officeDocument/2006/relationships" r:id="rId2"/>
          </a:graphicData>
        </a:graphic>
      </p:graphicFrame>
      <p:sp>
        <p:nvSpPr>
          <p:cNvPr id="10" name="Right Arrow 2">
            <a:extLst>
              <a:ext uri="{FF2B5EF4-FFF2-40B4-BE49-F238E27FC236}">
                <a16:creationId xmlns="" xmlns:a16="http://schemas.microsoft.com/office/drawing/2014/main" id="{59B54B1B-AB1A-4530-9B35-073CF449DF50}"/>
              </a:ext>
            </a:extLst>
          </p:cNvPr>
          <p:cNvSpPr/>
          <p:nvPr/>
        </p:nvSpPr>
        <p:spPr bwMode="auto">
          <a:xfrm>
            <a:off x="4510607" y="2492773"/>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1" name="Right Arrow 11">
            <a:extLst>
              <a:ext uri="{FF2B5EF4-FFF2-40B4-BE49-F238E27FC236}">
                <a16:creationId xmlns="" xmlns:a16="http://schemas.microsoft.com/office/drawing/2014/main" id="{F4B85650-99A4-4609-9EC0-A36B7D5354CA}"/>
              </a:ext>
            </a:extLst>
          </p:cNvPr>
          <p:cNvSpPr/>
          <p:nvPr/>
        </p:nvSpPr>
        <p:spPr bwMode="auto">
          <a:xfrm>
            <a:off x="4499990" y="2924833"/>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2" name="AutoShape 87">
            <a:extLst>
              <a:ext uri="{FF2B5EF4-FFF2-40B4-BE49-F238E27FC236}">
                <a16:creationId xmlns="" xmlns:a16="http://schemas.microsoft.com/office/drawing/2014/main" id="{2FD7AB72-C0F6-4BF3-AAB0-E6EBD91CB8B2}"/>
              </a:ext>
            </a:extLst>
          </p:cNvPr>
          <p:cNvSpPr>
            <a:spLocks noChangeArrowheads="1"/>
          </p:cNvSpPr>
          <p:nvPr/>
        </p:nvSpPr>
        <p:spPr bwMode="auto">
          <a:xfrm>
            <a:off x="232616" y="4941113"/>
            <a:ext cx="8678768" cy="1440216"/>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endParaRPr lang="en-GB" sz="2000" b="1" dirty="0">
              <a:solidFill>
                <a:schemeClr val="bg1"/>
              </a:solidFill>
            </a:endParaRPr>
          </a:p>
        </p:txBody>
      </p:sp>
      <p:sp>
        <p:nvSpPr>
          <p:cNvPr id="4" name="TextBox 3">
            <a:extLst>
              <a:ext uri="{FF2B5EF4-FFF2-40B4-BE49-F238E27FC236}">
                <a16:creationId xmlns="" xmlns:a16="http://schemas.microsoft.com/office/drawing/2014/main" id="{34DA8541-D68A-4F07-BF44-B39080A62FF6}"/>
              </a:ext>
            </a:extLst>
          </p:cNvPr>
          <p:cNvSpPr txBox="1"/>
          <p:nvPr/>
        </p:nvSpPr>
        <p:spPr>
          <a:xfrm>
            <a:off x="404534" y="5038722"/>
            <a:ext cx="8469944" cy="1231106"/>
          </a:xfrm>
          <a:prstGeom prst="rect">
            <a:avLst/>
          </a:prstGeom>
        </p:spPr>
        <p:txBody>
          <a:bodyPr vert="horz" wrap="square" lIns="0" tIns="0" rIns="0" bIns="0" rtlCol="0">
            <a:spAutoFit/>
          </a:bodyPr>
          <a:lstStyle/>
          <a:p>
            <a:pPr marL="342900" indent="-342900">
              <a:buFont typeface="Arial" panose="020B0604020202020204" pitchFamily="34" charset="0"/>
              <a:buChar char="•"/>
            </a:pPr>
            <a:r>
              <a:rPr lang="en-GB" sz="2000" b="1" dirty="0">
                <a:solidFill>
                  <a:schemeClr val="bg1"/>
                </a:solidFill>
              </a:rPr>
              <a:t>Limits need to be converted in to km/h for this RMSSE limit of 0.8 mph = 1.3 km/h would give &gt;95% test validity.</a:t>
            </a:r>
          </a:p>
          <a:p>
            <a:pPr marL="342900" indent="-342900">
              <a:buFont typeface="Arial" panose="020B0604020202020204" pitchFamily="34" charset="0"/>
              <a:buChar char="•"/>
            </a:pPr>
            <a:r>
              <a:rPr lang="en-GB" sz="2000" b="1" dirty="0">
                <a:solidFill>
                  <a:schemeClr val="bg1"/>
                </a:solidFill>
              </a:rPr>
              <a:t>Proposed limit of 0.8 gives valid test pass rate of 21% calculated in km/h. SAE calculation spec refers to mph.</a:t>
            </a:r>
          </a:p>
        </p:txBody>
      </p:sp>
      <p:pic>
        <p:nvPicPr>
          <p:cNvPr id="5" name="Grafik 4"/>
          <p:cNvPicPr>
            <a:picLocks noChangeAspect="1"/>
          </p:cNvPicPr>
          <p:nvPr/>
        </p:nvPicPr>
        <p:blipFill>
          <a:blip r:embed="rId3"/>
          <a:stretch>
            <a:fillRect/>
          </a:stretch>
        </p:blipFill>
        <p:spPr>
          <a:xfrm>
            <a:off x="255155" y="1105360"/>
            <a:ext cx="5302754" cy="3815896"/>
          </a:xfrm>
          <a:prstGeom prst="rect">
            <a:avLst/>
          </a:prstGeom>
        </p:spPr>
      </p:pic>
      <p:graphicFrame>
        <p:nvGraphicFramePr>
          <p:cNvPr id="13" name="Tabelle 12"/>
          <p:cNvGraphicFramePr>
            <a:graphicFrameLocks noGrp="1"/>
          </p:cNvGraphicFramePr>
          <p:nvPr>
            <p:extLst>
              <p:ext uri="{D42A27DB-BD31-4B8C-83A1-F6EECF244321}">
                <p14:modId xmlns:p14="http://schemas.microsoft.com/office/powerpoint/2010/main" val="589953836"/>
              </p:ext>
            </p:extLst>
          </p:nvPr>
        </p:nvGraphicFramePr>
        <p:xfrm>
          <a:off x="5596125" y="1381259"/>
          <a:ext cx="3315258" cy="2335775"/>
        </p:xfrm>
        <a:graphic>
          <a:graphicData uri="http://schemas.openxmlformats.org/drawingml/2006/table">
            <a:tbl>
              <a:tblPr/>
              <a:tblGrid>
                <a:gridCol w="1105086">
                  <a:extLst>
                    <a:ext uri="{9D8B030D-6E8A-4147-A177-3AD203B41FA5}">
                      <a16:colId xmlns="" xmlns:a16="http://schemas.microsoft.com/office/drawing/2014/main" val="91899053"/>
                    </a:ext>
                  </a:extLst>
                </a:gridCol>
                <a:gridCol w="1105086">
                  <a:extLst>
                    <a:ext uri="{9D8B030D-6E8A-4147-A177-3AD203B41FA5}">
                      <a16:colId xmlns="" xmlns:a16="http://schemas.microsoft.com/office/drawing/2014/main" val="2066344488"/>
                    </a:ext>
                  </a:extLst>
                </a:gridCol>
                <a:gridCol w="1105086">
                  <a:extLst>
                    <a:ext uri="{9D8B030D-6E8A-4147-A177-3AD203B41FA5}">
                      <a16:colId xmlns="" xmlns:a16="http://schemas.microsoft.com/office/drawing/2014/main" val="1718311643"/>
                    </a:ext>
                  </a:extLst>
                </a:gridCol>
              </a:tblGrid>
              <a:tr h="541325">
                <a:tc>
                  <a:txBody>
                    <a:bodyPr/>
                    <a:lstStyle/>
                    <a:p>
                      <a:pPr algn="l" fontAlgn="b"/>
                      <a:r>
                        <a:rPr lang="de-DE" sz="1100" b="0" i="0" u="none" strike="noStrike" dirty="0">
                          <a:solidFill>
                            <a:srgbClr val="000000"/>
                          </a:solidFill>
                          <a:effectLst/>
                          <a:latin typeface="Calibri" panose="020F0502020204030204" pitchFamily="34" charset="0"/>
                        </a:rPr>
                        <a:t>Limit</a:t>
                      </a:r>
                      <a:br>
                        <a:rPr lang="de-DE" sz="1100" b="0" i="0" u="none" strike="noStrike" dirty="0">
                          <a:solidFill>
                            <a:srgbClr val="000000"/>
                          </a:solidFill>
                          <a:effectLst/>
                          <a:latin typeface="Calibri" panose="020F0502020204030204" pitchFamily="34" charset="0"/>
                        </a:rPr>
                      </a:br>
                      <a:r>
                        <a:rPr lang="de-DE" sz="1100" b="0" i="0" u="none" strike="noStrike" dirty="0">
                          <a:solidFill>
                            <a:srgbClr val="000000"/>
                          </a:solidFill>
                          <a:effectLst/>
                          <a:latin typeface="Calibri" panose="020F0502020204030204" pitchFamily="34" charset="0"/>
                        </a:rPr>
                        <a:t>[km/h]</a:t>
                      </a:r>
                    </a:p>
                  </a:txBody>
                  <a:tcPr marL="9525" marR="9525" marT="9525" marB="0" anchor="b">
                    <a:lnL>
                      <a:noFill/>
                    </a:lnL>
                    <a:lnR>
                      <a:noFill/>
                    </a:lnR>
                    <a:lnT>
                      <a:noFill/>
                    </a:lnT>
                    <a:lnB>
                      <a:noFill/>
                    </a:lnB>
                  </a:tcPr>
                </a:tc>
                <a:tc>
                  <a:txBody>
                    <a:bodyPr/>
                    <a:lstStyle/>
                    <a:p>
                      <a:pPr algn="l" fontAlgn="b"/>
                      <a:r>
                        <a:rPr lang="de-DE" sz="1100" b="0" i="0" u="none" strike="noStrike">
                          <a:solidFill>
                            <a:srgbClr val="000000"/>
                          </a:solidFill>
                          <a:effectLst/>
                          <a:latin typeface="Calibri" panose="020F0502020204030204" pitchFamily="34" charset="0"/>
                        </a:rPr>
                        <a:t>Pass</a:t>
                      </a:r>
                      <a:br>
                        <a:rPr lang="de-DE" sz="1100" b="0" i="0" u="none" strike="noStrike">
                          <a:solidFill>
                            <a:srgbClr val="000000"/>
                          </a:solidFill>
                          <a:effectLst/>
                          <a:latin typeface="Calibri" panose="020F0502020204030204" pitchFamily="34" charset="0"/>
                        </a:rPr>
                      </a:br>
                      <a:r>
                        <a:rPr lang="de-DE" sz="1100" b="0" i="0" u="none" strike="noStrike">
                          <a:solidFill>
                            <a:srgbClr val="000000"/>
                          </a:solidFill>
                          <a:effectLst/>
                          <a:latin typeface="Calibri" panose="020F0502020204030204" pitchFamily="34" charset="0"/>
                        </a:rPr>
                        <a:t>Rate</a:t>
                      </a:r>
                    </a:p>
                  </a:txBody>
                  <a:tcPr marL="9525" marR="9525" marT="9525" marB="0" anchor="b">
                    <a:lnL>
                      <a:noFill/>
                    </a:lnL>
                    <a:lnR>
                      <a:noFill/>
                    </a:lnR>
                    <a:lnT>
                      <a:noFill/>
                    </a:lnT>
                    <a:lnB>
                      <a:noFill/>
                    </a:lnB>
                  </a:tcPr>
                </a:tc>
                <a:tc>
                  <a:txBody>
                    <a:bodyPr/>
                    <a:lstStyle/>
                    <a:p>
                      <a:pPr algn="l" fontAlgn="b"/>
                      <a:r>
                        <a:rPr lang="de-DE" sz="1100" b="0" i="0" u="none" strike="noStrike" dirty="0" err="1">
                          <a:solidFill>
                            <a:srgbClr val="000000"/>
                          </a:solidFill>
                          <a:effectLst/>
                          <a:latin typeface="Calibri" panose="020F0502020204030204" pitchFamily="34" charset="0"/>
                        </a:rPr>
                        <a:t>Scrap</a:t>
                      </a:r>
                      <a:r>
                        <a:rPr lang="de-DE" sz="1100" b="0" i="0" u="none" strike="noStrike" dirty="0">
                          <a:solidFill>
                            <a:srgbClr val="000000"/>
                          </a:solidFill>
                          <a:effectLst/>
                          <a:latin typeface="Calibri" panose="020F0502020204030204" pitchFamily="34" charset="0"/>
                        </a:rPr>
                        <a:t/>
                      </a:r>
                      <a:br>
                        <a:rPr lang="de-DE" sz="1100" b="0" i="0" u="none" strike="noStrike" dirty="0">
                          <a:solidFill>
                            <a:srgbClr val="000000"/>
                          </a:solidFill>
                          <a:effectLst/>
                          <a:latin typeface="Calibri" panose="020F0502020204030204" pitchFamily="34" charset="0"/>
                        </a:rPr>
                      </a:br>
                      <a:r>
                        <a:rPr lang="de-DE" sz="1100" b="0" i="0" u="none" strike="noStrike" dirty="0">
                          <a:solidFill>
                            <a:srgbClr val="000000"/>
                          </a:solidFill>
                          <a:effectLst/>
                          <a:latin typeface="Calibri" panose="020F0502020204030204" pitchFamily="34" charset="0"/>
                        </a:rPr>
                        <a:t>Rate</a:t>
                      </a:r>
                    </a:p>
                  </a:txBody>
                  <a:tcPr marL="9525" marR="9525" marT="9525" marB="0" anchor="b">
                    <a:lnL>
                      <a:noFill/>
                    </a:lnL>
                    <a:lnR>
                      <a:noFill/>
                    </a:lnR>
                    <a:lnT>
                      <a:noFill/>
                    </a:lnT>
                    <a:lnB>
                      <a:noFill/>
                    </a:lnB>
                  </a:tcPr>
                </a:tc>
                <a:extLst>
                  <a:ext uri="{0D108BD9-81ED-4DB2-BD59-A6C34878D82A}">
                    <a16:rowId xmlns="" xmlns:a16="http://schemas.microsoft.com/office/drawing/2014/main" val="3729278147"/>
                  </a:ext>
                </a:extLst>
              </a:tr>
              <a:tr h="299075">
                <a:tc>
                  <a:txBody>
                    <a:bodyPr/>
                    <a:lstStyle/>
                    <a:p>
                      <a:pPr algn="r" fontAlgn="b"/>
                      <a:r>
                        <a:rPr lang="de-DE" sz="1100" b="0" i="0" u="none" strike="noStrike">
                          <a:solidFill>
                            <a:srgbClr val="000000"/>
                          </a:solidFill>
                          <a:effectLst/>
                          <a:latin typeface="Calibri" panose="020F0502020204030204" pitchFamily="34" charset="0"/>
                        </a:rPr>
                        <a:t>0,8</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a:solidFill>
                            <a:srgbClr val="000000"/>
                          </a:solidFill>
                          <a:effectLst/>
                          <a:latin typeface="Calibri" panose="020F0502020204030204" pitchFamily="34" charset="0"/>
                        </a:rPr>
                        <a:t>67,24%</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a:solidFill>
                            <a:srgbClr val="000000"/>
                          </a:solidFill>
                          <a:effectLst/>
                          <a:latin typeface="Calibri" panose="020F0502020204030204" pitchFamily="34" charset="0"/>
                        </a:rPr>
                        <a:t>32,76%</a:t>
                      </a:r>
                    </a:p>
                  </a:txBody>
                  <a:tcPr marL="9525" marR="9525" marT="9525" marB="0" anchor="b">
                    <a:lnL>
                      <a:noFill/>
                    </a:lnL>
                    <a:lnR>
                      <a:noFill/>
                    </a:lnR>
                    <a:lnT>
                      <a:noFill/>
                    </a:lnT>
                    <a:lnB>
                      <a:noFill/>
                    </a:lnB>
                    <a:solidFill>
                      <a:srgbClr val="FF0000"/>
                    </a:solidFill>
                  </a:tcPr>
                </a:tc>
                <a:extLst>
                  <a:ext uri="{0D108BD9-81ED-4DB2-BD59-A6C34878D82A}">
                    <a16:rowId xmlns="" xmlns:a16="http://schemas.microsoft.com/office/drawing/2014/main" val="2661865856"/>
                  </a:ext>
                </a:extLst>
              </a:tr>
              <a:tr h="299075">
                <a:tc>
                  <a:txBody>
                    <a:bodyPr/>
                    <a:lstStyle/>
                    <a:p>
                      <a:pPr algn="r" fontAlgn="b"/>
                      <a:r>
                        <a:rPr lang="de-DE" sz="1100" b="0" i="0" u="none" strike="noStrike">
                          <a:solidFill>
                            <a:srgbClr val="000000"/>
                          </a:solidFill>
                          <a:effectLst/>
                          <a:latin typeface="Calibri" panose="020F0502020204030204" pitchFamily="34" charset="0"/>
                        </a:rPr>
                        <a:t>0,9</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90,21%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9,79%</a:t>
                      </a:r>
                    </a:p>
                  </a:txBody>
                  <a:tcPr marL="9525" marR="9525" marT="9525" marB="0" anchor="b">
                    <a:lnL>
                      <a:noFill/>
                    </a:lnL>
                    <a:lnR>
                      <a:noFill/>
                    </a:lnR>
                    <a:lnT>
                      <a:noFill/>
                    </a:lnT>
                    <a:lnB>
                      <a:noFill/>
                    </a:lnB>
                  </a:tcPr>
                </a:tc>
                <a:extLst>
                  <a:ext uri="{0D108BD9-81ED-4DB2-BD59-A6C34878D82A}">
                    <a16:rowId xmlns="" xmlns:a16="http://schemas.microsoft.com/office/drawing/2014/main" val="3462175320"/>
                  </a:ext>
                </a:extLst>
              </a:tr>
              <a:tr h="299075">
                <a:tc>
                  <a:txBody>
                    <a:bodyPr/>
                    <a:lstStyle/>
                    <a:p>
                      <a:pPr algn="r" fontAlgn="b"/>
                      <a:r>
                        <a:rPr lang="de-DE"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97,03%</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2,97%</a:t>
                      </a:r>
                    </a:p>
                  </a:txBody>
                  <a:tcPr marL="9525" marR="9525" marT="9525" marB="0" anchor="b">
                    <a:lnL>
                      <a:noFill/>
                    </a:lnL>
                    <a:lnR>
                      <a:noFill/>
                    </a:lnR>
                    <a:lnT>
                      <a:noFill/>
                    </a:lnT>
                    <a:lnB>
                      <a:noFill/>
                    </a:lnB>
                  </a:tcPr>
                </a:tc>
                <a:extLst>
                  <a:ext uri="{0D108BD9-81ED-4DB2-BD59-A6C34878D82A}">
                    <a16:rowId xmlns="" xmlns:a16="http://schemas.microsoft.com/office/drawing/2014/main" val="3243349258"/>
                  </a:ext>
                </a:extLst>
              </a:tr>
              <a:tr h="299075">
                <a:tc>
                  <a:txBody>
                    <a:bodyPr/>
                    <a:lstStyle/>
                    <a:p>
                      <a:pPr algn="r" fontAlgn="b"/>
                      <a:r>
                        <a:rPr lang="de-DE" sz="1100" b="0" i="0" u="none" strike="noStrike">
                          <a:solidFill>
                            <a:srgbClr val="000000"/>
                          </a:solidFill>
                          <a:effectLst/>
                          <a:latin typeface="Calibri" panose="020F0502020204030204" pitchFamily="34" charset="0"/>
                        </a:rPr>
                        <a:t>1,1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98,69%</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1,31%</a:t>
                      </a:r>
                    </a:p>
                  </a:txBody>
                  <a:tcPr marL="9525" marR="9525" marT="9525" marB="0" anchor="b">
                    <a:lnL>
                      <a:noFill/>
                    </a:lnL>
                    <a:lnR>
                      <a:noFill/>
                    </a:lnR>
                    <a:lnT>
                      <a:noFill/>
                    </a:lnT>
                    <a:lnB>
                      <a:noFill/>
                    </a:lnB>
                  </a:tcPr>
                </a:tc>
                <a:extLst>
                  <a:ext uri="{0D108BD9-81ED-4DB2-BD59-A6C34878D82A}">
                    <a16:rowId xmlns="" xmlns:a16="http://schemas.microsoft.com/office/drawing/2014/main" val="1360070080"/>
                  </a:ext>
                </a:extLst>
              </a:tr>
              <a:tr h="299075">
                <a:tc>
                  <a:txBody>
                    <a:bodyPr/>
                    <a:lstStyle/>
                    <a:p>
                      <a:pPr algn="r" fontAlgn="b"/>
                      <a:r>
                        <a:rPr lang="de-DE" sz="1100" b="0"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99,72%</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0,28%</a:t>
                      </a:r>
                    </a:p>
                  </a:txBody>
                  <a:tcPr marL="9525" marR="9525" marT="9525" marB="0" anchor="b">
                    <a:lnL>
                      <a:noFill/>
                    </a:lnL>
                    <a:lnR>
                      <a:noFill/>
                    </a:lnR>
                    <a:lnT>
                      <a:noFill/>
                    </a:lnT>
                    <a:lnB>
                      <a:noFill/>
                    </a:lnB>
                  </a:tcPr>
                </a:tc>
                <a:extLst>
                  <a:ext uri="{0D108BD9-81ED-4DB2-BD59-A6C34878D82A}">
                    <a16:rowId xmlns="" xmlns:a16="http://schemas.microsoft.com/office/drawing/2014/main" val="2686799350"/>
                  </a:ext>
                </a:extLst>
              </a:tr>
              <a:tr h="299075">
                <a:tc>
                  <a:txBody>
                    <a:bodyPr/>
                    <a:lstStyle/>
                    <a:p>
                      <a:pPr algn="r" fontAlgn="b"/>
                      <a:r>
                        <a:rPr lang="de-DE"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dirty="0">
                          <a:solidFill>
                            <a:srgbClr val="000000"/>
                          </a:solidFill>
                          <a:effectLst/>
                          <a:latin typeface="Calibri" panose="020F0502020204030204" pitchFamily="34" charset="0"/>
                        </a:rPr>
                        <a:t>0,00%</a:t>
                      </a:r>
                    </a:p>
                  </a:txBody>
                  <a:tcPr marL="9525" marR="9525" marT="9525" marB="0" anchor="b">
                    <a:lnL>
                      <a:noFill/>
                    </a:lnL>
                    <a:lnR>
                      <a:noFill/>
                    </a:lnR>
                    <a:lnT>
                      <a:noFill/>
                    </a:lnT>
                    <a:lnB>
                      <a:noFill/>
                    </a:lnB>
                    <a:solidFill>
                      <a:srgbClr val="92D050"/>
                    </a:solidFill>
                  </a:tcPr>
                </a:tc>
                <a:extLst>
                  <a:ext uri="{0D108BD9-81ED-4DB2-BD59-A6C34878D82A}">
                    <a16:rowId xmlns="" xmlns:a16="http://schemas.microsoft.com/office/drawing/2014/main" val="524782827"/>
                  </a:ext>
                </a:extLst>
              </a:tr>
            </a:tbl>
          </a:graphicData>
        </a:graphic>
      </p:graphicFrame>
    </p:spTree>
    <p:extLst>
      <p:ext uri="{BB962C8B-B14F-4D97-AF65-F5344CB8AC3E}">
        <p14:creationId xmlns:p14="http://schemas.microsoft.com/office/powerpoint/2010/main" val="18562052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259632" y="332656"/>
            <a:ext cx="7614846" cy="692497"/>
          </a:xfrm>
        </p:spPr>
        <p:txBody>
          <a:bodyPr>
            <a:normAutofit fontScale="77500" lnSpcReduction="20000"/>
          </a:bodyPr>
          <a:lstStyle/>
          <a:p>
            <a:r>
              <a:rPr lang="en-US" sz="4800" dirty="0"/>
              <a:t>OEM4: Oct./Nov. 2017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14</a:t>
            </a:fld>
            <a:endParaRPr lang="en-GB" dirty="0"/>
          </a:p>
        </p:txBody>
      </p:sp>
      <p:sp>
        <p:nvSpPr>
          <p:cNvPr id="6" name="TextBox 5">
            <a:extLst>
              <a:ext uri="{FF2B5EF4-FFF2-40B4-BE49-F238E27FC236}">
                <a16:creationId xmlns="" xmlns:a16="http://schemas.microsoft.com/office/drawing/2014/main" id="{FC0B351B-F6CC-49F0-81F9-C99FAE20B254}"/>
              </a:ext>
            </a:extLst>
          </p:cNvPr>
          <p:cNvSpPr txBox="1"/>
          <p:nvPr/>
        </p:nvSpPr>
        <p:spPr>
          <a:xfrm>
            <a:off x="428052" y="1196593"/>
            <a:ext cx="1047518" cy="369332"/>
          </a:xfrm>
          <a:prstGeom prst="rect">
            <a:avLst/>
          </a:prstGeom>
          <a:solidFill>
            <a:schemeClr val="bg1"/>
          </a:solidFill>
        </p:spPr>
        <p:txBody>
          <a:bodyPr wrap="square" rtlCol="0">
            <a:spAutoFit/>
          </a:bodyPr>
          <a:lstStyle/>
          <a:p>
            <a:r>
              <a:rPr lang="en-GB" dirty="0"/>
              <a:t>            </a:t>
            </a:r>
            <a:endParaRPr lang="en-US" dirty="0"/>
          </a:p>
        </p:txBody>
      </p:sp>
      <p:graphicFrame>
        <p:nvGraphicFramePr>
          <p:cNvPr id="8" name="Chart 7">
            <a:extLst>
              <a:ext uri="{FF2B5EF4-FFF2-40B4-BE49-F238E27FC236}">
                <a16:creationId xmlns="" xmlns:a16="http://schemas.microsoft.com/office/drawing/2014/main" id="{2544280C-4DD3-454B-8C69-390318D935FA}"/>
              </a:ext>
            </a:extLst>
          </p:cNvPr>
          <p:cNvGraphicFramePr>
            <a:graphicFrameLocks/>
          </p:cNvGraphicFramePr>
          <p:nvPr>
            <p:extLst>
              <p:ext uri="{D42A27DB-BD31-4B8C-83A1-F6EECF244321}">
                <p14:modId xmlns:p14="http://schemas.microsoft.com/office/powerpoint/2010/main" val="2998781247"/>
              </p:ext>
            </p:extLst>
          </p:nvPr>
        </p:nvGraphicFramePr>
        <p:xfrm>
          <a:off x="428052" y="1196593"/>
          <a:ext cx="5512138" cy="3744520"/>
        </p:xfrm>
        <a:graphic>
          <a:graphicData uri="http://schemas.openxmlformats.org/drawingml/2006/chart">
            <c:chart xmlns:c="http://schemas.openxmlformats.org/drawingml/2006/chart" xmlns:r="http://schemas.openxmlformats.org/officeDocument/2006/relationships" r:id="rId2"/>
          </a:graphicData>
        </a:graphic>
      </p:graphicFrame>
      <p:sp>
        <p:nvSpPr>
          <p:cNvPr id="12" name="AutoShape 87">
            <a:extLst>
              <a:ext uri="{FF2B5EF4-FFF2-40B4-BE49-F238E27FC236}">
                <a16:creationId xmlns="" xmlns:a16="http://schemas.microsoft.com/office/drawing/2014/main" id="{2FD7AB72-C0F6-4BF3-AAB0-E6EBD91CB8B2}"/>
              </a:ext>
            </a:extLst>
          </p:cNvPr>
          <p:cNvSpPr>
            <a:spLocks noChangeArrowheads="1"/>
          </p:cNvSpPr>
          <p:nvPr/>
        </p:nvSpPr>
        <p:spPr bwMode="auto">
          <a:xfrm>
            <a:off x="232616" y="4941113"/>
            <a:ext cx="8678768" cy="1440216"/>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endParaRPr lang="en-GB" sz="2000" b="1" dirty="0">
              <a:solidFill>
                <a:schemeClr val="bg1"/>
              </a:solidFill>
            </a:endParaRPr>
          </a:p>
        </p:txBody>
      </p:sp>
      <p:sp>
        <p:nvSpPr>
          <p:cNvPr id="4" name="TextBox 3">
            <a:extLst>
              <a:ext uri="{FF2B5EF4-FFF2-40B4-BE49-F238E27FC236}">
                <a16:creationId xmlns="" xmlns:a16="http://schemas.microsoft.com/office/drawing/2014/main" id="{34DA8541-D68A-4F07-BF44-B39080A62FF6}"/>
              </a:ext>
            </a:extLst>
          </p:cNvPr>
          <p:cNvSpPr txBox="1"/>
          <p:nvPr/>
        </p:nvSpPr>
        <p:spPr>
          <a:xfrm>
            <a:off x="404534" y="5038722"/>
            <a:ext cx="8469944" cy="1231106"/>
          </a:xfrm>
          <a:prstGeom prst="rect">
            <a:avLst/>
          </a:prstGeom>
        </p:spPr>
        <p:txBody>
          <a:bodyPr vert="horz" wrap="square" lIns="0" tIns="0" rIns="0" bIns="0" rtlCol="0">
            <a:spAutoFit/>
          </a:bodyPr>
          <a:lstStyle/>
          <a:p>
            <a:pPr marL="342900" indent="-342900">
              <a:buFont typeface="Arial" panose="020B0604020202020204" pitchFamily="34" charset="0"/>
              <a:buChar char="•"/>
            </a:pPr>
            <a:r>
              <a:rPr lang="en-GB" sz="2000" b="1" dirty="0">
                <a:solidFill>
                  <a:schemeClr val="bg1"/>
                </a:solidFill>
              </a:rPr>
              <a:t>Limits need to be converted in to km/h for this </a:t>
            </a:r>
            <a:r>
              <a:rPr lang="en-GB" sz="2000" b="1" dirty="0" err="1">
                <a:solidFill>
                  <a:schemeClr val="bg1"/>
                </a:solidFill>
              </a:rPr>
              <a:t>gtr</a:t>
            </a:r>
            <a:r>
              <a:rPr lang="en-GB" sz="2000" b="1" dirty="0">
                <a:solidFill>
                  <a:schemeClr val="bg1"/>
                </a:solidFill>
              </a:rPr>
              <a:t> RMSSE limit of          0.8 mph = 1.3 km/h would give &gt;95% test validity.</a:t>
            </a:r>
          </a:p>
          <a:p>
            <a:pPr marL="342900" indent="-342900">
              <a:buFont typeface="Arial" panose="020B0604020202020204" pitchFamily="34" charset="0"/>
              <a:buChar char="•"/>
            </a:pPr>
            <a:r>
              <a:rPr lang="en-GB" sz="2000" b="1" dirty="0">
                <a:solidFill>
                  <a:schemeClr val="bg1"/>
                </a:solidFill>
              </a:rPr>
              <a:t>Proposed limit of 0.8 gives valid test pass rate of 21% calculated in km/h. SAE calculation spec refers to mph.</a:t>
            </a:r>
          </a:p>
        </p:txBody>
      </p:sp>
      <p:graphicFrame>
        <p:nvGraphicFramePr>
          <p:cNvPr id="13" name="Tabelle 12"/>
          <p:cNvGraphicFramePr>
            <a:graphicFrameLocks noGrp="1"/>
          </p:cNvGraphicFramePr>
          <p:nvPr>
            <p:extLst>
              <p:ext uri="{D42A27DB-BD31-4B8C-83A1-F6EECF244321}">
                <p14:modId xmlns:p14="http://schemas.microsoft.com/office/powerpoint/2010/main" val="2934843838"/>
              </p:ext>
            </p:extLst>
          </p:nvPr>
        </p:nvGraphicFramePr>
        <p:xfrm>
          <a:off x="5674425" y="1381259"/>
          <a:ext cx="3236958" cy="2335775"/>
        </p:xfrm>
        <a:graphic>
          <a:graphicData uri="http://schemas.openxmlformats.org/drawingml/2006/table">
            <a:tbl>
              <a:tblPr/>
              <a:tblGrid>
                <a:gridCol w="1078986">
                  <a:extLst>
                    <a:ext uri="{9D8B030D-6E8A-4147-A177-3AD203B41FA5}">
                      <a16:colId xmlns="" xmlns:a16="http://schemas.microsoft.com/office/drawing/2014/main" val="91899053"/>
                    </a:ext>
                  </a:extLst>
                </a:gridCol>
                <a:gridCol w="1078986">
                  <a:extLst>
                    <a:ext uri="{9D8B030D-6E8A-4147-A177-3AD203B41FA5}">
                      <a16:colId xmlns="" xmlns:a16="http://schemas.microsoft.com/office/drawing/2014/main" val="2066344488"/>
                    </a:ext>
                  </a:extLst>
                </a:gridCol>
                <a:gridCol w="1078986">
                  <a:extLst>
                    <a:ext uri="{9D8B030D-6E8A-4147-A177-3AD203B41FA5}">
                      <a16:colId xmlns="" xmlns:a16="http://schemas.microsoft.com/office/drawing/2014/main" val="1718311643"/>
                    </a:ext>
                  </a:extLst>
                </a:gridCol>
              </a:tblGrid>
              <a:tr h="541325">
                <a:tc>
                  <a:txBody>
                    <a:bodyPr/>
                    <a:lstStyle/>
                    <a:p>
                      <a:pPr algn="l" fontAlgn="b"/>
                      <a:r>
                        <a:rPr lang="de-DE" sz="1100" b="0" i="0" u="none" strike="noStrike">
                          <a:solidFill>
                            <a:srgbClr val="000000"/>
                          </a:solidFill>
                          <a:effectLst/>
                          <a:latin typeface="Calibri" panose="020F0502020204030204" pitchFamily="34" charset="0"/>
                        </a:rPr>
                        <a:t>Limit</a:t>
                      </a:r>
                      <a:br>
                        <a:rPr lang="de-DE" sz="1100" b="0" i="0" u="none" strike="noStrike">
                          <a:solidFill>
                            <a:srgbClr val="000000"/>
                          </a:solidFill>
                          <a:effectLst/>
                          <a:latin typeface="Calibri" panose="020F0502020204030204" pitchFamily="34" charset="0"/>
                        </a:rPr>
                      </a:br>
                      <a:r>
                        <a:rPr lang="de-DE" sz="1100" b="0" i="0" u="none" strike="noStrike">
                          <a:solidFill>
                            <a:srgbClr val="000000"/>
                          </a:solidFill>
                          <a:effectLst/>
                          <a:latin typeface="Calibri" panose="020F0502020204030204" pitchFamily="34" charset="0"/>
                        </a:rPr>
                        <a:t>[km/h]</a:t>
                      </a:r>
                    </a:p>
                  </a:txBody>
                  <a:tcPr marL="9525" marR="9525" marT="9525" marB="0" anchor="b">
                    <a:lnL>
                      <a:noFill/>
                    </a:lnL>
                    <a:lnR>
                      <a:noFill/>
                    </a:lnR>
                    <a:lnT>
                      <a:noFill/>
                    </a:lnT>
                    <a:lnB>
                      <a:noFill/>
                    </a:lnB>
                  </a:tcPr>
                </a:tc>
                <a:tc>
                  <a:txBody>
                    <a:bodyPr/>
                    <a:lstStyle/>
                    <a:p>
                      <a:pPr algn="l" fontAlgn="b"/>
                      <a:r>
                        <a:rPr lang="de-DE" sz="1100" b="0" i="0" u="none" strike="noStrike" dirty="0">
                          <a:solidFill>
                            <a:srgbClr val="000000"/>
                          </a:solidFill>
                          <a:effectLst/>
                          <a:latin typeface="Calibri" panose="020F0502020204030204" pitchFamily="34" charset="0"/>
                        </a:rPr>
                        <a:t>Pass</a:t>
                      </a:r>
                      <a:br>
                        <a:rPr lang="de-DE" sz="1100" b="0" i="0" u="none" strike="noStrike" dirty="0">
                          <a:solidFill>
                            <a:srgbClr val="000000"/>
                          </a:solidFill>
                          <a:effectLst/>
                          <a:latin typeface="Calibri" panose="020F0502020204030204" pitchFamily="34" charset="0"/>
                        </a:rPr>
                      </a:br>
                      <a:r>
                        <a:rPr lang="de-DE" sz="1100" b="0" i="0" u="none" strike="noStrike" dirty="0">
                          <a:solidFill>
                            <a:srgbClr val="000000"/>
                          </a:solidFill>
                          <a:effectLst/>
                          <a:latin typeface="Calibri" panose="020F0502020204030204" pitchFamily="34" charset="0"/>
                        </a:rPr>
                        <a:t>Rate</a:t>
                      </a:r>
                    </a:p>
                  </a:txBody>
                  <a:tcPr marL="9525" marR="9525" marT="9525" marB="0" anchor="b">
                    <a:lnL>
                      <a:noFill/>
                    </a:lnL>
                    <a:lnR>
                      <a:noFill/>
                    </a:lnR>
                    <a:lnT>
                      <a:noFill/>
                    </a:lnT>
                    <a:lnB>
                      <a:noFill/>
                    </a:lnB>
                  </a:tcPr>
                </a:tc>
                <a:tc>
                  <a:txBody>
                    <a:bodyPr/>
                    <a:lstStyle/>
                    <a:p>
                      <a:pPr algn="l" fontAlgn="b"/>
                      <a:r>
                        <a:rPr lang="de-DE" sz="1100" b="0" i="0" u="none" strike="noStrike" dirty="0" err="1">
                          <a:solidFill>
                            <a:srgbClr val="000000"/>
                          </a:solidFill>
                          <a:effectLst/>
                          <a:latin typeface="Calibri" panose="020F0502020204030204" pitchFamily="34" charset="0"/>
                        </a:rPr>
                        <a:t>Scrap</a:t>
                      </a:r>
                      <a:r>
                        <a:rPr lang="de-DE" sz="1100" b="0" i="0" u="none" strike="noStrike" dirty="0">
                          <a:solidFill>
                            <a:srgbClr val="000000"/>
                          </a:solidFill>
                          <a:effectLst/>
                          <a:latin typeface="Calibri" panose="020F0502020204030204" pitchFamily="34" charset="0"/>
                        </a:rPr>
                        <a:t/>
                      </a:r>
                      <a:br>
                        <a:rPr lang="de-DE" sz="1100" b="0" i="0" u="none" strike="noStrike" dirty="0">
                          <a:solidFill>
                            <a:srgbClr val="000000"/>
                          </a:solidFill>
                          <a:effectLst/>
                          <a:latin typeface="Calibri" panose="020F0502020204030204" pitchFamily="34" charset="0"/>
                        </a:rPr>
                      </a:br>
                      <a:r>
                        <a:rPr lang="de-DE" sz="1100" b="0" i="0" u="none" strike="noStrike" dirty="0">
                          <a:solidFill>
                            <a:srgbClr val="000000"/>
                          </a:solidFill>
                          <a:effectLst/>
                          <a:latin typeface="Calibri" panose="020F0502020204030204" pitchFamily="34" charset="0"/>
                        </a:rPr>
                        <a:t>Rate</a:t>
                      </a:r>
                    </a:p>
                  </a:txBody>
                  <a:tcPr marL="9525" marR="9525" marT="9525" marB="0" anchor="b">
                    <a:lnL>
                      <a:noFill/>
                    </a:lnL>
                    <a:lnR>
                      <a:noFill/>
                    </a:lnR>
                    <a:lnT>
                      <a:noFill/>
                    </a:lnT>
                    <a:lnB>
                      <a:noFill/>
                    </a:lnB>
                  </a:tcPr>
                </a:tc>
                <a:extLst>
                  <a:ext uri="{0D108BD9-81ED-4DB2-BD59-A6C34878D82A}">
                    <a16:rowId xmlns="" xmlns:a16="http://schemas.microsoft.com/office/drawing/2014/main" val="3729278147"/>
                  </a:ext>
                </a:extLst>
              </a:tr>
              <a:tr h="299075">
                <a:tc>
                  <a:txBody>
                    <a:bodyPr/>
                    <a:lstStyle/>
                    <a:p>
                      <a:pPr algn="r" fontAlgn="b"/>
                      <a:r>
                        <a:rPr lang="de-DE" sz="1100" b="0" i="0" u="none" strike="noStrike">
                          <a:solidFill>
                            <a:srgbClr val="000000"/>
                          </a:solidFill>
                          <a:effectLst/>
                          <a:latin typeface="Calibri" panose="020F0502020204030204" pitchFamily="34" charset="0"/>
                        </a:rPr>
                        <a:t>0,8</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dirty="0">
                          <a:solidFill>
                            <a:srgbClr val="000000"/>
                          </a:solidFill>
                          <a:effectLst/>
                          <a:latin typeface="Calibri" panose="020F0502020204030204" pitchFamily="34" charset="0"/>
                        </a:rPr>
                        <a:t>67,24%</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a:solidFill>
                            <a:srgbClr val="000000"/>
                          </a:solidFill>
                          <a:effectLst/>
                          <a:latin typeface="Calibri" panose="020F0502020204030204" pitchFamily="34" charset="0"/>
                        </a:rPr>
                        <a:t>32,76%</a:t>
                      </a:r>
                    </a:p>
                  </a:txBody>
                  <a:tcPr marL="9525" marR="9525" marT="9525" marB="0" anchor="b">
                    <a:lnL>
                      <a:noFill/>
                    </a:lnL>
                    <a:lnR>
                      <a:noFill/>
                    </a:lnR>
                    <a:lnT>
                      <a:noFill/>
                    </a:lnT>
                    <a:lnB>
                      <a:noFill/>
                    </a:lnB>
                    <a:solidFill>
                      <a:srgbClr val="FF0000"/>
                    </a:solidFill>
                  </a:tcPr>
                </a:tc>
                <a:extLst>
                  <a:ext uri="{0D108BD9-81ED-4DB2-BD59-A6C34878D82A}">
                    <a16:rowId xmlns="" xmlns:a16="http://schemas.microsoft.com/office/drawing/2014/main" val="2661865856"/>
                  </a:ext>
                </a:extLst>
              </a:tr>
              <a:tr h="299075">
                <a:tc>
                  <a:txBody>
                    <a:bodyPr/>
                    <a:lstStyle/>
                    <a:p>
                      <a:pPr algn="r" fontAlgn="b"/>
                      <a:r>
                        <a:rPr lang="de-DE" sz="1100" b="0" i="0" u="none" strike="noStrike">
                          <a:solidFill>
                            <a:srgbClr val="000000"/>
                          </a:solidFill>
                          <a:effectLst/>
                          <a:latin typeface="Calibri" panose="020F0502020204030204" pitchFamily="34" charset="0"/>
                        </a:rPr>
                        <a:t>0,9</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90,21%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9,79%</a:t>
                      </a:r>
                    </a:p>
                  </a:txBody>
                  <a:tcPr marL="9525" marR="9525" marT="9525" marB="0" anchor="b">
                    <a:lnL>
                      <a:noFill/>
                    </a:lnL>
                    <a:lnR>
                      <a:noFill/>
                    </a:lnR>
                    <a:lnT>
                      <a:noFill/>
                    </a:lnT>
                    <a:lnB>
                      <a:noFill/>
                    </a:lnB>
                  </a:tcPr>
                </a:tc>
                <a:extLst>
                  <a:ext uri="{0D108BD9-81ED-4DB2-BD59-A6C34878D82A}">
                    <a16:rowId xmlns="" xmlns:a16="http://schemas.microsoft.com/office/drawing/2014/main" val="3462175320"/>
                  </a:ext>
                </a:extLst>
              </a:tr>
              <a:tr h="299075">
                <a:tc>
                  <a:txBody>
                    <a:bodyPr/>
                    <a:lstStyle/>
                    <a:p>
                      <a:pPr algn="r" fontAlgn="b"/>
                      <a:r>
                        <a:rPr lang="de-DE"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97,03%</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2,97%</a:t>
                      </a:r>
                    </a:p>
                  </a:txBody>
                  <a:tcPr marL="9525" marR="9525" marT="9525" marB="0" anchor="b">
                    <a:lnL>
                      <a:noFill/>
                    </a:lnL>
                    <a:lnR>
                      <a:noFill/>
                    </a:lnR>
                    <a:lnT>
                      <a:noFill/>
                    </a:lnT>
                    <a:lnB>
                      <a:noFill/>
                    </a:lnB>
                  </a:tcPr>
                </a:tc>
                <a:extLst>
                  <a:ext uri="{0D108BD9-81ED-4DB2-BD59-A6C34878D82A}">
                    <a16:rowId xmlns="" xmlns:a16="http://schemas.microsoft.com/office/drawing/2014/main" val="3243349258"/>
                  </a:ext>
                </a:extLst>
              </a:tr>
              <a:tr h="299075">
                <a:tc>
                  <a:txBody>
                    <a:bodyPr/>
                    <a:lstStyle/>
                    <a:p>
                      <a:pPr algn="r" fontAlgn="b"/>
                      <a:r>
                        <a:rPr lang="de-DE" sz="1100" b="0" i="0" u="none" strike="noStrike">
                          <a:solidFill>
                            <a:srgbClr val="000000"/>
                          </a:solidFill>
                          <a:effectLst/>
                          <a:latin typeface="Calibri" panose="020F0502020204030204" pitchFamily="34" charset="0"/>
                        </a:rPr>
                        <a:t>1,1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98,69%</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1,31%</a:t>
                      </a:r>
                    </a:p>
                  </a:txBody>
                  <a:tcPr marL="9525" marR="9525" marT="9525" marB="0" anchor="b">
                    <a:lnL>
                      <a:noFill/>
                    </a:lnL>
                    <a:lnR>
                      <a:noFill/>
                    </a:lnR>
                    <a:lnT>
                      <a:noFill/>
                    </a:lnT>
                    <a:lnB>
                      <a:noFill/>
                    </a:lnB>
                  </a:tcPr>
                </a:tc>
                <a:extLst>
                  <a:ext uri="{0D108BD9-81ED-4DB2-BD59-A6C34878D82A}">
                    <a16:rowId xmlns="" xmlns:a16="http://schemas.microsoft.com/office/drawing/2014/main" val="1360070080"/>
                  </a:ext>
                </a:extLst>
              </a:tr>
              <a:tr h="299075">
                <a:tc>
                  <a:txBody>
                    <a:bodyPr/>
                    <a:lstStyle/>
                    <a:p>
                      <a:pPr algn="r" fontAlgn="b"/>
                      <a:r>
                        <a:rPr lang="de-DE" sz="1100" b="0"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99,72%</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0,28%</a:t>
                      </a:r>
                    </a:p>
                  </a:txBody>
                  <a:tcPr marL="9525" marR="9525" marT="9525" marB="0" anchor="b">
                    <a:lnL>
                      <a:noFill/>
                    </a:lnL>
                    <a:lnR>
                      <a:noFill/>
                    </a:lnR>
                    <a:lnT>
                      <a:noFill/>
                    </a:lnT>
                    <a:lnB>
                      <a:noFill/>
                    </a:lnB>
                  </a:tcPr>
                </a:tc>
                <a:extLst>
                  <a:ext uri="{0D108BD9-81ED-4DB2-BD59-A6C34878D82A}">
                    <a16:rowId xmlns="" xmlns:a16="http://schemas.microsoft.com/office/drawing/2014/main" val="2686799350"/>
                  </a:ext>
                </a:extLst>
              </a:tr>
              <a:tr h="299075">
                <a:tc>
                  <a:txBody>
                    <a:bodyPr/>
                    <a:lstStyle/>
                    <a:p>
                      <a:pPr algn="r" fontAlgn="b"/>
                      <a:r>
                        <a:rPr lang="de-DE"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dirty="0">
                          <a:solidFill>
                            <a:srgbClr val="000000"/>
                          </a:solidFill>
                          <a:effectLst/>
                          <a:latin typeface="Calibri" panose="020F0502020204030204" pitchFamily="34" charset="0"/>
                        </a:rPr>
                        <a:t>0,00%</a:t>
                      </a:r>
                    </a:p>
                  </a:txBody>
                  <a:tcPr marL="9525" marR="9525" marT="9525" marB="0" anchor="b">
                    <a:lnL>
                      <a:noFill/>
                    </a:lnL>
                    <a:lnR>
                      <a:noFill/>
                    </a:lnR>
                    <a:lnT>
                      <a:noFill/>
                    </a:lnT>
                    <a:lnB>
                      <a:noFill/>
                    </a:lnB>
                    <a:solidFill>
                      <a:srgbClr val="92D050"/>
                    </a:solidFill>
                  </a:tcPr>
                </a:tc>
                <a:extLst>
                  <a:ext uri="{0D108BD9-81ED-4DB2-BD59-A6C34878D82A}">
                    <a16:rowId xmlns="" xmlns:a16="http://schemas.microsoft.com/office/drawing/2014/main" val="524782827"/>
                  </a:ext>
                </a:extLst>
              </a:tr>
            </a:tbl>
          </a:graphicData>
        </a:graphic>
      </p:graphicFrame>
      <p:pic>
        <p:nvPicPr>
          <p:cNvPr id="7" name="Grafik 6"/>
          <p:cNvPicPr>
            <a:picLocks noChangeAspect="1"/>
          </p:cNvPicPr>
          <p:nvPr/>
        </p:nvPicPr>
        <p:blipFill>
          <a:blip r:embed="rId3"/>
          <a:stretch>
            <a:fillRect/>
          </a:stretch>
        </p:blipFill>
        <p:spPr>
          <a:xfrm>
            <a:off x="232616" y="1025152"/>
            <a:ext cx="5441809" cy="3915961"/>
          </a:xfrm>
          <a:prstGeom prst="rect">
            <a:avLst/>
          </a:prstGeom>
        </p:spPr>
      </p:pic>
    </p:spTree>
    <p:extLst>
      <p:ext uri="{BB962C8B-B14F-4D97-AF65-F5344CB8AC3E}">
        <p14:creationId xmlns:p14="http://schemas.microsoft.com/office/powerpoint/2010/main" val="12081598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259632" y="332656"/>
            <a:ext cx="7614846" cy="692497"/>
          </a:xfrm>
        </p:spPr>
        <p:txBody>
          <a:bodyPr>
            <a:normAutofit fontScale="92500"/>
          </a:bodyPr>
          <a:lstStyle/>
          <a:p>
            <a:r>
              <a:rPr lang="en-US" sz="4800" dirty="0"/>
              <a:t>OEM4: July 2015 WLTP RMSSE</a:t>
            </a:r>
            <a:endParaRPr lang="en-GB" dirty="0"/>
          </a:p>
        </p:txBody>
      </p:sp>
      <p:sp>
        <p:nvSpPr>
          <p:cNvPr id="3" name="Slide Number Placeholder 2"/>
          <p:cNvSpPr>
            <a:spLocks noGrp="1"/>
          </p:cNvSpPr>
          <p:nvPr>
            <p:ph type="sldNum" sz="quarter" idx="13"/>
          </p:nvPr>
        </p:nvSpPr>
        <p:spPr/>
        <p:txBody>
          <a:bodyPr/>
          <a:lstStyle/>
          <a:p>
            <a:fld id="{89D2D49A-B678-49DD-A6F9-08A7BB776F50}" type="slidenum">
              <a:rPr lang="en-GB" smtClean="0"/>
              <a:pPr/>
              <a:t>15</a:t>
            </a:fld>
            <a:endParaRPr lang="en-GB" dirty="0"/>
          </a:p>
        </p:txBody>
      </p:sp>
      <p:sp>
        <p:nvSpPr>
          <p:cNvPr id="6" name="TextBox 5">
            <a:extLst>
              <a:ext uri="{FF2B5EF4-FFF2-40B4-BE49-F238E27FC236}">
                <a16:creationId xmlns="" xmlns:a16="http://schemas.microsoft.com/office/drawing/2014/main" id="{FC0B351B-F6CC-49F0-81F9-C99FAE20B254}"/>
              </a:ext>
            </a:extLst>
          </p:cNvPr>
          <p:cNvSpPr txBox="1"/>
          <p:nvPr/>
        </p:nvSpPr>
        <p:spPr>
          <a:xfrm>
            <a:off x="428052" y="1196593"/>
            <a:ext cx="1047518" cy="369332"/>
          </a:xfrm>
          <a:prstGeom prst="rect">
            <a:avLst/>
          </a:prstGeom>
          <a:solidFill>
            <a:schemeClr val="bg1"/>
          </a:solidFill>
        </p:spPr>
        <p:txBody>
          <a:bodyPr wrap="square" rtlCol="0">
            <a:spAutoFit/>
          </a:bodyPr>
          <a:lstStyle/>
          <a:p>
            <a:r>
              <a:rPr lang="en-GB" dirty="0"/>
              <a:t>            </a:t>
            </a:r>
            <a:endParaRPr lang="en-US" dirty="0"/>
          </a:p>
        </p:txBody>
      </p:sp>
      <p:graphicFrame>
        <p:nvGraphicFramePr>
          <p:cNvPr id="8" name="Chart 7">
            <a:extLst>
              <a:ext uri="{FF2B5EF4-FFF2-40B4-BE49-F238E27FC236}">
                <a16:creationId xmlns="" xmlns:a16="http://schemas.microsoft.com/office/drawing/2014/main" id="{2544280C-4DD3-454B-8C69-390318D935FA}"/>
              </a:ext>
            </a:extLst>
          </p:cNvPr>
          <p:cNvGraphicFramePr>
            <a:graphicFrameLocks/>
          </p:cNvGraphicFramePr>
          <p:nvPr>
            <p:extLst>
              <p:ext uri="{D42A27DB-BD31-4B8C-83A1-F6EECF244321}">
                <p14:modId xmlns:p14="http://schemas.microsoft.com/office/powerpoint/2010/main" val="2998781247"/>
              </p:ext>
            </p:extLst>
          </p:nvPr>
        </p:nvGraphicFramePr>
        <p:xfrm>
          <a:off x="428052" y="1196593"/>
          <a:ext cx="5512138" cy="3744520"/>
        </p:xfrm>
        <a:graphic>
          <a:graphicData uri="http://schemas.openxmlformats.org/drawingml/2006/chart">
            <c:chart xmlns:c="http://schemas.openxmlformats.org/drawingml/2006/chart" xmlns:r="http://schemas.openxmlformats.org/officeDocument/2006/relationships" r:id="rId2"/>
          </a:graphicData>
        </a:graphic>
      </p:graphicFrame>
      <p:sp>
        <p:nvSpPr>
          <p:cNvPr id="12" name="AutoShape 87">
            <a:extLst>
              <a:ext uri="{FF2B5EF4-FFF2-40B4-BE49-F238E27FC236}">
                <a16:creationId xmlns="" xmlns:a16="http://schemas.microsoft.com/office/drawing/2014/main" id="{2FD7AB72-C0F6-4BF3-AAB0-E6EBD91CB8B2}"/>
              </a:ext>
            </a:extLst>
          </p:cNvPr>
          <p:cNvSpPr>
            <a:spLocks noChangeArrowheads="1"/>
          </p:cNvSpPr>
          <p:nvPr/>
        </p:nvSpPr>
        <p:spPr bwMode="auto">
          <a:xfrm>
            <a:off x="232616" y="4941113"/>
            <a:ext cx="8678768" cy="1440216"/>
          </a:xfrm>
          <a:prstGeom prst="roundRect">
            <a:avLst>
              <a:gd name="adj" fmla="val 16667"/>
            </a:avLst>
          </a:prstGeom>
          <a:solidFill>
            <a:srgbClr val="0033CC"/>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1" algn="ctr"/>
            <a:endParaRPr lang="en-GB" sz="2000" b="1" dirty="0">
              <a:solidFill>
                <a:schemeClr val="bg1"/>
              </a:solidFill>
            </a:endParaRPr>
          </a:p>
        </p:txBody>
      </p:sp>
      <p:sp>
        <p:nvSpPr>
          <p:cNvPr id="4" name="TextBox 3">
            <a:extLst>
              <a:ext uri="{FF2B5EF4-FFF2-40B4-BE49-F238E27FC236}">
                <a16:creationId xmlns="" xmlns:a16="http://schemas.microsoft.com/office/drawing/2014/main" id="{34DA8541-D68A-4F07-BF44-B39080A62FF6}"/>
              </a:ext>
            </a:extLst>
          </p:cNvPr>
          <p:cNvSpPr txBox="1"/>
          <p:nvPr/>
        </p:nvSpPr>
        <p:spPr>
          <a:xfrm>
            <a:off x="404534" y="5038722"/>
            <a:ext cx="8469944" cy="1231106"/>
          </a:xfrm>
          <a:prstGeom prst="rect">
            <a:avLst/>
          </a:prstGeom>
        </p:spPr>
        <p:txBody>
          <a:bodyPr vert="horz" wrap="square" lIns="0" tIns="0" rIns="0" bIns="0" rtlCol="0">
            <a:spAutoFit/>
          </a:bodyPr>
          <a:lstStyle/>
          <a:p>
            <a:pPr marL="342900" indent="-342900">
              <a:buFont typeface="Arial" panose="020B0604020202020204" pitchFamily="34" charset="0"/>
              <a:buChar char="•"/>
            </a:pPr>
            <a:r>
              <a:rPr lang="en-GB" sz="2000" b="1" dirty="0">
                <a:solidFill>
                  <a:schemeClr val="bg1"/>
                </a:solidFill>
              </a:rPr>
              <a:t>Limits need to be converted in to km/h for this RMSSE limit of 0.8 mph = 1.3 km/h would give &gt;95% test validity.</a:t>
            </a:r>
          </a:p>
          <a:p>
            <a:pPr marL="342900" indent="-342900">
              <a:buFont typeface="Arial" panose="020B0604020202020204" pitchFamily="34" charset="0"/>
              <a:buChar char="•"/>
            </a:pPr>
            <a:r>
              <a:rPr lang="en-GB" sz="2000" b="1" dirty="0">
                <a:solidFill>
                  <a:schemeClr val="bg1"/>
                </a:solidFill>
              </a:rPr>
              <a:t>Proposed limit of 0.8 gives valid test pass rate of 21% calculated in km/h. SAE calculation spec refers to mph.</a:t>
            </a:r>
          </a:p>
        </p:txBody>
      </p:sp>
      <p:pic>
        <p:nvPicPr>
          <p:cNvPr id="15" name="Grafik 14"/>
          <p:cNvPicPr>
            <a:picLocks noChangeAspect="1"/>
          </p:cNvPicPr>
          <p:nvPr/>
        </p:nvPicPr>
        <p:blipFill>
          <a:blip r:embed="rId3"/>
          <a:stretch>
            <a:fillRect/>
          </a:stretch>
        </p:blipFill>
        <p:spPr>
          <a:xfrm>
            <a:off x="337138" y="1160420"/>
            <a:ext cx="5269658" cy="3792080"/>
          </a:xfrm>
          <a:prstGeom prst="rect">
            <a:avLst/>
          </a:prstGeom>
        </p:spPr>
      </p:pic>
      <p:graphicFrame>
        <p:nvGraphicFramePr>
          <p:cNvPr id="17" name="Tabelle 16"/>
          <p:cNvGraphicFramePr>
            <a:graphicFrameLocks noGrp="1"/>
          </p:cNvGraphicFramePr>
          <p:nvPr>
            <p:extLst>
              <p:ext uri="{D42A27DB-BD31-4B8C-83A1-F6EECF244321}">
                <p14:modId xmlns:p14="http://schemas.microsoft.com/office/powerpoint/2010/main" val="2771965253"/>
              </p:ext>
            </p:extLst>
          </p:nvPr>
        </p:nvGraphicFramePr>
        <p:xfrm>
          <a:off x="5606796" y="1484784"/>
          <a:ext cx="3304588" cy="2232251"/>
        </p:xfrm>
        <a:graphic>
          <a:graphicData uri="http://schemas.openxmlformats.org/drawingml/2006/table">
            <a:tbl>
              <a:tblPr/>
              <a:tblGrid>
                <a:gridCol w="629445">
                  <a:extLst>
                    <a:ext uri="{9D8B030D-6E8A-4147-A177-3AD203B41FA5}">
                      <a16:colId xmlns="" xmlns:a16="http://schemas.microsoft.com/office/drawing/2014/main" val="2793238601"/>
                    </a:ext>
                  </a:extLst>
                </a:gridCol>
                <a:gridCol w="1286022">
                  <a:extLst>
                    <a:ext uri="{9D8B030D-6E8A-4147-A177-3AD203B41FA5}">
                      <a16:colId xmlns="" xmlns:a16="http://schemas.microsoft.com/office/drawing/2014/main" val="3090640761"/>
                    </a:ext>
                  </a:extLst>
                </a:gridCol>
                <a:gridCol w="1389121">
                  <a:extLst>
                    <a:ext uri="{9D8B030D-6E8A-4147-A177-3AD203B41FA5}">
                      <a16:colId xmlns="" xmlns:a16="http://schemas.microsoft.com/office/drawing/2014/main" val="854674092"/>
                    </a:ext>
                  </a:extLst>
                </a:gridCol>
              </a:tblGrid>
              <a:tr h="318893">
                <a:tc>
                  <a:txBody>
                    <a:bodyPr/>
                    <a:lstStyle/>
                    <a:p>
                      <a:pPr algn="l" fontAlgn="b"/>
                      <a:r>
                        <a:rPr lang="de-DE" sz="1100" b="0" i="0" u="none" strike="noStrike">
                          <a:solidFill>
                            <a:srgbClr val="000000"/>
                          </a:solidFill>
                          <a:effectLst/>
                          <a:latin typeface="Calibri" panose="020F0502020204030204" pitchFamily="34" charset="0"/>
                        </a:rPr>
                        <a:t>Limit</a:t>
                      </a:r>
                    </a:p>
                  </a:txBody>
                  <a:tcPr marL="9525" marR="9525" marT="9525" marB="0" anchor="b">
                    <a:lnL>
                      <a:noFill/>
                    </a:lnL>
                    <a:lnR>
                      <a:noFill/>
                    </a:lnR>
                    <a:lnT>
                      <a:noFill/>
                    </a:lnT>
                    <a:lnB>
                      <a:noFill/>
                    </a:lnB>
                  </a:tcPr>
                </a:tc>
                <a:tc>
                  <a:txBody>
                    <a:bodyPr/>
                    <a:lstStyle/>
                    <a:p>
                      <a:pPr algn="l" fontAlgn="b"/>
                      <a:r>
                        <a:rPr lang="de-DE" sz="1100" b="0" i="0" u="none" strike="noStrike">
                          <a:solidFill>
                            <a:srgbClr val="000000"/>
                          </a:solidFill>
                          <a:effectLst/>
                          <a:latin typeface="Calibri" panose="020F0502020204030204" pitchFamily="34" charset="0"/>
                        </a:rPr>
                        <a:t>% Pass Rate</a:t>
                      </a:r>
                    </a:p>
                  </a:txBody>
                  <a:tcPr marL="9525" marR="9525" marT="9525" marB="0" anchor="b">
                    <a:lnL>
                      <a:noFill/>
                    </a:lnL>
                    <a:lnR>
                      <a:noFill/>
                    </a:lnR>
                    <a:lnT>
                      <a:noFill/>
                    </a:lnT>
                    <a:lnB>
                      <a:noFill/>
                    </a:lnB>
                  </a:tcPr>
                </a:tc>
                <a:tc>
                  <a:txBody>
                    <a:bodyPr/>
                    <a:lstStyle/>
                    <a:p>
                      <a:pPr algn="l" fontAlgn="b"/>
                      <a:r>
                        <a:rPr lang="de-DE" sz="1100" b="0" i="0" u="none" strike="noStrike">
                          <a:solidFill>
                            <a:srgbClr val="000000"/>
                          </a:solidFill>
                          <a:effectLst/>
                          <a:latin typeface="Calibri" panose="020F0502020204030204" pitchFamily="34" charset="0"/>
                        </a:rPr>
                        <a:t>% Scrap Rate</a:t>
                      </a:r>
                    </a:p>
                  </a:txBody>
                  <a:tcPr marL="9525" marR="9525" marT="9525" marB="0" anchor="b">
                    <a:lnL>
                      <a:noFill/>
                    </a:lnL>
                    <a:lnR>
                      <a:noFill/>
                    </a:lnR>
                    <a:lnT>
                      <a:noFill/>
                    </a:lnT>
                    <a:lnB>
                      <a:noFill/>
                    </a:lnB>
                  </a:tcPr>
                </a:tc>
                <a:extLst>
                  <a:ext uri="{0D108BD9-81ED-4DB2-BD59-A6C34878D82A}">
                    <a16:rowId xmlns="" xmlns:a16="http://schemas.microsoft.com/office/drawing/2014/main" val="1267121251"/>
                  </a:ext>
                </a:extLst>
              </a:tr>
              <a:tr h="318893">
                <a:tc>
                  <a:txBody>
                    <a:bodyPr/>
                    <a:lstStyle/>
                    <a:p>
                      <a:pPr algn="r" fontAlgn="b"/>
                      <a:r>
                        <a:rPr lang="de-DE" sz="1100" b="0" i="0" u="none" strike="noStrike">
                          <a:solidFill>
                            <a:srgbClr val="000000"/>
                          </a:solidFill>
                          <a:effectLst/>
                          <a:latin typeface="Calibri" panose="020F0502020204030204" pitchFamily="34" charset="0"/>
                        </a:rPr>
                        <a:t>0,8</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a:solidFill>
                            <a:srgbClr val="000000"/>
                          </a:solidFill>
                          <a:effectLst/>
                          <a:latin typeface="Calibri" panose="020F0502020204030204" pitchFamily="34" charset="0"/>
                        </a:rPr>
                        <a:t>29,30%</a:t>
                      </a:r>
                    </a:p>
                  </a:txBody>
                  <a:tcPr marL="9525" marR="9525" marT="9525" marB="0" anchor="b">
                    <a:lnL>
                      <a:noFill/>
                    </a:lnL>
                    <a:lnR>
                      <a:noFill/>
                    </a:lnR>
                    <a:lnT>
                      <a:noFill/>
                    </a:lnT>
                    <a:lnB>
                      <a:noFill/>
                    </a:lnB>
                    <a:solidFill>
                      <a:srgbClr val="FF0000"/>
                    </a:solidFill>
                  </a:tcPr>
                </a:tc>
                <a:tc>
                  <a:txBody>
                    <a:bodyPr/>
                    <a:lstStyle/>
                    <a:p>
                      <a:pPr algn="r" fontAlgn="b"/>
                      <a:r>
                        <a:rPr lang="de-DE" sz="1100" b="0" i="0" u="none" strike="noStrike">
                          <a:solidFill>
                            <a:srgbClr val="000000"/>
                          </a:solidFill>
                          <a:effectLst/>
                          <a:latin typeface="Calibri" panose="020F0502020204030204" pitchFamily="34" charset="0"/>
                        </a:rPr>
                        <a:t>70,70%</a:t>
                      </a:r>
                    </a:p>
                  </a:txBody>
                  <a:tcPr marL="9525" marR="9525" marT="9525" marB="0" anchor="b">
                    <a:lnL>
                      <a:noFill/>
                    </a:lnL>
                    <a:lnR>
                      <a:noFill/>
                    </a:lnR>
                    <a:lnT>
                      <a:noFill/>
                    </a:lnT>
                    <a:lnB>
                      <a:noFill/>
                    </a:lnB>
                    <a:solidFill>
                      <a:srgbClr val="FF0000"/>
                    </a:solidFill>
                  </a:tcPr>
                </a:tc>
                <a:extLst>
                  <a:ext uri="{0D108BD9-81ED-4DB2-BD59-A6C34878D82A}">
                    <a16:rowId xmlns="" xmlns:a16="http://schemas.microsoft.com/office/drawing/2014/main" val="3997582139"/>
                  </a:ext>
                </a:extLst>
              </a:tr>
              <a:tr h="318893">
                <a:tc>
                  <a:txBody>
                    <a:bodyPr/>
                    <a:lstStyle/>
                    <a:p>
                      <a:pPr algn="r" fontAlgn="b"/>
                      <a:r>
                        <a:rPr lang="de-DE"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70,70%</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29,30%</a:t>
                      </a:r>
                    </a:p>
                  </a:txBody>
                  <a:tcPr marL="9525" marR="9525" marT="9525" marB="0" anchor="b">
                    <a:lnL>
                      <a:noFill/>
                    </a:lnL>
                    <a:lnR>
                      <a:noFill/>
                    </a:lnR>
                    <a:lnT>
                      <a:noFill/>
                    </a:lnT>
                    <a:lnB>
                      <a:noFill/>
                    </a:lnB>
                  </a:tcPr>
                </a:tc>
                <a:extLst>
                  <a:ext uri="{0D108BD9-81ED-4DB2-BD59-A6C34878D82A}">
                    <a16:rowId xmlns="" xmlns:a16="http://schemas.microsoft.com/office/drawing/2014/main" val="4155569361"/>
                  </a:ext>
                </a:extLst>
              </a:tr>
              <a:tr h="318893">
                <a:tc>
                  <a:txBody>
                    <a:bodyPr/>
                    <a:lstStyle/>
                    <a:p>
                      <a:pPr algn="r" fontAlgn="b"/>
                      <a:r>
                        <a:rPr lang="de-DE" sz="11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solidFill>
                      <a:srgbClr val="92D050"/>
                    </a:solidFill>
                  </a:tcPr>
                </a:tc>
                <a:tc>
                  <a:txBody>
                    <a:bodyPr/>
                    <a:lstStyle/>
                    <a:p>
                      <a:pPr algn="r" fontAlgn="b"/>
                      <a:r>
                        <a:rPr lang="de-DE" sz="1100" b="0" i="0" u="none" strike="noStrike">
                          <a:solidFill>
                            <a:srgbClr val="000000"/>
                          </a:solidFill>
                          <a:effectLst/>
                          <a:latin typeface="Calibri" panose="020F0502020204030204" pitchFamily="34" charset="0"/>
                        </a:rPr>
                        <a:t>0,00%</a:t>
                      </a:r>
                    </a:p>
                  </a:txBody>
                  <a:tcPr marL="9525" marR="9525" marT="9525" marB="0" anchor="b">
                    <a:lnL>
                      <a:noFill/>
                    </a:lnL>
                    <a:lnR>
                      <a:noFill/>
                    </a:lnR>
                    <a:lnT>
                      <a:noFill/>
                    </a:lnT>
                    <a:lnB>
                      <a:noFill/>
                    </a:lnB>
                    <a:solidFill>
                      <a:srgbClr val="92D050"/>
                    </a:solidFill>
                  </a:tcPr>
                </a:tc>
                <a:extLst>
                  <a:ext uri="{0D108BD9-81ED-4DB2-BD59-A6C34878D82A}">
                    <a16:rowId xmlns="" xmlns:a16="http://schemas.microsoft.com/office/drawing/2014/main" val="184755383"/>
                  </a:ext>
                </a:extLst>
              </a:tr>
              <a:tr h="318893">
                <a:tc>
                  <a:txBody>
                    <a:bodyPr/>
                    <a:lstStyle/>
                    <a:p>
                      <a:pPr algn="r" fontAlgn="b"/>
                      <a:r>
                        <a:rPr lang="de-DE"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0,00%</a:t>
                      </a:r>
                    </a:p>
                  </a:txBody>
                  <a:tcPr marL="9525" marR="9525" marT="9525" marB="0" anchor="b">
                    <a:lnL>
                      <a:noFill/>
                    </a:lnL>
                    <a:lnR>
                      <a:noFill/>
                    </a:lnR>
                    <a:lnT>
                      <a:noFill/>
                    </a:lnT>
                    <a:lnB>
                      <a:noFill/>
                    </a:lnB>
                  </a:tcPr>
                </a:tc>
                <a:extLst>
                  <a:ext uri="{0D108BD9-81ED-4DB2-BD59-A6C34878D82A}">
                    <a16:rowId xmlns="" xmlns:a16="http://schemas.microsoft.com/office/drawing/2014/main" val="660393180"/>
                  </a:ext>
                </a:extLst>
              </a:tr>
              <a:tr h="318893">
                <a:tc>
                  <a:txBody>
                    <a:bodyPr/>
                    <a:lstStyle/>
                    <a:p>
                      <a:pPr algn="r" fontAlgn="b"/>
                      <a:r>
                        <a:rPr lang="de-DE"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0,00%</a:t>
                      </a:r>
                    </a:p>
                  </a:txBody>
                  <a:tcPr marL="9525" marR="9525" marT="9525" marB="0" anchor="b">
                    <a:lnL>
                      <a:noFill/>
                    </a:lnL>
                    <a:lnR>
                      <a:noFill/>
                    </a:lnR>
                    <a:lnT>
                      <a:noFill/>
                    </a:lnT>
                    <a:lnB>
                      <a:noFill/>
                    </a:lnB>
                  </a:tcPr>
                </a:tc>
                <a:extLst>
                  <a:ext uri="{0D108BD9-81ED-4DB2-BD59-A6C34878D82A}">
                    <a16:rowId xmlns="" xmlns:a16="http://schemas.microsoft.com/office/drawing/2014/main" val="489615077"/>
                  </a:ext>
                </a:extLst>
              </a:tr>
              <a:tr h="318893">
                <a:tc>
                  <a:txBody>
                    <a:bodyPr/>
                    <a:lstStyle/>
                    <a:p>
                      <a:pPr algn="r" fontAlgn="b"/>
                      <a:r>
                        <a:rPr lang="de-DE" sz="1100" b="0" i="0" u="none" strike="noStrike">
                          <a:solidFill>
                            <a:srgbClr val="000000"/>
                          </a:solidFill>
                          <a:effectLst/>
                          <a:latin typeface="Calibri" panose="020F0502020204030204" pitchFamily="34" charset="0"/>
                        </a:rPr>
                        <a:t>2,5</a:t>
                      </a:r>
                    </a:p>
                  </a:txBody>
                  <a:tcPr marL="9525" marR="9525" marT="9525" marB="0" anchor="b">
                    <a:lnL>
                      <a:noFill/>
                    </a:lnL>
                    <a:lnR>
                      <a:noFill/>
                    </a:lnR>
                    <a:lnT>
                      <a:noFill/>
                    </a:lnT>
                    <a:lnB>
                      <a:noFill/>
                    </a:lnB>
                  </a:tcPr>
                </a:tc>
                <a:tc>
                  <a:txBody>
                    <a:bodyPr/>
                    <a:lstStyle/>
                    <a:p>
                      <a:pPr algn="r" fontAlgn="b"/>
                      <a:r>
                        <a:rPr lang="de-DE" sz="1100" b="0" i="0" u="none" strike="noStrike">
                          <a:solidFill>
                            <a:srgbClr val="000000"/>
                          </a:solidFill>
                          <a:effectLst/>
                          <a:latin typeface="Calibri" panose="020F0502020204030204" pitchFamily="34" charset="0"/>
                        </a:rPr>
                        <a:t>100,00%</a:t>
                      </a:r>
                    </a:p>
                  </a:txBody>
                  <a:tcPr marL="9525" marR="9525" marT="9525" marB="0" anchor="b">
                    <a:lnL>
                      <a:noFill/>
                    </a:lnL>
                    <a:lnR>
                      <a:noFill/>
                    </a:lnR>
                    <a:lnT>
                      <a:noFill/>
                    </a:lnT>
                    <a:lnB>
                      <a:noFill/>
                    </a:lnB>
                  </a:tcPr>
                </a:tc>
                <a:tc>
                  <a:txBody>
                    <a:bodyPr/>
                    <a:lstStyle/>
                    <a:p>
                      <a:pPr algn="r" fontAlgn="b"/>
                      <a:r>
                        <a:rPr lang="de-DE" sz="1100" b="0" i="0" u="none" strike="noStrike" dirty="0">
                          <a:solidFill>
                            <a:srgbClr val="000000"/>
                          </a:solidFill>
                          <a:effectLst/>
                          <a:latin typeface="Calibri" panose="020F0502020204030204" pitchFamily="34" charset="0"/>
                        </a:rPr>
                        <a:t>0,00%</a:t>
                      </a:r>
                    </a:p>
                  </a:txBody>
                  <a:tcPr marL="9525" marR="9525" marT="9525" marB="0" anchor="b">
                    <a:lnL>
                      <a:noFill/>
                    </a:lnL>
                    <a:lnR>
                      <a:noFill/>
                    </a:lnR>
                    <a:lnT>
                      <a:noFill/>
                    </a:lnT>
                    <a:lnB>
                      <a:noFill/>
                    </a:lnB>
                  </a:tcPr>
                </a:tc>
                <a:extLst>
                  <a:ext uri="{0D108BD9-81ED-4DB2-BD59-A6C34878D82A}">
                    <a16:rowId xmlns="" xmlns:a16="http://schemas.microsoft.com/office/drawing/2014/main" val="576293085"/>
                  </a:ext>
                </a:extLst>
              </a:tr>
            </a:tbl>
          </a:graphicData>
        </a:graphic>
      </p:graphicFrame>
    </p:spTree>
    <p:extLst>
      <p:ext uri="{BB962C8B-B14F-4D97-AF65-F5344CB8AC3E}">
        <p14:creationId xmlns:p14="http://schemas.microsoft.com/office/powerpoint/2010/main" val="31889164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conclusion</a:t>
            </a:r>
          </a:p>
        </p:txBody>
      </p:sp>
      <p:sp>
        <p:nvSpPr>
          <p:cNvPr id="3" name="Slide Number Placeholder 2"/>
          <p:cNvSpPr>
            <a:spLocks noGrp="1"/>
          </p:cNvSpPr>
          <p:nvPr>
            <p:ph type="sldNum" sz="quarter" idx="13"/>
          </p:nvPr>
        </p:nvSpPr>
        <p:spPr/>
        <p:txBody>
          <a:bodyPr/>
          <a:lstStyle/>
          <a:p>
            <a:fld id="{89D2D49A-B678-49DD-A6F9-08A7BB776F50}" type="slidenum">
              <a:rPr lang="en-GB" smtClean="0"/>
              <a:pPr/>
              <a:t>16</a:t>
            </a:fld>
            <a:endParaRPr lang="en-GB" dirty="0"/>
          </a:p>
        </p:txBody>
      </p:sp>
      <p:sp>
        <p:nvSpPr>
          <p:cNvPr id="6" name="Text Placeholder 3">
            <a:extLst>
              <a:ext uri="{FF2B5EF4-FFF2-40B4-BE49-F238E27FC236}">
                <a16:creationId xmlns="" xmlns:a16="http://schemas.microsoft.com/office/drawing/2014/main" id="{7E15AA0D-03B0-45BF-93B3-A833E0526501}"/>
              </a:ext>
            </a:extLst>
          </p:cNvPr>
          <p:cNvSpPr>
            <a:spLocks noGrp="1"/>
          </p:cNvSpPr>
          <p:nvPr>
            <p:ph type="body" sz="quarter" idx="14"/>
          </p:nvPr>
        </p:nvSpPr>
        <p:spPr>
          <a:xfrm>
            <a:off x="575557" y="1494892"/>
            <a:ext cx="8046893" cy="4814428"/>
          </a:xfrm>
        </p:spPr>
        <p:txBody>
          <a:bodyPr/>
          <a:lstStyle/>
          <a:p>
            <a:pPr algn="just"/>
            <a:r>
              <a:rPr lang="en-GB" sz="2400" dirty="0"/>
              <a:t>Adopt driving trace index tolerance criteria for RMSSE as per the following counter proposal:</a:t>
            </a:r>
          </a:p>
          <a:p>
            <a:pPr marL="685800" lvl="1" indent="-342900" algn="just"/>
            <a:r>
              <a:rPr lang="en-GB" sz="2000" b="1" u="sng" dirty="0"/>
              <a:t>RMSSE limit of 1.3 km/h</a:t>
            </a:r>
          </a:p>
          <a:p>
            <a:pPr marL="342900" lvl="1" indent="0" algn="just">
              <a:buNone/>
            </a:pPr>
            <a:endParaRPr lang="en-GB" sz="2000" b="1" u="sng" dirty="0"/>
          </a:p>
          <a:p>
            <a:pPr algn="just"/>
            <a:r>
              <a:rPr lang="en-GB" sz="2400" dirty="0"/>
              <a:t>It is essential </a:t>
            </a:r>
            <a:r>
              <a:rPr lang="en-GB" sz="2400"/>
              <a:t>to raise the </a:t>
            </a:r>
            <a:r>
              <a:rPr lang="en-GB" sz="2400" dirty="0"/>
              <a:t>RMSSE limits significantly beyond 0.8 km/h to avoid an unnecessarily stringent test void rate. This is critical for on-time delivery of WLTP certified products that laboratory efficiency is not adversely compromised given the necessary already high number of WLTP tests.</a:t>
            </a:r>
          </a:p>
          <a:p>
            <a:pPr marL="0" indent="0">
              <a:buNone/>
            </a:pPr>
            <a:endParaRPr lang="en-GB" sz="2400" dirty="0"/>
          </a:p>
        </p:txBody>
      </p:sp>
    </p:spTree>
    <p:extLst>
      <p:ext uri="{BB962C8B-B14F-4D97-AF65-F5344CB8AC3E}">
        <p14:creationId xmlns:p14="http://schemas.microsoft.com/office/powerpoint/2010/main" val="20660586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6"/>
          <p:cNvSpPr txBox="1">
            <a:spLocks/>
          </p:cNvSpPr>
          <p:nvPr/>
        </p:nvSpPr>
        <p:spPr>
          <a:xfrm>
            <a:off x="3275856" y="5229200"/>
            <a:ext cx="2592288" cy="1008112"/>
          </a:xfrm>
          <a:prstGeom prst="rect">
            <a:avLst/>
          </a:prstGeom>
        </p:spPr>
        <p:txBody>
          <a:bodyPr vert="horz" lIns="0" tIns="0" rIns="0" bIns="0"/>
          <a:lstStyle>
            <a:lvl1pPr marL="0" marR="0" indent="0" algn="l" defTabSz="914400" rtl="0" eaLnBrk="1" fontAlgn="base" latinLnBrk="0" hangingPunct="1">
              <a:lnSpc>
                <a:spcPct val="100000"/>
              </a:lnSpc>
              <a:spcBef>
                <a:spcPct val="20000"/>
              </a:spcBef>
              <a:spcAft>
                <a:spcPct val="0"/>
              </a:spcAft>
              <a:buClrTx/>
              <a:buSzPct val="100000"/>
              <a:buFont typeface="Arial" panose="020B0604020202020204" pitchFamily="34" charset="0"/>
              <a:buNone/>
              <a:tabLst/>
              <a:defRPr sz="3200" b="1" cap="none" baseline="0">
                <a:solidFill>
                  <a:srgbClr val="003478"/>
                </a:solidFill>
                <a:latin typeface="Corbel"/>
                <a:ea typeface="+mn-ea"/>
                <a:cs typeface="Corbel"/>
              </a:defRPr>
            </a:lvl1pPr>
            <a:lvl2pPr marL="800100" indent="-342900" algn="l" rtl="0" eaLnBrk="1" fontAlgn="base" hangingPunct="1">
              <a:spcBef>
                <a:spcPct val="20000"/>
              </a:spcBef>
              <a:spcAft>
                <a:spcPct val="0"/>
              </a:spcAft>
              <a:buSzPct val="100000"/>
              <a:buFont typeface="Courier New" panose="02070309020205020404" pitchFamily="49" charset="0"/>
              <a:buChar char="o"/>
              <a:defRPr sz="1800" b="0" cap="none" baseline="0">
                <a:solidFill>
                  <a:schemeClr val="tx1"/>
                </a:solidFill>
                <a:latin typeface="Corbel"/>
                <a:cs typeface="Corbel"/>
              </a:defRPr>
            </a:lvl2pPr>
            <a:lvl3pPr marL="1257300" indent="-342900" algn="l" rtl="0" eaLnBrk="1" fontAlgn="base" hangingPunct="1">
              <a:spcBef>
                <a:spcPct val="20000"/>
              </a:spcBef>
              <a:spcAft>
                <a:spcPct val="0"/>
              </a:spcAft>
              <a:buSzPct val="100000"/>
              <a:buFont typeface="Wingdings" panose="05000000000000000000" pitchFamily="2" charset="2"/>
              <a:buChar char="§"/>
              <a:defRPr sz="2000" b="1" cap="none" baseline="0">
                <a:solidFill>
                  <a:srgbClr val="003478"/>
                </a:solidFill>
                <a:latin typeface="Corbel"/>
                <a:cs typeface="Corbel"/>
              </a:defRPr>
            </a:lvl3pPr>
            <a:lvl4pPr marL="1587600" indent="0" algn="l" rtl="0" eaLnBrk="1" fontAlgn="base" hangingPunct="1">
              <a:spcBef>
                <a:spcPts val="336"/>
              </a:spcBef>
              <a:spcAft>
                <a:spcPct val="0"/>
              </a:spcAft>
              <a:buSzPct val="50000"/>
              <a:buFont typeface="Arial" panose="020B0604020202020204" pitchFamily="34" charset="0"/>
              <a:buNone/>
              <a:defRPr sz="1400" b="0" cap="none" baseline="0">
                <a:solidFill>
                  <a:schemeClr val="tx1"/>
                </a:solidFill>
                <a:latin typeface="Corbel"/>
                <a:cs typeface="Corbel"/>
              </a:defRPr>
            </a:lvl4pPr>
            <a:lvl5pPr marL="2171700" indent="-342900" algn="l" rtl="0" eaLnBrk="1" fontAlgn="base" hangingPunct="1">
              <a:spcBef>
                <a:spcPct val="20000"/>
              </a:spcBef>
              <a:spcAft>
                <a:spcPct val="0"/>
              </a:spcAft>
              <a:buSzPct val="50000"/>
              <a:buFont typeface="Lucida Grande"/>
              <a:buChar char="&gt;"/>
              <a:defRPr sz="1500" b="0">
                <a:solidFill>
                  <a:schemeClr val="tx1"/>
                </a:solidFill>
                <a:latin typeface="Corbel"/>
                <a:cs typeface="Corbel"/>
              </a:defRPr>
            </a:lvl5pPr>
            <a:lvl6pPr marL="1885950" indent="-171450" algn="l" rtl="0" eaLnBrk="1" fontAlgn="base" hangingPunct="1">
              <a:spcBef>
                <a:spcPct val="20000"/>
              </a:spcBef>
              <a:spcAft>
                <a:spcPct val="0"/>
              </a:spcAft>
              <a:buChar char="»"/>
              <a:defRPr sz="1500">
                <a:solidFill>
                  <a:schemeClr val="tx1"/>
                </a:solidFill>
                <a:latin typeface="Times New Roman" pitchFamily="18" charset="0"/>
                <a:cs typeface="+mn-cs"/>
              </a:defRPr>
            </a:lvl6pPr>
            <a:lvl7pPr marL="2228850" indent="-171450" algn="l" rtl="0" eaLnBrk="1" fontAlgn="base" hangingPunct="1">
              <a:spcBef>
                <a:spcPct val="20000"/>
              </a:spcBef>
              <a:spcAft>
                <a:spcPct val="0"/>
              </a:spcAft>
              <a:buChar char="»"/>
              <a:defRPr sz="1500">
                <a:solidFill>
                  <a:schemeClr val="tx1"/>
                </a:solidFill>
                <a:latin typeface="Times New Roman" pitchFamily="18" charset="0"/>
                <a:cs typeface="+mn-cs"/>
              </a:defRPr>
            </a:lvl7pPr>
            <a:lvl8pPr marL="2571750" indent="-171450" algn="l" rtl="0" eaLnBrk="1" fontAlgn="base" hangingPunct="1">
              <a:spcBef>
                <a:spcPct val="20000"/>
              </a:spcBef>
              <a:spcAft>
                <a:spcPct val="0"/>
              </a:spcAft>
              <a:buChar char="»"/>
              <a:defRPr sz="1500">
                <a:solidFill>
                  <a:schemeClr val="tx1"/>
                </a:solidFill>
                <a:latin typeface="Times New Roman" pitchFamily="18" charset="0"/>
                <a:cs typeface="+mn-cs"/>
              </a:defRPr>
            </a:lvl8pPr>
            <a:lvl9pPr marL="2914650" indent="-171450" algn="l" rtl="0" eaLnBrk="1" fontAlgn="base" hangingPunct="1">
              <a:spcBef>
                <a:spcPct val="20000"/>
              </a:spcBef>
              <a:spcAft>
                <a:spcPct val="0"/>
              </a:spcAft>
              <a:buChar char="»"/>
              <a:defRPr sz="1500">
                <a:solidFill>
                  <a:schemeClr val="tx1"/>
                </a:solidFill>
                <a:latin typeface="Times New Roman" pitchFamily="18" charset="0"/>
                <a:cs typeface="+mn-cs"/>
              </a:defRPr>
            </a:lvl9pPr>
          </a:lstStyle>
          <a:p>
            <a:pPr algn="ctr">
              <a:defRPr/>
            </a:pPr>
            <a:r>
              <a:rPr lang="nl-BE" b="0" kern="0" dirty="0">
                <a:solidFill>
                  <a:schemeClr val="tx1"/>
                </a:solidFill>
              </a:rPr>
              <a:t>@ACEA_eu</a:t>
            </a:r>
            <a:br>
              <a:rPr lang="nl-BE" b="0" kern="0" dirty="0">
                <a:solidFill>
                  <a:schemeClr val="tx1"/>
                </a:solidFill>
              </a:rPr>
            </a:br>
            <a:r>
              <a:rPr lang="nl-BE" b="0" kern="0" dirty="0">
                <a:solidFill>
                  <a:schemeClr val="tx1"/>
                </a:solidFill>
              </a:rPr>
              <a:t>www.ACEA.be</a:t>
            </a:r>
          </a:p>
        </p:txBody>
      </p:sp>
      <p:sp>
        <p:nvSpPr>
          <p:cNvPr id="4" name="TextBox 3"/>
          <p:cNvSpPr txBox="1"/>
          <p:nvPr/>
        </p:nvSpPr>
        <p:spPr>
          <a:xfrm>
            <a:off x="467544" y="512906"/>
            <a:ext cx="8280920" cy="611838"/>
          </a:xfrm>
          <a:prstGeom prst="rect">
            <a:avLst/>
          </a:prstGeom>
        </p:spPr>
        <p:txBody>
          <a:bodyPr vert="horz" wrap="square" lIns="0" tIns="0" rIns="0" bIns="0" rtlCol="0">
            <a:noAutofit/>
          </a:bodyPr>
          <a:lstStyle/>
          <a:p>
            <a:r>
              <a:rPr lang="en-GB" sz="4500" spc="-140" dirty="0">
                <a:latin typeface="+mj-lt"/>
              </a:rPr>
              <a:t>THANK YOU FOR YOUR ATTENTION</a:t>
            </a:r>
          </a:p>
        </p:txBody>
      </p:sp>
    </p:spTree>
    <p:extLst>
      <p:ext uri="{BB962C8B-B14F-4D97-AF65-F5344CB8AC3E}">
        <p14:creationId xmlns:p14="http://schemas.microsoft.com/office/powerpoint/2010/main" val="13415696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775" y="1108129"/>
            <a:ext cx="8678863" cy="5548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liennummernplatzhalter 2"/>
          <p:cNvSpPr>
            <a:spLocks noGrp="1"/>
          </p:cNvSpPr>
          <p:nvPr>
            <p:ph type="sldNum" sz="quarter" idx="13"/>
          </p:nvPr>
        </p:nvSpPr>
        <p:spPr/>
        <p:txBody>
          <a:bodyPr/>
          <a:lstStyle/>
          <a:p>
            <a:fld id="{89D2D49A-B678-49DD-A6F9-08A7BB776F50}" type="slidenum">
              <a:rPr lang="en-GB" smtClean="0"/>
              <a:pPr/>
              <a:t>2</a:t>
            </a:fld>
            <a:endParaRPr lang="en-GB"/>
          </a:p>
        </p:txBody>
      </p:sp>
      <p:sp>
        <p:nvSpPr>
          <p:cNvPr id="4" name="Textplatzhalter 3"/>
          <p:cNvSpPr>
            <a:spLocks noGrp="1"/>
          </p:cNvSpPr>
          <p:nvPr>
            <p:ph type="body" sz="quarter" idx="14"/>
          </p:nvPr>
        </p:nvSpPr>
        <p:spPr>
          <a:xfrm>
            <a:off x="1185738" y="394058"/>
            <a:ext cx="7614846" cy="495300"/>
          </a:xfrm>
        </p:spPr>
        <p:txBody>
          <a:bodyPr/>
          <a:lstStyle/>
          <a:p>
            <a:r>
              <a:rPr lang="en-GB" dirty="0" smtClean="0"/>
              <a:t>RMSSE vs Delta CO2 (for Lab.) – Petrol vehicle</a:t>
            </a:r>
            <a:endParaRPr lang="en-GB" dirty="0"/>
          </a:p>
        </p:txBody>
      </p:sp>
    </p:spTree>
    <p:extLst>
      <p:ext uri="{BB962C8B-B14F-4D97-AF65-F5344CB8AC3E}">
        <p14:creationId xmlns:p14="http://schemas.microsoft.com/office/powerpoint/2010/main" val="3124940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3"/>
          </p:nvPr>
        </p:nvSpPr>
        <p:spPr/>
        <p:txBody>
          <a:bodyPr/>
          <a:lstStyle/>
          <a:p>
            <a:fld id="{89D2D49A-B678-49DD-A6F9-08A7BB776F50}" type="slidenum">
              <a:rPr lang="en-GB" smtClean="0"/>
              <a:pPr/>
              <a:t>3</a:t>
            </a:fld>
            <a:endParaRPr lang="en-GB"/>
          </a:p>
        </p:txBody>
      </p:sp>
      <p:sp>
        <p:nvSpPr>
          <p:cNvPr id="4" name="Textplatzhalter 3"/>
          <p:cNvSpPr>
            <a:spLocks noGrp="1"/>
          </p:cNvSpPr>
          <p:nvPr>
            <p:ph type="body" sz="quarter" idx="14"/>
          </p:nvPr>
        </p:nvSpPr>
        <p:spPr>
          <a:xfrm>
            <a:off x="1185738" y="394058"/>
            <a:ext cx="7614846" cy="495300"/>
          </a:xfrm>
        </p:spPr>
        <p:txBody>
          <a:bodyPr/>
          <a:lstStyle/>
          <a:p>
            <a:r>
              <a:rPr lang="en-GB" dirty="0" smtClean="0"/>
              <a:t>RMSSE vs Delta CO2 (for Lab.) – Diesel vehicle</a:t>
            </a:r>
            <a:endParaRPr lang="en-GB"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775" y="1077131"/>
            <a:ext cx="8678863" cy="5556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94619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3"/>
          </p:nvPr>
        </p:nvSpPr>
        <p:spPr/>
        <p:txBody>
          <a:bodyPr/>
          <a:lstStyle/>
          <a:p>
            <a:fld id="{89D2D49A-B678-49DD-A6F9-08A7BB776F50}" type="slidenum">
              <a:rPr lang="en-GB" smtClean="0"/>
              <a:pPr/>
              <a:t>4</a:t>
            </a:fld>
            <a:endParaRPr lang="en-GB"/>
          </a:p>
        </p:txBody>
      </p:sp>
      <p:sp>
        <p:nvSpPr>
          <p:cNvPr id="4" name="Textplatzhalter 3"/>
          <p:cNvSpPr>
            <a:spLocks noGrp="1"/>
          </p:cNvSpPr>
          <p:nvPr>
            <p:ph type="body" sz="quarter" idx="14"/>
          </p:nvPr>
        </p:nvSpPr>
        <p:spPr>
          <a:xfrm>
            <a:off x="1185738" y="394058"/>
            <a:ext cx="7614846" cy="495300"/>
          </a:xfrm>
        </p:spPr>
        <p:txBody>
          <a:bodyPr/>
          <a:lstStyle/>
          <a:p>
            <a:r>
              <a:rPr lang="en-GB" dirty="0" smtClean="0"/>
              <a:t>Is there a need for further discussion?</a:t>
            </a:r>
            <a:endParaRPr lang="en-GB" dirty="0"/>
          </a:p>
        </p:txBody>
      </p:sp>
      <p:sp>
        <p:nvSpPr>
          <p:cNvPr id="5" name="Textplatzhalter 1"/>
          <p:cNvSpPr>
            <a:spLocks noGrp="1"/>
          </p:cNvSpPr>
          <p:nvPr>
            <p:ph type="body" sz="quarter" idx="12"/>
          </p:nvPr>
        </p:nvSpPr>
        <p:spPr>
          <a:xfrm>
            <a:off x="467544" y="1115878"/>
            <a:ext cx="8154906" cy="5486400"/>
          </a:xfrm>
        </p:spPr>
        <p:txBody>
          <a:bodyPr/>
          <a:lstStyle/>
          <a:p>
            <a:r>
              <a:rPr lang="en-GB" dirty="0" smtClean="0"/>
              <a:t>RMSSE shows no correlation to CO2 measurements</a:t>
            </a:r>
          </a:p>
          <a:p>
            <a:r>
              <a:rPr lang="en-GB" dirty="0" smtClean="0"/>
              <a:t>No one appears to understand why Japan sees lower values than Europe</a:t>
            </a:r>
          </a:p>
          <a:p>
            <a:pPr lvl="1"/>
            <a:r>
              <a:rPr lang="en-GB" dirty="0" smtClean="0"/>
              <a:t>Does not appear to be related to the high share of petrol engines in Japan compared </a:t>
            </a:r>
            <a:r>
              <a:rPr lang="en-GB" dirty="0"/>
              <a:t>to </a:t>
            </a:r>
            <a:r>
              <a:rPr lang="en-GB" dirty="0" smtClean="0"/>
              <a:t>Europe</a:t>
            </a:r>
          </a:p>
          <a:p>
            <a:pPr lvl="1"/>
            <a:r>
              <a:rPr lang="en-US" dirty="0"/>
              <a:t>Does not appear to be </a:t>
            </a:r>
            <a:r>
              <a:rPr lang="en-GB" dirty="0" smtClean="0"/>
              <a:t>related to the high share of automatic transmissions in Japan compared to Europe</a:t>
            </a:r>
          </a:p>
          <a:p>
            <a:pPr lvl="1"/>
            <a:r>
              <a:rPr lang="en-US" dirty="0"/>
              <a:t>Does not appear to be related to the </a:t>
            </a:r>
            <a:r>
              <a:rPr lang="en-US" dirty="0" smtClean="0"/>
              <a:t>different drive cycle </a:t>
            </a:r>
            <a:r>
              <a:rPr lang="en-US" dirty="0"/>
              <a:t>in </a:t>
            </a:r>
            <a:r>
              <a:rPr lang="en-US" dirty="0" smtClean="0"/>
              <a:t>Japan compared </a:t>
            </a:r>
            <a:r>
              <a:rPr lang="en-US" dirty="0"/>
              <a:t>to </a:t>
            </a:r>
            <a:r>
              <a:rPr lang="en-US" dirty="0" smtClean="0"/>
              <a:t>Europe</a:t>
            </a:r>
          </a:p>
          <a:p>
            <a:r>
              <a:rPr lang="en-US" dirty="0" smtClean="0"/>
              <a:t>RMSSE is certainly a measure of the accuracy of following the drive trace, but which limit is correct considering the lack of influence on the measured parameters?</a:t>
            </a:r>
          </a:p>
          <a:p>
            <a:r>
              <a:rPr lang="en-US" dirty="0" smtClean="0"/>
              <a:t>Should we be considering limits for electrified vehicles when we still don’t understand the data on ICE vehicles?</a:t>
            </a:r>
          </a:p>
          <a:p>
            <a:r>
              <a:rPr lang="en-US" dirty="0" smtClean="0"/>
              <a:t>Massive rejection rates could seriously affect the practicability of </a:t>
            </a:r>
            <a:r>
              <a:rPr lang="en-US" smtClean="0"/>
              <a:t>in-service testing</a:t>
            </a:r>
            <a:endParaRPr lang="en-US" dirty="0"/>
          </a:p>
          <a:p>
            <a:pPr lvl="1"/>
            <a:endParaRPr lang="en-GB" dirty="0"/>
          </a:p>
        </p:txBody>
      </p:sp>
    </p:spTree>
    <p:extLst>
      <p:ext uri="{BB962C8B-B14F-4D97-AF65-F5344CB8AC3E}">
        <p14:creationId xmlns:p14="http://schemas.microsoft.com/office/powerpoint/2010/main" val="23002323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3"/>
          </p:nvPr>
        </p:nvSpPr>
        <p:spPr/>
        <p:txBody>
          <a:bodyPr/>
          <a:lstStyle/>
          <a:p>
            <a:fld id="{89D2D49A-B678-49DD-A6F9-08A7BB776F50}" type="slidenum">
              <a:rPr lang="en-GB" smtClean="0"/>
              <a:pPr/>
              <a:t>5</a:t>
            </a:fld>
            <a:endParaRPr lang="en-GB" dirty="0"/>
          </a:p>
        </p:txBody>
      </p:sp>
      <p:sp>
        <p:nvSpPr>
          <p:cNvPr id="5" name="Textplatzhalter 4"/>
          <p:cNvSpPr>
            <a:spLocks noGrp="1"/>
          </p:cNvSpPr>
          <p:nvPr>
            <p:ph type="body" sz="quarter" idx="10"/>
          </p:nvPr>
        </p:nvSpPr>
        <p:spPr>
          <a:xfrm>
            <a:off x="755576" y="2564904"/>
            <a:ext cx="7614846" cy="1412577"/>
          </a:xfrm>
        </p:spPr>
        <p:txBody>
          <a:bodyPr>
            <a:normAutofit fontScale="77500" lnSpcReduction="20000"/>
          </a:bodyPr>
          <a:lstStyle/>
          <a:p>
            <a:pPr algn="ctr"/>
            <a:r>
              <a:rPr lang="en-GB" dirty="0" smtClean="0"/>
              <a:t>Back-up</a:t>
            </a:r>
          </a:p>
          <a:p>
            <a:pPr algn="ctr"/>
            <a:r>
              <a:rPr lang="en-GB" dirty="0" smtClean="0"/>
              <a:t>Previous </a:t>
            </a:r>
            <a:r>
              <a:rPr lang="en-GB" dirty="0" smtClean="0"/>
              <a:t>Data from ACEA members</a:t>
            </a:r>
            <a:endParaRPr lang="en-GB" dirty="0"/>
          </a:p>
        </p:txBody>
      </p:sp>
    </p:spTree>
    <p:extLst>
      <p:ext uri="{BB962C8B-B14F-4D97-AF65-F5344CB8AC3E}">
        <p14:creationId xmlns:p14="http://schemas.microsoft.com/office/powerpoint/2010/main" val="40877242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background</a:t>
            </a:r>
          </a:p>
        </p:txBody>
      </p:sp>
      <p:sp>
        <p:nvSpPr>
          <p:cNvPr id="3" name="Slide Number Placeholder 2"/>
          <p:cNvSpPr>
            <a:spLocks noGrp="1"/>
          </p:cNvSpPr>
          <p:nvPr>
            <p:ph type="sldNum" sz="quarter" idx="13"/>
          </p:nvPr>
        </p:nvSpPr>
        <p:spPr/>
        <p:txBody>
          <a:bodyPr/>
          <a:lstStyle/>
          <a:p>
            <a:fld id="{89D2D49A-B678-49DD-A6F9-08A7BB776F50}" type="slidenum">
              <a:rPr lang="en-GB" smtClean="0"/>
              <a:pPr/>
              <a:t>6</a:t>
            </a:fld>
            <a:endParaRPr lang="en-GB" dirty="0"/>
          </a:p>
        </p:txBody>
      </p:sp>
      <p:sp>
        <p:nvSpPr>
          <p:cNvPr id="4" name="Text Placeholder 3"/>
          <p:cNvSpPr>
            <a:spLocks noGrp="1"/>
          </p:cNvSpPr>
          <p:nvPr>
            <p:ph type="body" sz="quarter" idx="14"/>
          </p:nvPr>
        </p:nvSpPr>
        <p:spPr>
          <a:xfrm>
            <a:off x="575557" y="1494892"/>
            <a:ext cx="8183871" cy="4814428"/>
          </a:xfrm>
        </p:spPr>
        <p:txBody>
          <a:bodyPr/>
          <a:lstStyle/>
          <a:p>
            <a:r>
              <a:rPr lang="en-GB" dirty="0"/>
              <a:t>Some ACEA members raised several times that an RMSSE limit value of 0.8 km/h would lead to a disproportionate scrap rate and would increase the testing burden, thus requiring more testing capacities.</a:t>
            </a:r>
          </a:p>
          <a:p>
            <a:r>
              <a:rPr lang="en-GB" dirty="0"/>
              <a:t>The industry was asked to provide data to illustrate its statement.</a:t>
            </a:r>
          </a:p>
          <a:p>
            <a:r>
              <a:rPr lang="en-GB" dirty="0"/>
              <a:t>ACEA asked its members to analyse the RMSSE and will present the results received.</a:t>
            </a:r>
          </a:p>
        </p:txBody>
      </p:sp>
    </p:spTree>
    <p:extLst>
      <p:ext uri="{BB962C8B-B14F-4D97-AF65-F5344CB8AC3E}">
        <p14:creationId xmlns:p14="http://schemas.microsoft.com/office/powerpoint/2010/main" val="6999130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OEM1</a:t>
            </a:r>
          </a:p>
        </p:txBody>
      </p:sp>
      <p:sp>
        <p:nvSpPr>
          <p:cNvPr id="3" name="Slide Number Placeholder 2"/>
          <p:cNvSpPr>
            <a:spLocks noGrp="1"/>
          </p:cNvSpPr>
          <p:nvPr>
            <p:ph type="sldNum" sz="quarter" idx="13"/>
          </p:nvPr>
        </p:nvSpPr>
        <p:spPr/>
        <p:txBody>
          <a:bodyPr/>
          <a:lstStyle/>
          <a:p>
            <a:fld id="{89D2D49A-B678-49DD-A6F9-08A7BB776F50}" type="slidenum">
              <a:rPr lang="en-GB" smtClean="0"/>
              <a:pPr/>
              <a:t>7</a:t>
            </a:fld>
            <a:endParaRPr lang="en-GB" dirty="0"/>
          </a:p>
        </p:txBody>
      </p:sp>
      <p:pic>
        <p:nvPicPr>
          <p:cNvPr id="6" name="Picture 5">
            <a:extLst>
              <a:ext uri="{FF2B5EF4-FFF2-40B4-BE49-F238E27FC236}">
                <a16:creationId xmlns="" xmlns:a16="http://schemas.microsoft.com/office/drawing/2014/main" id="{D4BC5DE4-E030-40A0-A0D2-CFD3DBECC5E5}"/>
              </a:ext>
            </a:extLst>
          </p:cNvPr>
          <p:cNvPicPr>
            <a:picLocks noChangeAspect="1"/>
          </p:cNvPicPr>
          <p:nvPr/>
        </p:nvPicPr>
        <p:blipFill>
          <a:blip r:embed="rId2"/>
          <a:stretch>
            <a:fillRect/>
          </a:stretch>
        </p:blipFill>
        <p:spPr>
          <a:xfrm>
            <a:off x="251520" y="1412776"/>
            <a:ext cx="6901908" cy="4507921"/>
          </a:xfrm>
          <a:prstGeom prst="rect">
            <a:avLst/>
          </a:prstGeom>
        </p:spPr>
      </p:pic>
      <p:grpSp>
        <p:nvGrpSpPr>
          <p:cNvPr id="16" name="Group 15">
            <a:extLst>
              <a:ext uri="{FF2B5EF4-FFF2-40B4-BE49-F238E27FC236}">
                <a16:creationId xmlns="" xmlns:a16="http://schemas.microsoft.com/office/drawing/2014/main" id="{C7073FB7-9FA2-4AEF-BC8C-BBD46EE5F591}"/>
              </a:ext>
            </a:extLst>
          </p:cNvPr>
          <p:cNvGrpSpPr/>
          <p:nvPr/>
        </p:nvGrpSpPr>
        <p:grpSpPr>
          <a:xfrm>
            <a:off x="7236296" y="2775799"/>
            <a:ext cx="1800200" cy="1002432"/>
            <a:chOff x="7236296" y="1634480"/>
            <a:chExt cx="1800200" cy="1002432"/>
          </a:xfrm>
        </p:grpSpPr>
        <p:sp>
          <p:nvSpPr>
            <p:cNvPr id="17" name="TextBox 16">
              <a:extLst>
                <a:ext uri="{FF2B5EF4-FFF2-40B4-BE49-F238E27FC236}">
                  <a16:creationId xmlns="" xmlns:a16="http://schemas.microsoft.com/office/drawing/2014/main" id="{B62013AB-070B-4CBF-8369-64F3DB43F307}"/>
                </a:ext>
              </a:extLst>
            </p:cNvPr>
            <p:cNvSpPr txBox="1"/>
            <p:nvPr/>
          </p:nvSpPr>
          <p:spPr>
            <a:xfrm>
              <a:off x="7452320" y="2060848"/>
              <a:ext cx="360040" cy="446276"/>
            </a:xfrm>
            <a:prstGeom prst="rect">
              <a:avLst/>
            </a:prstGeom>
          </p:spPr>
          <p:txBody>
            <a:bodyPr vert="horz" wrap="square" lIns="0" tIns="0" rIns="0" bIns="0" rtlCol="0">
              <a:spAutoFit/>
            </a:bodyPr>
            <a:lstStyle/>
            <a:p>
              <a:pPr>
                <a:spcAft>
                  <a:spcPts val="600"/>
                </a:spcAft>
              </a:pPr>
              <a:r>
                <a:rPr lang="en-GB" sz="1200" dirty="0"/>
                <a:t>0.8</a:t>
              </a:r>
            </a:p>
            <a:p>
              <a:pPr>
                <a:spcAft>
                  <a:spcPts val="600"/>
                </a:spcAft>
              </a:pPr>
              <a:r>
                <a:rPr lang="en-GB" sz="1200" dirty="0"/>
                <a:t>1.3</a:t>
              </a:r>
            </a:p>
          </p:txBody>
        </p:sp>
        <p:pic>
          <p:nvPicPr>
            <p:cNvPr id="18" name="Picture 17">
              <a:extLst>
                <a:ext uri="{FF2B5EF4-FFF2-40B4-BE49-F238E27FC236}">
                  <a16:creationId xmlns="" xmlns:a16="http://schemas.microsoft.com/office/drawing/2014/main" id="{64376761-3170-467C-8EC5-3B4D7AEEEBD7}"/>
                </a:ext>
              </a:extLst>
            </p:cNvPr>
            <p:cNvPicPr>
              <a:picLocks noChangeAspect="1"/>
            </p:cNvPicPr>
            <p:nvPr/>
          </p:nvPicPr>
          <p:blipFill rotWithShape="1">
            <a:blip r:embed="rId3"/>
            <a:srcRect l="5386" t="6031" r="9830" b="73135"/>
            <a:stretch/>
          </p:blipFill>
          <p:spPr>
            <a:xfrm>
              <a:off x="7236296" y="1672802"/>
              <a:ext cx="1728192" cy="365125"/>
            </a:xfrm>
            <a:prstGeom prst="rect">
              <a:avLst/>
            </a:prstGeom>
            <a:ln>
              <a:noFill/>
            </a:ln>
          </p:spPr>
        </p:pic>
        <p:sp>
          <p:nvSpPr>
            <p:cNvPr id="19" name="TextBox 18">
              <a:extLst>
                <a:ext uri="{FF2B5EF4-FFF2-40B4-BE49-F238E27FC236}">
                  <a16:creationId xmlns="" xmlns:a16="http://schemas.microsoft.com/office/drawing/2014/main" id="{338112ED-1489-49CD-87E0-A5EE49F6185E}"/>
                </a:ext>
              </a:extLst>
            </p:cNvPr>
            <p:cNvSpPr txBox="1"/>
            <p:nvPr/>
          </p:nvSpPr>
          <p:spPr>
            <a:xfrm>
              <a:off x="7884368" y="2060848"/>
              <a:ext cx="432048" cy="446276"/>
            </a:xfrm>
            <a:prstGeom prst="rect">
              <a:avLst/>
            </a:prstGeom>
          </p:spPr>
          <p:txBody>
            <a:bodyPr vert="horz" wrap="square" lIns="0" tIns="0" rIns="0" bIns="0" rtlCol="0">
              <a:spAutoFit/>
            </a:bodyPr>
            <a:lstStyle/>
            <a:p>
              <a:pPr algn="r">
                <a:spcAft>
                  <a:spcPts val="600"/>
                </a:spcAft>
              </a:pPr>
              <a:r>
                <a:rPr lang="en-GB" sz="1200" dirty="0"/>
                <a:t>55%</a:t>
              </a:r>
            </a:p>
            <a:p>
              <a:pPr algn="r">
                <a:spcAft>
                  <a:spcPts val="600"/>
                </a:spcAft>
              </a:pPr>
              <a:r>
                <a:rPr lang="en-GB" sz="1200" dirty="0"/>
                <a:t>&gt;95%</a:t>
              </a:r>
            </a:p>
          </p:txBody>
        </p:sp>
        <p:sp>
          <p:nvSpPr>
            <p:cNvPr id="20" name="TextBox 19">
              <a:extLst>
                <a:ext uri="{FF2B5EF4-FFF2-40B4-BE49-F238E27FC236}">
                  <a16:creationId xmlns="" xmlns:a16="http://schemas.microsoft.com/office/drawing/2014/main" id="{860F14C7-CF53-4A6A-9F50-415696344E58}"/>
                </a:ext>
              </a:extLst>
            </p:cNvPr>
            <p:cNvSpPr txBox="1"/>
            <p:nvPr/>
          </p:nvSpPr>
          <p:spPr>
            <a:xfrm>
              <a:off x="8604448" y="2060848"/>
              <a:ext cx="432048" cy="446276"/>
            </a:xfrm>
            <a:prstGeom prst="rect">
              <a:avLst/>
            </a:prstGeom>
          </p:spPr>
          <p:txBody>
            <a:bodyPr vert="horz" wrap="square" lIns="0" tIns="0" rIns="0" bIns="0" rtlCol="0">
              <a:spAutoFit/>
            </a:bodyPr>
            <a:lstStyle/>
            <a:p>
              <a:pPr>
                <a:spcAft>
                  <a:spcPts val="600"/>
                </a:spcAft>
              </a:pPr>
              <a:r>
                <a:rPr lang="en-GB" sz="1200" dirty="0"/>
                <a:t>45%</a:t>
              </a:r>
            </a:p>
            <a:p>
              <a:pPr>
                <a:spcAft>
                  <a:spcPts val="600"/>
                </a:spcAft>
              </a:pPr>
              <a:r>
                <a:rPr lang="en-GB" sz="1200" dirty="0"/>
                <a:t>&lt;5%</a:t>
              </a:r>
            </a:p>
          </p:txBody>
        </p:sp>
        <p:sp>
          <p:nvSpPr>
            <p:cNvPr id="21" name="Rectangle 20">
              <a:extLst>
                <a:ext uri="{FF2B5EF4-FFF2-40B4-BE49-F238E27FC236}">
                  <a16:creationId xmlns="" xmlns:a16="http://schemas.microsoft.com/office/drawing/2014/main" id="{909153C5-77BB-480F-9868-13BBF406A5EE}"/>
                </a:ext>
              </a:extLst>
            </p:cNvPr>
            <p:cNvSpPr/>
            <p:nvPr/>
          </p:nvSpPr>
          <p:spPr>
            <a:xfrm>
              <a:off x="7236296" y="1634480"/>
              <a:ext cx="1800200" cy="10024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Right Arrow 2">
            <a:extLst>
              <a:ext uri="{FF2B5EF4-FFF2-40B4-BE49-F238E27FC236}">
                <a16:creationId xmlns="" xmlns:a16="http://schemas.microsoft.com/office/drawing/2014/main" id="{E65F0FF8-59C4-4C6B-8831-44EC57E67F4F}"/>
              </a:ext>
            </a:extLst>
          </p:cNvPr>
          <p:cNvSpPr/>
          <p:nvPr/>
        </p:nvSpPr>
        <p:spPr bwMode="auto">
          <a:xfrm>
            <a:off x="6904656" y="3202167"/>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3" name="Right Arrow 11">
            <a:extLst>
              <a:ext uri="{FF2B5EF4-FFF2-40B4-BE49-F238E27FC236}">
                <a16:creationId xmlns="" xmlns:a16="http://schemas.microsoft.com/office/drawing/2014/main" id="{836B1064-A989-4B8D-9EDD-7D75F283EA57}"/>
              </a:ext>
            </a:extLst>
          </p:cNvPr>
          <p:cNvSpPr/>
          <p:nvPr/>
        </p:nvSpPr>
        <p:spPr bwMode="auto">
          <a:xfrm>
            <a:off x="6904656" y="3452366"/>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591081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OEM2</a:t>
            </a:r>
          </a:p>
        </p:txBody>
      </p:sp>
      <p:sp>
        <p:nvSpPr>
          <p:cNvPr id="3" name="Slide Number Placeholder 2"/>
          <p:cNvSpPr>
            <a:spLocks noGrp="1"/>
          </p:cNvSpPr>
          <p:nvPr>
            <p:ph type="sldNum" sz="quarter" idx="13"/>
          </p:nvPr>
        </p:nvSpPr>
        <p:spPr/>
        <p:txBody>
          <a:bodyPr/>
          <a:lstStyle/>
          <a:p>
            <a:fld id="{89D2D49A-B678-49DD-A6F9-08A7BB776F50}" type="slidenum">
              <a:rPr lang="en-GB" smtClean="0"/>
              <a:pPr/>
              <a:t>8</a:t>
            </a:fld>
            <a:endParaRPr lang="en-GB" dirty="0"/>
          </a:p>
        </p:txBody>
      </p:sp>
      <p:graphicFrame>
        <p:nvGraphicFramePr>
          <p:cNvPr id="5" name="Chart 4">
            <a:extLst>
              <a:ext uri="{FF2B5EF4-FFF2-40B4-BE49-F238E27FC236}">
                <a16:creationId xmlns="" xmlns:a16="http://schemas.microsoft.com/office/drawing/2014/main" id="{B883A355-1AFC-4E80-99D4-18A5B374362A}"/>
              </a:ext>
            </a:extLst>
          </p:cNvPr>
          <p:cNvGraphicFramePr>
            <a:graphicFrameLocks/>
          </p:cNvGraphicFramePr>
          <p:nvPr>
            <p:extLst>
              <p:ext uri="{D42A27DB-BD31-4B8C-83A1-F6EECF244321}">
                <p14:modId xmlns:p14="http://schemas.microsoft.com/office/powerpoint/2010/main" val="2879051598"/>
              </p:ext>
            </p:extLst>
          </p:nvPr>
        </p:nvGraphicFramePr>
        <p:xfrm>
          <a:off x="323528" y="1484784"/>
          <a:ext cx="8352928" cy="453650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 xmlns:a16="http://schemas.microsoft.com/office/drawing/2014/main" id="{0DA07FBB-496A-46E1-8D12-E11B76041CC1}"/>
              </a:ext>
            </a:extLst>
          </p:cNvPr>
          <p:cNvSpPr txBox="1"/>
          <p:nvPr/>
        </p:nvSpPr>
        <p:spPr>
          <a:xfrm>
            <a:off x="323528" y="6113361"/>
            <a:ext cx="8208912" cy="276999"/>
          </a:xfrm>
          <a:prstGeom prst="rect">
            <a:avLst/>
          </a:prstGeom>
        </p:spPr>
        <p:txBody>
          <a:bodyPr vert="horz" wrap="square" lIns="0" tIns="0" rIns="0" bIns="0" rtlCol="0">
            <a:spAutoFit/>
          </a:bodyPr>
          <a:lstStyle/>
          <a:p>
            <a:r>
              <a:rPr lang="en-GB" sz="1800" dirty="0"/>
              <a:t>*Investigation done in one lab with few experienced drivers</a:t>
            </a:r>
          </a:p>
        </p:txBody>
      </p:sp>
      <p:grpSp>
        <p:nvGrpSpPr>
          <p:cNvPr id="7" name="Group 6">
            <a:extLst>
              <a:ext uri="{FF2B5EF4-FFF2-40B4-BE49-F238E27FC236}">
                <a16:creationId xmlns="" xmlns:a16="http://schemas.microsoft.com/office/drawing/2014/main" id="{6D4EA17A-C6F4-464E-A252-8E02E1A64FC3}"/>
              </a:ext>
            </a:extLst>
          </p:cNvPr>
          <p:cNvGrpSpPr/>
          <p:nvPr/>
        </p:nvGrpSpPr>
        <p:grpSpPr>
          <a:xfrm>
            <a:off x="6775848" y="2786608"/>
            <a:ext cx="1800200" cy="1002432"/>
            <a:chOff x="7236296" y="1634480"/>
            <a:chExt cx="1800200" cy="1002432"/>
          </a:xfrm>
        </p:grpSpPr>
        <p:sp>
          <p:nvSpPr>
            <p:cNvPr id="8" name="TextBox 7">
              <a:extLst>
                <a:ext uri="{FF2B5EF4-FFF2-40B4-BE49-F238E27FC236}">
                  <a16:creationId xmlns="" xmlns:a16="http://schemas.microsoft.com/office/drawing/2014/main" id="{593CB1D9-792C-4009-8DA3-46655BFD99D0}"/>
                </a:ext>
              </a:extLst>
            </p:cNvPr>
            <p:cNvSpPr txBox="1"/>
            <p:nvPr/>
          </p:nvSpPr>
          <p:spPr>
            <a:xfrm>
              <a:off x="7452320" y="2060848"/>
              <a:ext cx="360040" cy="446276"/>
            </a:xfrm>
            <a:prstGeom prst="rect">
              <a:avLst/>
            </a:prstGeom>
          </p:spPr>
          <p:txBody>
            <a:bodyPr vert="horz" wrap="square" lIns="0" tIns="0" rIns="0" bIns="0" rtlCol="0">
              <a:spAutoFit/>
            </a:bodyPr>
            <a:lstStyle/>
            <a:p>
              <a:pPr>
                <a:spcAft>
                  <a:spcPts val="600"/>
                </a:spcAft>
              </a:pPr>
              <a:r>
                <a:rPr lang="en-GB" sz="1200" dirty="0"/>
                <a:t>0.8</a:t>
              </a:r>
            </a:p>
            <a:p>
              <a:pPr>
                <a:spcAft>
                  <a:spcPts val="600"/>
                </a:spcAft>
              </a:pPr>
              <a:r>
                <a:rPr lang="en-GB" sz="1200" dirty="0"/>
                <a:t>1.3</a:t>
              </a:r>
            </a:p>
          </p:txBody>
        </p:sp>
        <p:pic>
          <p:nvPicPr>
            <p:cNvPr id="9" name="Picture 8">
              <a:extLst>
                <a:ext uri="{FF2B5EF4-FFF2-40B4-BE49-F238E27FC236}">
                  <a16:creationId xmlns="" xmlns:a16="http://schemas.microsoft.com/office/drawing/2014/main" id="{D6B2C8C5-4023-4155-8F83-570B75FF0E32}"/>
                </a:ext>
              </a:extLst>
            </p:cNvPr>
            <p:cNvPicPr>
              <a:picLocks noChangeAspect="1"/>
            </p:cNvPicPr>
            <p:nvPr/>
          </p:nvPicPr>
          <p:blipFill rotWithShape="1">
            <a:blip r:embed="rId3"/>
            <a:srcRect l="5386" t="6031" r="9830" b="73135"/>
            <a:stretch/>
          </p:blipFill>
          <p:spPr>
            <a:xfrm>
              <a:off x="7236296" y="1672802"/>
              <a:ext cx="1728192" cy="365125"/>
            </a:xfrm>
            <a:prstGeom prst="rect">
              <a:avLst/>
            </a:prstGeom>
            <a:ln>
              <a:noFill/>
            </a:ln>
          </p:spPr>
        </p:pic>
        <p:sp>
          <p:nvSpPr>
            <p:cNvPr id="10" name="TextBox 9">
              <a:extLst>
                <a:ext uri="{FF2B5EF4-FFF2-40B4-BE49-F238E27FC236}">
                  <a16:creationId xmlns="" xmlns:a16="http://schemas.microsoft.com/office/drawing/2014/main" id="{677D391E-1DEB-41E3-8021-7D6311F27DBA}"/>
                </a:ext>
              </a:extLst>
            </p:cNvPr>
            <p:cNvSpPr txBox="1"/>
            <p:nvPr/>
          </p:nvSpPr>
          <p:spPr>
            <a:xfrm>
              <a:off x="7884368" y="2060848"/>
              <a:ext cx="432048" cy="446276"/>
            </a:xfrm>
            <a:prstGeom prst="rect">
              <a:avLst/>
            </a:prstGeom>
          </p:spPr>
          <p:txBody>
            <a:bodyPr vert="horz" wrap="square" lIns="0" tIns="0" rIns="0" bIns="0" rtlCol="0">
              <a:spAutoFit/>
            </a:bodyPr>
            <a:lstStyle/>
            <a:p>
              <a:pPr algn="r">
                <a:spcAft>
                  <a:spcPts val="600"/>
                </a:spcAft>
              </a:pPr>
              <a:r>
                <a:rPr lang="en-GB" sz="1200" dirty="0"/>
                <a:t>88%</a:t>
              </a:r>
            </a:p>
            <a:p>
              <a:pPr algn="r">
                <a:spcAft>
                  <a:spcPts val="600"/>
                </a:spcAft>
              </a:pPr>
              <a:r>
                <a:rPr lang="en-GB" sz="1200" dirty="0"/>
                <a:t>100%</a:t>
              </a:r>
            </a:p>
          </p:txBody>
        </p:sp>
        <p:sp>
          <p:nvSpPr>
            <p:cNvPr id="11" name="TextBox 10">
              <a:extLst>
                <a:ext uri="{FF2B5EF4-FFF2-40B4-BE49-F238E27FC236}">
                  <a16:creationId xmlns="" xmlns:a16="http://schemas.microsoft.com/office/drawing/2014/main" id="{3BA22941-3AF5-425F-B344-6483B34E71D8}"/>
                </a:ext>
              </a:extLst>
            </p:cNvPr>
            <p:cNvSpPr txBox="1"/>
            <p:nvPr/>
          </p:nvSpPr>
          <p:spPr>
            <a:xfrm>
              <a:off x="8460432" y="2060848"/>
              <a:ext cx="432048" cy="446276"/>
            </a:xfrm>
            <a:prstGeom prst="rect">
              <a:avLst/>
            </a:prstGeom>
          </p:spPr>
          <p:txBody>
            <a:bodyPr vert="horz" wrap="square" lIns="0" tIns="0" rIns="0" bIns="0" rtlCol="0">
              <a:spAutoFit/>
            </a:bodyPr>
            <a:lstStyle/>
            <a:p>
              <a:pPr algn="r">
                <a:spcAft>
                  <a:spcPts val="600"/>
                </a:spcAft>
              </a:pPr>
              <a:r>
                <a:rPr lang="en-GB" sz="1200" dirty="0"/>
                <a:t>12%</a:t>
              </a:r>
            </a:p>
            <a:p>
              <a:pPr algn="r">
                <a:spcAft>
                  <a:spcPts val="600"/>
                </a:spcAft>
              </a:pPr>
              <a:r>
                <a:rPr lang="en-GB" sz="1200" dirty="0"/>
                <a:t>0%</a:t>
              </a:r>
            </a:p>
          </p:txBody>
        </p:sp>
        <p:sp>
          <p:nvSpPr>
            <p:cNvPr id="12" name="Rectangle 11">
              <a:extLst>
                <a:ext uri="{FF2B5EF4-FFF2-40B4-BE49-F238E27FC236}">
                  <a16:creationId xmlns="" xmlns:a16="http://schemas.microsoft.com/office/drawing/2014/main" id="{AE028A67-02CE-4E8F-83A6-F752988A8A82}"/>
                </a:ext>
              </a:extLst>
            </p:cNvPr>
            <p:cNvSpPr/>
            <p:nvPr/>
          </p:nvSpPr>
          <p:spPr>
            <a:xfrm>
              <a:off x="7236296" y="1634480"/>
              <a:ext cx="1800200" cy="100243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ight Arrow 2">
            <a:extLst>
              <a:ext uri="{FF2B5EF4-FFF2-40B4-BE49-F238E27FC236}">
                <a16:creationId xmlns="" xmlns:a16="http://schemas.microsoft.com/office/drawing/2014/main" id="{D834041A-77C8-4E2F-9337-ACCD709106DE}"/>
              </a:ext>
            </a:extLst>
          </p:cNvPr>
          <p:cNvSpPr/>
          <p:nvPr/>
        </p:nvSpPr>
        <p:spPr bwMode="auto">
          <a:xfrm>
            <a:off x="6444208" y="3212976"/>
            <a:ext cx="493453" cy="2160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4" name="Right Arrow 11">
            <a:extLst>
              <a:ext uri="{FF2B5EF4-FFF2-40B4-BE49-F238E27FC236}">
                <a16:creationId xmlns="" xmlns:a16="http://schemas.microsoft.com/office/drawing/2014/main" id="{D34A140D-61CB-47EB-AD4B-E8D1D9DDB7DF}"/>
              </a:ext>
            </a:extLst>
          </p:cNvPr>
          <p:cNvSpPr/>
          <p:nvPr/>
        </p:nvSpPr>
        <p:spPr bwMode="auto">
          <a:xfrm>
            <a:off x="6444208" y="3463175"/>
            <a:ext cx="493453" cy="216030"/>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9971823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OEM3: background</a:t>
            </a:r>
          </a:p>
        </p:txBody>
      </p:sp>
      <p:sp>
        <p:nvSpPr>
          <p:cNvPr id="3" name="Slide Number Placeholder 2"/>
          <p:cNvSpPr>
            <a:spLocks noGrp="1"/>
          </p:cNvSpPr>
          <p:nvPr>
            <p:ph type="sldNum" sz="quarter" idx="13"/>
          </p:nvPr>
        </p:nvSpPr>
        <p:spPr/>
        <p:txBody>
          <a:bodyPr/>
          <a:lstStyle/>
          <a:p>
            <a:fld id="{89D2D49A-B678-49DD-A6F9-08A7BB776F50}" type="slidenum">
              <a:rPr lang="en-GB" smtClean="0"/>
              <a:pPr/>
              <a:t>9</a:t>
            </a:fld>
            <a:endParaRPr lang="en-GB" dirty="0"/>
          </a:p>
        </p:txBody>
      </p:sp>
      <p:sp>
        <p:nvSpPr>
          <p:cNvPr id="5" name="Rectangle 4">
            <a:extLst>
              <a:ext uri="{FF2B5EF4-FFF2-40B4-BE49-F238E27FC236}">
                <a16:creationId xmlns="" xmlns:a16="http://schemas.microsoft.com/office/drawing/2014/main" id="{B0116164-5849-4ADA-94B7-0696E69E9DAB}"/>
              </a:ext>
            </a:extLst>
          </p:cNvPr>
          <p:cNvSpPr/>
          <p:nvPr/>
        </p:nvSpPr>
        <p:spPr>
          <a:xfrm>
            <a:off x="539440" y="1052670"/>
            <a:ext cx="7849090" cy="5447645"/>
          </a:xfrm>
          <a:prstGeom prst="rect">
            <a:avLst/>
          </a:prstGeom>
        </p:spPr>
        <p:txBody>
          <a:bodyPr wrap="square">
            <a:spAutoFit/>
          </a:bodyPr>
          <a:lstStyle/>
          <a:p>
            <a:pPr marL="285750" indent="-285750" algn="just">
              <a:buFont typeface="Arial" panose="020B0604020202020204" pitchFamily="34" charset="0"/>
              <a:buChar char="•"/>
            </a:pPr>
            <a:endParaRPr lang="en-GB" sz="2000" b="1" kern="0" dirty="0">
              <a:latin typeface="+mj-lt"/>
              <a:ea typeface="+mj-ea"/>
              <a:cs typeface="+mj-cs"/>
            </a:endParaRPr>
          </a:p>
          <a:p>
            <a:pPr marL="285750" indent="-285750" algn="just">
              <a:buFont typeface="Arial" panose="020B0604020202020204" pitchFamily="34" charset="0"/>
              <a:buChar char="•"/>
            </a:pPr>
            <a:r>
              <a:rPr lang="en-GB" sz="2000" b="1" kern="0" dirty="0">
                <a:latin typeface="+mj-lt"/>
                <a:ea typeface="+mj-ea"/>
                <a:cs typeface="+mj-cs"/>
              </a:rPr>
              <a:t>In May 2015 OEM3 analysed a high volume of tests run in house on cycles WLTC (4 phase cycle and individual phases), FTP and US-06 to establish ASCR, RMSSE and IWR metrics.</a:t>
            </a:r>
          </a:p>
          <a:p>
            <a:pPr algn="just"/>
            <a:endParaRPr lang="en-GB" sz="2000" b="1" kern="0" dirty="0">
              <a:latin typeface="+mj-lt"/>
              <a:ea typeface="+mj-ea"/>
              <a:cs typeface="+mj-cs"/>
            </a:endParaRPr>
          </a:p>
          <a:p>
            <a:pPr marL="285750" indent="-285750" algn="just">
              <a:buFont typeface="Arial" panose="020B0604020202020204" pitchFamily="34" charset="0"/>
              <a:buChar char="•"/>
            </a:pPr>
            <a:r>
              <a:rPr lang="en-GB" sz="2000" b="1" kern="0" dirty="0">
                <a:latin typeface="+mj-lt"/>
                <a:ea typeface="+mj-ea"/>
                <a:cs typeface="+mj-cs"/>
              </a:rPr>
              <a:t>The WLTC drive has been shown on the drivers aid without tolerance bands, the drivers were instructed to follow the trace. This data was collected since the cycle was finalised (v 5.3) and post processed in May 2015.</a:t>
            </a:r>
          </a:p>
          <a:p>
            <a:pPr marL="285750" indent="-285750" algn="just">
              <a:buFont typeface="Arial" panose="020B0604020202020204" pitchFamily="34" charset="0"/>
              <a:buChar char="•"/>
            </a:pPr>
            <a:endParaRPr lang="en-GB" sz="2000" b="1" kern="0" dirty="0">
              <a:solidFill>
                <a:schemeClr val="bg1">
                  <a:lumMod val="75000"/>
                </a:schemeClr>
              </a:solidFill>
              <a:latin typeface="+mj-lt"/>
              <a:ea typeface="+mj-ea"/>
              <a:cs typeface="+mj-cs"/>
            </a:endParaRPr>
          </a:p>
          <a:p>
            <a:pPr marL="342900" indent="-342900" algn="just">
              <a:buFont typeface="Arial" panose="020B0604020202020204" pitchFamily="34" charset="0"/>
              <a:buChar char="•"/>
            </a:pPr>
            <a:r>
              <a:rPr lang="en-GB" sz="2000" b="1" kern="0" dirty="0">
                <a:solidFill>
                  <a:srgbClr val="0000FF"/>
                </a:solidFill>
              </a:rPr>
              <a:t>2017 WLTP datasets from OEM3 in Europe and OEM3 in North America have been analysed:</a:t>
            </a:r>
          </a:p>
          <a:p>
            <a:pPr marL="1257300" lvl="2" indent="-342900" algn="just">
              <a:buFont typeface="Arial" panose="020B0604020202020204" pitchFamily="34" charset="0"/>
              <a:buChar char="•"/>
            </a:pPr>
            <a:r>
              <a:rPr lang="en-GB" sz="2000" b="1" kern="0" dirty="0">
                <a:solidFill>
                  <a:srgbClr val="0000FF"/>
                </a:solidFill>
              </a:rPr>
              <a:t>Last 500 WLTPs for OEM3 in Europe.</a:t>
            </a:r>
          </a:p>
          <a:p>
            <a:pPr marL="1257300" lvl="2" indent="-342900" algn="just">
              <a:buFont typeface="Arial" panose="020B0604020202020204" pitchFamily="34" charset="0"/>
              <a:buChar char="•"/>
            </a:pPr>
            <a:r>
              <a:rPr lang="en-GB" sz="2000" b="1" kern="0" dirty="0">
                <a:solidFill>
                  <a:srgbClr val="0000FF"/>
                </a:solidFill>
              </a:rPr>
              <a:t>WLTPs run since 01 May 2017 for OEM3 in North America.</a:t>
            </a:r>
          </a:p>
          <a:p>
            <a:pPr algn="just"/>
            <a:endParaRPr lang="en-GB" sz="2400" b="1" kern="0" dirty="0">
              <a:solidFill>
                <a:schemeClr val="bg1">
                  <a:lumMod val="75000"/>
                </a:schemeClr>
              </a:solidFill>
              <a:latin typeface="+mj-lt"/>
              <a:ea typeface="+mj-ea"/>
              <a:cs typeface="+mj-cs"/>
            </a:endParaRPr>
          </a:p>
          <a:p>
            <a:pPr algn="just"/>
            <a:endParaRPr lang="en-GB" sz="2400" b="1" kern="0" dirty="0">
              <a:solidFill>
                <a:schemeClr val="bg1">
                  <a:lumMod val="75000"/>
                </a:schemeClr>
              </a:solidFill>
              <a:latin typeface="+mj-lt"/>
              <a:ea typeface="+mj-ea"/>
              <a:cs typeface="+mj-cs"/>
            </a:endParaRPr>
          </a:p>
        </p:txBody>
      </p:sp>
    </p:spTree>
    <p:extLst>
      <p:ext uri="{BB962C8B-B14F-4D97-AF65-F5344CB8AC3E}">
        <p14:creationId xmlns:p14="http://schemas.microsoft.com/office/powerpoint/2010/main" val="2374134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CEA Main page">
  <a:themeElements>
    <a:clrScheme name="ACEA 1">
      <a:dk1>
        <a:srgbClr val="000000"/>
      </a:dk1>
      <a:lt1>
        <a:srgbClr val="FFFFFF"/>
      </a:lt1>
      <a:dk2>
        <a:srgbClr val="155396"/>
      </a:dk2>
      <a:lt2>
        <a:srgbClr val="E0E0E0"/>
      </a:lt2>
      <a:accent1>
        <a:srgbClr val="00B050"/>
      </a:accent1>
      <a:accent2>
        <a:srgbClr val="3333CC"/>
      </a:accent2>
      <a:accent3>
        <a:srgbClr val="00B0F0"/>
      </a:accent3>
      <a:accent4>
        <a:srgbClr val="7030A0"/>
      </a:accent4>
      <a:accent5>
        <a:srgbClr val="FF0000"/>
      </a:accent5>
      <a:accent6>
        <a:srgbClr val="21FB36"/>
      </a:accent6>
      <a:hlink>
        <a:srgbClr val="0000E5"/>
      </a:hlink>
      <a:folHlink>
        <a:srgbClr val="7030A0"/>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ACEA Powerpoint 4by3" id="{CE254CD1-374E-4920-ADE4-A5F48EAF8845}" vid="{3318F585-7305-4555-B23F-B0C7F748A99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DA8BD1D550DD4CAEE54C01EA183682" ma:contentTypeVersion="6" ma:contentTypeDescription="Create a new document." ma:contentTypeScope="" ma:versionID="6c563b37b9bc47cff91150576afbc32a">
  <xsd:schema xmlns:xsd="http://www.w3.org/2001/XMLSchema" xmlns:xs="http://www.w3.org/2001/XMLSchema" xmlns:p="http://schemas.microsoft.com/office/2006/metadata/properties" xmlns:ns2="99813c91-9b9b-4121-b88f-61a2d9f5fff1" xmlns:ns3="dcb1fdc8-5e1b-430f-bf6e-c98c57f7b9bf" targetNamespace="http://schemas.microsoft.com/office/2006/metadata/properties" ma:root="true" ma:fieldsID="632d599de60e4157b4cf5297dedb3746" ns2:_="" ns3:_="">
    <xsd:import namespace="99813c91-9b9b-4121-b88f-61a2d9f5fff1"/>
    <xsd:import namespace="dcb1fdc8-5e1b-430f-bf6e-c98c57f7b9b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b1fdc8-5e1b-430f-bf6e-c98c57f7b9b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2D641B-E433-4ACD-8AF3-4A0C7067332B}">
  <ds:schemaRefs>
    <ds:schemaRef ds:uri="http://purl.org/dc/dcmitype/"/>
    <ds:schemaRef ds:uri="http://schemas.microsoft.com/office/infopath/2007/PartnerControls"/>
    <ds:schemaRef ds:uri="http://purl.org/dc/terms/"/>
    <ds:schemaRef ds:uri="99813c91-9b9b-4121-b88f-61a2d9f5fff1"/>
    <ds:schemaRef ds:uri="http://purl.org/dc/elements/1.1/"/>
    <ds:schemaRef ds:uri="http://schemas.openxmlformats.org/package/2006/metadata/core-properties"/>
    <ds:schemaRef ds:uri="http://schemas.microsoft.com/office/2006/documentManagement/types"/>
    <ds:schemaRef ds:uri="dcb1fdc8-5e1b-430f-bf6e-c98c57f7b9bf"/>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88CD7068-C1D2-4D51-99D4-8F7D9356E5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dcb1fdc8-5e1b-430f-bf6e-c98c57f7b9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D7CE1E6-EC24-4B8C-AB1C-F739238571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ACEA Powerpoint 4by3</Template>
  <TotalTime>0</TotalTime>
  <Words>927</Words>
  <Application>Microsoft Office PowerPoint</Application>
  <PresentationFormat>Bildschirmpräsentation (4:3)</PresentationFormat>
  <Paragraphs>167</Paragraphs>
  <Slides>17</Slides>
  <Notes>0</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ACEA Main page</vt:lpstr>
      <vt:lpstr>Drive Trace Indices in WLTP</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Yacine Khellaf</dc:creator>
  <cp:lastModifiedBy>BC 180409</cp:lastModifiedBy>
  <cp:revision>6</cp:revision>
  <dcterms:created xsi:type="dcterms:W3CDTF">2017-12-07T16:10:31Z</dcterms:created>
  <dcterms:modified xsi:type="dcterms:W3CDTF">2018-04-12T14:04:51Z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0x01010034DA8BD1D550DD4CAEE54C01EA183682</vt:lpwstr>
  </property>
  <property fmtid="{D5CDD505-2E9C-101B-9397-08002B2CF9AE}" pid="3" name="_AdHocReviewCycleID">
    <vt:i4>1080625842</vt:i4>
  </property>
  <property fmtid="{D5CDD505-2E9C-101B-9397-08002B2CF9AE}" pid="4" name="_NewReviewCycle">
    <vt:lpwstr/>
  </property>
  <property fmtid="{D5CDD505-2E9C-101B-9397-08002B2CF9AE}" pid="5" name="_EmailSubject">
    <vt:lpwstr>Drive Trace Indices</vt:lpwstr>
  </property>
  <property fmtid="{D5CDD505-2E9C-101B-9397-08002B2CF9AE}" pid="6" name="_AuthorEmail">
    <vt:lpwstr>william.coleman@volkswagen.de</vt:lpwstr>
  </property>
  <property fmtid="{D5CDD505-2E9C-101B-9397-08002B2CF9AE}" pid="7" name="_AuthorEmailDisplayName">
    <vt:lpwstr>Coleman, William (K-GEAG/1)</vt:lpwstr>
  </property>
</Properties>
</file>