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333" r:id="rId3"/>
    <p:sldId id="334" r:id="rId4"/>
    <p:sldId id="349" r:id="rId5"/>
    <p:sldId id="336" r:id="rId6"/>
    <p:sldId id="350" r:id="rId7"/>
    <p:sldId id="321" r:id="rId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EBA"/>
    <a:srgbClr val="FFCCFF"/>
    <a:srgbClr val="F4B2F1"/>
    <a:srgbClr val="DF27D6"/>
    <a:srgbClr val="C1F9C9"/>
    <a:srgbClr val="008000"/>
    <a:srgbClr val="78422C"/>
    <a:srgbClr val="D493DD"/>
    <a:srgbClr val="D08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02" autoAdjust="0"/>
    <p:restoredTop sz="94660"/>
  </p:normalViewPr>
  <p:slideViewPr>
    <p:cSldViewPr>
      <p:cViewPr varScale="1">
        <p:scale>
          <a:sx n="105" d="100"/>
          <a:sy n="105" d="100"/>
        </p:scale>
        <p:origin x="579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1593-F832-479D-941E-FBB08BFA200D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B5E2E-492C-4676-BCFE-3FE614A5E2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48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93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77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080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13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4274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001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218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80091-F018-4F0F-AC66-475A91A071DB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5E83-4CC8-49D5-AB46-EA9E1A6F2D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18DD1-8F9D-4301-9135-5D198A3FD341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2EA7-6369-4901-BC03-11A7C3ADE0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2CE8D-5B61-441B-9926-F12EFC646454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309B-A58E-4526-9C65-6FE93161A3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帯だけ con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 userDrawn="1"/>
        </p:nvSpPr>
        <p:spPr bwMode="auto">
          <a:xfrm>
            <a:off x="141288" y="6502400"/>
            <a:ext cx="8859837" cy="252413"/>
          </a:xfrm>
          <a:prstGeom prst="rect">
            <a:avLst/>
          </a:prstGeom>
          <a:gradFill rotWithShape="1">
            <a:gsLst>
              <a:gs pos="0">
                <a:srgbClr val="80002B"/>
              </a:gs>
              <a:gs pos="100000">
                <a:srgbClr val="3B0014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 userDrawn="1"/>
        </p:nvSpPr>
        <p:spPr bwMode="auto">
          <a:xfrm>
            <a:off x="4081463" y="6488113"/>
            <a:ext cx="445135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ja-JP" sz="1400" b="0" i="1">
                <a:solidFill>
                  <a:schemeClr val="bg1"/>
                </a:solidFill>
              </a:rPr>
              <a:t>National Traffic Safety and Environment Laboratory</a:t>
            </a:r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8321675" y="6524625"/>
          <a:ext cx="315913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914" name="ビットマップ イメージ" r:id="rId3" imgW="1295238" imgH="876190" progId="PBrush">
                  <p:embed/>
                </p:oleObj>
              </mc:Choice>
              <mc:Fallback>
                <p:oleObj name="ビットマップ イメージ" r:id="rId3" imgW="1295238" imgH="87619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1675" y="6524625"/>
                        <a:ext cx="315913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41288" y="6183313"/>
            <a:ext cx="1118344" cy="30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 b="1" baseline="0">
                <a:solidFill>
                  <a:schemeClr val="tx1"/>
                </a:solidFill>
                <a:latin typeface="Adobe Gothic Std B" pitchFamily="34" charset="-128"/>
                <a:ea typeface="Adobe Gothic Std B" pitchFamily="34" charset="-128"/>
              </a:defRPr>
            </a:lvl1pPr>
          </a:lstStyle>
          <a:p>
            <a:pPr>
              <a:defRPr/>
            </a:pPr>
            <a:r>
              <a:rPr lang="en-US" altLang="ja-JP" dirty="0"/>
              <a:t>Confidential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FD35C-FC12-454B-AD79-56911C0CDC9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871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1FC3C-C4DF-4557-9D2F-8E0E7A0DFFA0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19A96-8953-4FBF-875B-DD35DE7330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AA94-1706-4E6A-98A5-CF083FD5D089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2A5BB-D8FC-4586-AC46-63145D3007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24106-473C-4BE4-89E9-8DFACCA49CA2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0D71C-3765-44A6-B0BD-DB3E4A3177D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9D61-9565-4718-B44D-C94628585AE5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E9D98-BB10-45DB-81F2-06ECD95ADA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FD26-980B-4E54-9B76-E122B1B140E7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AE5CD-A90E-413B-9E30-B17F42F0E4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346C-98C2-4BAA-A1A6-7E446E3397C0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4EC7-FF9F-4360-874C-5C2A2FE05D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F765E-CA1D-4E5B-89ED-B9E48873FD23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B46F9-1E17-4F40-8338-093C63769F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40042-0E00-4785-86F9-8B9CC869557D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98717-1206-4433-8040-6E8388B2969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20DA4B0-AA0F-43AF-96CB-69D6EB328120}" type="datetimeFigureOut">
              <a:rPr lang="ja-JP" altLang="en-US"/>
              <a:pPr>
                <a:defRPr/>
              </a:pPr>
              <a:t>2018/9/12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CD636F-BBEC-41C5-A7E2-57CB2EE212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0373" y="1596082"/>
            <a:ext cx="8136904" cy="1470025"/>
          </a:xfrm>
        </p:spPr>
        <p:txBody>
          <a:bodyPr/>
          <a:lstStyle/>
          <a:p>
            <a:pPr eaLnBrk="1" hangingPunct="1"/>
            <a:r>
              <a:rPr lang="en-US" altLang="ja-JP" sz="3600" dirty="0"/>
              <a:t>Meeting</a:t>
            </a:r>
            <a:r>
              <a:rPr lang="ja-JP" altLang="en-US" sz="3600" dirty="0"/>
              <a:t> </a:t>
            </a:r>
            <a:r>
              <a:rPr lang="en-US" altLang="ja-JP" sz="3600" dirty="0"/>
              <a:t>rules</a:t>
            </a:r>
            <a:r>
              <a:rPr lang="ja-JP" altLang="en-US" sz="3600" dirty="0"/>
              <a:t> </a:t>
            </a:r>
            <a:r>
              <a:rPr lang="en-US" altLang="ja-JP" sz="3600" dirty="0"/>
              <a:t>confirmation</a:t>
            </a:r>
            <a:endParaRPr lang="ja-JP" altLang="en-US" sz="3600" dirty="0"/>
          </a:p>
        </p:txBody>
      </p:sp>
      <p:sp>
        <p:nvSpPr>
          <p:cNvPr id="210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6081" y="4092206"/>
            <a:ext cx="8351837" cy="98930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b="1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EVS-IWG Secretary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Kenichiroh KOSHIKA </a:t>
            </a:r>
            <a:endParaRPr lang="en-US" altLang="zh-TW" sz="2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58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245225"/>
            <a:ext cx="2133600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3B0C2-D271-4B3E-8CC0-57F675FE5AE6}" type="slidenum">
              <a:rPr lang="en-US" altLang="ja-JP" b="1">
                <a:solidFill>
                  <a:schemeClr val="bg1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02" name="Rectangle 7"/>
          <p:cNvSpPr>
            <a:spLocks noChangeArrowheads="1"/>
          </p:cNvSpPr>
          <p:nvPr/>
        </p:nvSpPr>
        <p:spPr bwMode="auto">
          <a:xfrm>
            <a:off x="182549" y="1681430"/>
            <a:ext cx="8785225" cy="71437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103" name="Rectangle 8"/>
          <p:cNvSpPr>
            <a:spLocks noChangeArrowheads="1"/>
          </p:cNvSpPr>
          <p:nvPr/>
        </p:nvSpPr>
        <p:spPr bwMode="auto">
          <a:xfrm>
            <a:off x="182549" y="3030389"/>
            <a:ext cx="8785225" cy="71437"/>
          </a:xfrm>
          <a:prstGeom prst="rect">
            <a:avLst/>
          </a:prstGeom>
          <a:gradFill rotWithShape="1">
            <a:gsLst>
              <a:gs pos="0">
                <a:srgbClr val="B8002E"/>
              </a:gs>
              <a:gs pos="100000">
                <a:srgbClr val="55001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graphicFrame>
        <p:nvGraphicFramePr>
          <p:cNvPr id="2098" name="Object 50"/>
          <p:cNvGraphicFramePr>
            <a:graphicFrameLocks noChangeAspect="1"/>
          </p:cNvGraphicFramePr>
          <p:nvPr/>
        </p:nvGraphicFramePr>
        <p:xfrm>
          <a:off x="7867650" y="5932488"/>
          <a:ext cx="10969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8" name="ビットマップ イメージ" r:id="rId4" imgW="1295238" imgH="876190" progId="PBrush">
                  <p:embed/>
                </p:oleObj>
              </mc:Choice>
              <mc:Fallback>
                <p:oleObj name="ビットマップ イメージ" r:id="rId4" imgW="1295238" imgH="876190" progId="PBrush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7650" y="5932488"/>
                        <a:ext cx="1096963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4" name="Text Box 12"/>
          <p:cNvSpPr txBox="1">
            <a:spLocks noChangeArrowheads="1"/>
          </p:cNvSpPr>
          <p:nvPr/>
        </p:nvSpPr>
        <p:spPr bwMode="auto">
          <a:xfrm>
            <a:off x="7524750" y="18891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b="1" dirty="0"/>
              <a:t>2018.09.13</a:t>
            </a:r>
          </a:p>
        </p:txBody>
      </p:sp>
      <p:pic>
        <p:nvPicPr>
          <p:cNvPr id="2105" name="Picture 14" descr="car_col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5983288"/>
            <a:ext cx="13668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283006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Outline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2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179388" y="1147213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901" y="1365643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Improvement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reports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ja-JP" sz="3200" dirty="0"/>
              <a:t>Submission</a:t>
            </a:r>
            <a:r>
              <a:rPr lang="ja-JP" altLang="en-US" sz="3200" dirty="0"/>
              <a:t> </a:t>
            </a:r>
            <a:r>
              <a:rPr lang="en-US" altLang="ja-JP" sz="3200" dirty="0"/>
              <a:t>condition</a:t>
            </a:r>
            <a:r>
              <a:rPr lang="ja-JP" altLang="en-US" sz="3200" dirty="0"/>
              <a:t> </a:t>
            </a:r>
            <a:r>
              <a:rPr lang="en-US" altLang="ja-JP" sz="3200" dirty="0"/>
              <a:t>for 16</a:t>
            </a:r>
            <a:r>
              <a:rPr lang="en-US" altLang="ja-JP" sz="3200" baseline="30000" dirty="0"/>
              <a:t>th</a:t>
            </a:r>
            <a:r>
              <a:rPr lang="en-US" altLang="ja-JP" sz="3200" dirty="0"/>
              <a:t> IWG</a:t>
            </a:r>
          </a:p>
        </p:txBody>
      </p:sp>
    </p:spTree>
    <p:extLst>
      <p:ext uri="{BB962C8B-B14F-4D97-AF65-F5344CB8AC3E}">
        <p14:creationId xmlns:p14="http://schemas.microsoft.com/office/powerpoint/2010/main" val="325991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55475" y="420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According to your requests: File names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3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176012" y="737519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3767" y="1002417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Improvement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reports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8A635B7-41AE-4050-9A16-0EC8D99EA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3" y="1582813"/>
            <a:ext cx="3450351" cy="120559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3072542-8F23-4EFE-B5A3-B201F14B4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6388" y="3014328"/>
            <a:ext cx="4568950" cy="286679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54760BE-0463-4DA7-BFEE-5F846C86ACA7}"/>
              </a:ext>
            </a:extLst>
          </p:cNvPr>
          <p:cNvSpPr txBox="1"/>
          <p:nvPr/>
        </p:nvSpPr>
        <p:spPr>
          <a:xfrm>
            <a:off x="4208584" y="2777486"/>
            <a:ext cx="72008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After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C508486-5D36-4318-8B49-FDB39B87F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289409"/>
            <a:ext cx="2998643" cy="256617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AF9ABA6-21F8-4E42-B356-730971963F0B}"/>
              </a:ext>
            </a:extLst>
          </p:cNvPr>
          <p:cNvSpPr txBox="1"/>
          <p:nvPr/>
        </p:nvSpPr>
        <p:spPr>
          <a:xfrm>
            <a:off x="314995" y="2829662"/>
            <a:ext cx="97134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Before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28CD7F-1E15-44D7-B344-8D66BAC47F18}"/>
              </a:ext>
            </a:extLst>
          </p:cNvPr>
          <p:cNvSpPr txBox="1"/>
          <p:nvPr/>
        </p:nvSpPr>
        <p:spPr>
          <a:xfrm>
            <a:off x="227731" y="5880795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Added more information into the file names</a:t>
            </a:r>
          </a:p>
        </p:txBody>
      </p:sp>
    </p:spTree>
    <p:extLst>
      <p:ext uri="{BB962C8B-B14F-4D97-AF65-F5344CB8AC3E}">
        <p14:creationId xmlns:p14="http://schemas.microsoft.com/office/powerpoint/2010/main" val="208309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55475" y="420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According to your requests: File names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4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176012" y="737519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3767" y="1002417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Improvement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reports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54760BE-0463-4DA7-BFEE-5F846C86ACA7}"/>
              </a:ext>
            </a:extLst>
          </p:cNvPr>
          <p:cNvSpPr txBox="1"/>
          <p:nvPr/>
        </p:nvSpPr>
        <p:spPr>
          <a:xfrm>
            <a:off x="227731" y="1696372"/>
            <a:ext cx="72008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After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28CD7F-1E15-44D7-B344-8D66BAC47F18}"/>
              </a:ext>
            </a:extLst>
          </p:cNvPr>
          <p:cNvSpPr txBox="1"/>
          <p:nvPr/>
        </p:nvSpPr>
        <p:spPr>
          <a:xfrm>
            <a:off x="227731" y="5880795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Added more information into the file names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813A5E4-EC9C-42AA-A3B6-94AF1C720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1657034"/>
            <a:ext cx="6065232" cy="422376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7E32DF-2928-4CB9-8B04-27C38D06D14E}"/>
              </a:ext>
            </a:extLst>
          </p:cNvPr>
          <p:cNvSpPr txBox="1"/>
          <p:nvPr/>
        </p:nvSpPr>
        <p:spPr>
          <a:xfrm>
            <a:off x="1259632" y="390144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Main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166188C-8A2B-4FC9-8190-9B2FD4F4284D}"/>
              </a:ext>
            </a:extLst>
          </p:cNvPr>
          <p:cNvSpPr txBox="1"/>
          <p:nvPr/>
        </p:nvSpPr>
        <p:spPr>
          <a:xfrm>
            <a:off x="395536" y="4300111"/>
            <a:ext cx="1597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Short presentation</a:t>
            </a:r>
            <a:endParaRPr kumimoji="1" lang="ja-JP" altLang="en-US" dirty="0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4AD09A8-48B6-46CD-BEEF-8A2BF5DA1E95}"/>
              </a:ext>
            </a:extLst>
          </p:cNvPr>
          <p:cNvCxnSpPr/>
          <p:nvPr/>
        </p:nvCxnSpPr>
        <p:spPr>
          <a:xfrm>
            <a:off x="2195736" y="4365104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75D363A3-CF46-4003-B58B-C9A4E3B15F08}"/>
              </a:ext>
            </a:extLst>
          </p:cNvPr>
          <p:cNvCxnSpPr/>
          <p:nvPr/>
        </p:nvCxnSpPr>
        <p:spPr>
          <a:xfrm>
            <a:off x="2195736" y="4581128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25BD06F-98EE-4905-BF9B-D04291DE481D}"/>
              </a:ext>
            </a:extLst>
          </p:cNvPr>
          <p:cNvCxnSpPr/>
          <p:nvPr/>
        </p:nvCxnSpPr>
        <p:spPr>
          <a:xfrm>
            <a:off x="2174216" y="4113960"/>
            <a:ext cx="36004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50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1305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Submission condition in EVS 16</a:t>
            </a:r>
            <a:r>
              <a:rPr lang="en-US" altLang="ja-JP" sz="2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meeting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5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245754" y="769635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692" y="91162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u="sng" dirty="0">
                <a:solidFill>
                  <a:srgbClr val="FF0000"/>
                </a:solidFill>
              </a:rPr>
              <a:t>90%</a:t>
            </a:r>
            <a:r>
              <a:rPr lang="en-US" altLang="ja-JP" sz="3200" u="sng" dirty="0"/>
              <a:t> of technical presentations </a:t>
            </a:r>
            <a:r>
              <a:rPr lang="en-US" altLang="ja-JP" sz="3200" dirty="0"/>
              <a:t>were submitted before the deadline</a:t>
            </a:r>
            <a:endParaRPr kumimoji="1" lang="en-US" altLang="ja-JP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B5CDCF-EDCE-409A-AC16-F13D1499AFBD}"/>
              </a:ext>
            </a:extLst>
          </p:cNvPr>
          <p:cNvSpPr txBox="1"/>
          <p:nvPr/>
        </p:nvSpPr>
        <p:spPr>
          <a:xfrm>
            <a:off x="323901" y="5530879"/>
            <a:ext cx="8208912" cy="830997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Thank you for your cooperation !</a:t>
            </a:r>
          </a:p>
          <a:p>
            <a:r>
              <a:rPr lang="en-US" altLang="ja-JP" sz="2400" dirty="0"/>
              <a:t>Please keep this high score in the next meeting.</a:t>
            </a:r>
            <a:endParaRPr kumimoji="1" lang="en-US" altLang="ja-JP" sz="3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861CB6C-9553-4357-B51E-71A0C99ED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2204864"/>
            <a:ext cx="3191783" cy="315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36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1305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Submission condition in EVS 16</a:t>
            </a:r>
            <a:r>
              <a:rPr lang="en-US" altLang="ja-JP" sz="2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meeting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6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245754" y="769635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692" y="911622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Score decreased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B5CDCF-EDCE-409A-AC16-F13D1499AFBD}"/>
              </a:ext>
            </a:extLst>
          </p:cNvPr>
          <p:cNvSpPr txBox="1"/>
          <p:nvPr/>
        </p:nvSpPr>
        <p:spPr>
          <a:xfrm>
            <a:off x="323901" y="5916510"/>
            <a:ext cx="8208912" cy="46166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Please submit before the deadline.</a:t>
            </a:r>
            <a:endParaRPr kumimoji="1" lang="en-US" altLang="ja-JP" sz="3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624BC25-D7D1-4DAF-9BAC-A045ED246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96" y="1469255"/>
            <a:ext cx="7366989" cy="86896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AA972E-4C04-44D0-A651-67FC7F034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2492896"/>
            <a:ext cx="5616624" cy="334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54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4825" y="2133600"/>
            <a:ext cx="8134350" cy="1470025"/>
          </a:xfrm>
        </p:spPr>
        <p:txBody>
          <a:bodyPr/>
          <a:lstStyle/>
          <a:p>
            <a:pPr eaLnBrk="1" hangingPunct="1"/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Thank you !</a:t>
            </a:r>
            <a:endParaRPr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58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245225"/>
            <a:ext cx="2133600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3B0C2-D271-4B3E-8CC0-57F675FE5AE6}" type="slidenum">
              <a:rPr lang="en-US" altLang="ja-JP" b="1">
                <a:solidFill>
                  <a:schemeClr val="bg1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ja-JP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02" name="Rectangle 7"/>
          <p:cNvSpPr>
            <a:spLocks noChangeArrowheads="1"/>
          </p:cNvSpPr>
          <p:nvPr/>
        </p:nvSpPr>
        <p:spPr bwMode="auto">
          <a:xfrm>
            <a:off x="176213" y="1700213"/>
            <a:ext cx="8785225" cy="71437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2103" name="Rectangle 8"/>
          <p:cNvSpPr>
            <a:spLocks noChangeArrowheads="1"/>
          </p:cNvSpPr>
          <p:nvPr/>
        </p:nvSpPr>
        <p:spPr bwMode="auto">
          <a:xfrm>
            <a:off x="179388" y="3789363"/>
            <a:ext cx="8785225" cy="71437"/>
          </a:xfrm>
          <a:prstGeom prst="rect">
            <a:avLst/>
          </a:prstGeom>
          <a:gradFill rotWithShape="1">
            <a:gsLst>
              <a:gs pos="0">
                <a:srgbClr val="B8002E"/>
              </a:gs>
              <a:gs pos="100000">
                <a:srgbClr val="55001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graphicFrame>
        <p:nvGraphicFramePr>
          <p:cNvPr id="2098" name="Object 50"/>
          <p:cNvGraphicFramePr>
            <a:graphicFrameLocks noChangeAspect="1"/>
          </p:cNvGraphicFramePr>
          <p:nvPr/>
        </p:nvGraphicFramePr>
        <p:xfrm>
          <a:off x="7867650" y="5932488"/>
          <a:ext cx="10969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39" name="ビットマップ イメージ" r:id="rId4" imgW="1295238" imgH="876190" progId="PBrush">
                  <p:embed/>
                </p:oleObj>
              </mc:Choice>
              <mc:Fallback>
                <p:oleObj name="ビットマップ イメージ" r:id="rId4" imgW="1295238" imgH="87619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7650" y="5932488"/>
                        <a:ext cx="1096963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05" name="Picture 14" descr="car_col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5983288"/>
            <a:ext cx="13668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3309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16158</TotalTime>
  <Words>117</Words>
  <Application>Microsoft Office PowerPoint</Application>
  <PresentationFormat>画面に合わせる (4:3)</PresentationFormat>
  <Paragraphs>40</Paragraphs>
  <Slides>7</Slides>
  <Notes>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Adobe Gothic Std B</vt:lpstr>
      <vt:lpstr>Arial Unicode MS</vt:lpstr>
      <vt:lpstr>ＭＳ Ｐゴシック</vt:lpstr>
      <vt:lpstr>Arial</vt:lpstr>
      <vt:lpstr>Calibri</vt:lpstr>
      <vt:lpstr>Office ​​テーマ</vt:lpstr>
      <vt:lpstr>ビットマップ イメージ</vt:lpstr>
      <vt:lpstr>Meeting rules confirmation</vt:lpstr>
      <vt:lpstr>Outline</vt:lpstr>
      <vt:lpstr>According to your requests: File names</vt:lpstr>
      <vt:lpstr>According to your requests: File names</vt:lpstr>
      <vt:lpstr>Submission condition in EVS 16th meeting</vt:lpstr>
      <vt:lpstr>Submission condition in EVS 16th meeting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koshika</dc:creator>
  <cp:lastModifiedBy>健一郎 NTSEL 小鹿</cp:lastModifiedBy>
  <cp:revision>509</cp:revision>
  <cp:lastPrinted>2017-09-04T06:56:03Z</cp:lastPrinted>
  <dcterms:created xsi:type="dcterms:W3CDTF">2013-01-07T00:02:39Z</dcterms:created>
  <dcterms:modified xsi:type="dcterms:W3CDTF">2018-09-12T17:08:02Z</dcterms:modified>
</cp:coreProperties>
</file>