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660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481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57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773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29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316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63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42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7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06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17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73D6-B08A-4B22-960C-0974FB634F0E}" type="datetimeFigureOut">
              <a:rPr lang="ko-KR" altLang="en-US" smtClean="0"/>
              <a:t>2018-04-11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DE94-9F26-404A-92FF-D455D1171AC4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62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0729" y="365125"/>
            <a:ext cx="11473841" cy="712113"/>
          </a:xfrm>
        </p:spPr>
        <p:txBody>
          <a:bodyPr>
            <a:normAutofit/>
          </a:bodyPr>
          <a:lstStyle/>
          <a:p>
            <a:r>
              <a:rPr lang="en-US" altLang="ko-KR" sz="2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Summary of Compliance Test Procedure for Pedestrian Protection (Korea)</a:t>
            </a:r>
            <a:endParaRPr lang="ko-KR" altLang="en-US" sz="26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88723" y="1467235"/>
            <a:ext cx="3194138" cy="6889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Annual Plan Establishment</a:t>
            </a:r>
          </a:p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&amp; Test Vehicle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S</a:t>
            </a:r>
            <a:r>
              <a:rPr lang="en-US" altLang="ko-KR" dirty="0" smtClean="0">
                <a:solidFill>
                  <a:schemeClr val="tx1"/>
                </a:solidFill>
              </a:rPr>
              <a:t>election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624183" y="2536121"/>
            <a:ext cx="3194138" cy="6889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Test Vehicle Purchasing*</a:t>
            </a:r>
          </a:p>
        </p:txBody>
      </p:sp>
      <p:cxnSp>
        <p:nvCxnSpPr>
          <p:cNvPr id="7" name="직선 화살표 연결선 6"/>
          <p:cNvCxnSpPr>
            <a:stCxn id="4" idx="3"/>
            <a:endCxn id="14" idx="1"/>
          </p:cNvCxnSpPr>
          <p:nvPr/>
        </p:nvCxnSpPr>
        <p:spPr>
          <a:xfrm>
            <a:off x="3782861" y="1811701"/>
            <a:ext cx="841322" cy="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꺾인 연결선 8"/>
          <p:cNvCxnSpPr>
            <a:stCxn id="4" idx="3"/>
            <a:endCxn id="6" idx="1"/>
          </p:cNvCxnSpPr>
          <p:nvPr/>
        </p:nvCxnSpPr>
        <p:spPr>
          <a:xfrm>
            <a:off x="3782861" y="1811701"/>
            <a:ext cx="841322" cy="106888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4624183" y="1469323"/>
            <a:ext cx="3194138" cy="6889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Submission of Materials for Testing from Manufacturers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8459227" y="1813789"/>
            <a:ext cx="3194138" cy="10667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Test Area Set-up**</a:t>
            </a:r>
          </a:p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(Ref. Lines, HIC 1000/1700 zone, Exemption Zone, etc.)</a:t>
            </a:r>
          </a:p>
        </p:txBody>
      </p:sp>
      <p:cxnSp>
        <p:nvCxnSpPr>
          <p:cNvPr id="20" name="꺾인 연결선 19"/>
          <p:cNvCxnSpPr>
            <a:stCxn id="14" idx="3"/>
            <a:endCxn id="18" idx="1"/>
          </p:cNvCxnSpPr>
          <p:nvPr/>
        </p:nvCxnSpPr>
        <p:spPr>
          <a:xfrm>
            <a:off x="7818321" y="1813789"/>
            <a:ext cx="640906" cy="53339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6" idx="3"/>
            <a:endCxn id="18" idx="1"/>
          </p:cNvCxnSpPr>
          <p:nvPr/>
        </p:nvCxnSpPr>
        <p:spPr>
          <a:xfrm flipV="1">
            <a:off x="7818321" y="2347188"/>
            <a:ext cx="640906" cy="53339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8459227" y="3932771"/>
            <a:ext cx="3194138" cy="10667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Test Location Selection</a:t>
            </a:r>
          </a:p>
        </p:txBody>
      </p:sp>
      <p:cxnSp>
        <p:nvCxnSpPr>
          <p:cNvPr id="29" name="직선 화살표 연결선 28"/>
          <p:cNvCxnSpPr>
            <a:stCxn id="18" idx="2"/>
            <a:endCxn id="27" idx="0"/>
          </p:cNvCxnSpPr>
          <p:nvPr/>
        </p:nvCxnSpPr>
        <p:spPr>
          <a:xfrm>
            <a:off x="10056296" y="2880587"/>
            <a:ext cx="0" cy="1052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4624183" y="3932771"/>
            <a:ext cx="3194138" cy="10667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Test Parts Purchasing*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588723" y="3932771"/>
            <a:ext cx="3194138" cy="10667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Conduct of Compliance Test &amp; Technical Support by Manufacturers</a:t>
            </a:r>
          </a:p>
        </p:txBody>
      </p:sp>
      <p:cxnSp>
        <p:nvCxnSpPr>
          <p:cNvPr id="33" name="직선 화살표 연결선 32"/>
          <p:cNvCxnSpPr>
            <a:stCxn id="27" idx="1"/>
            <a:endCxn id="30" idx="3"/>
          </p:cNvCxnSpPr>
          <p:nvPr/>
        </p:nvCxnSpPr>
        <p:spPr>
          <a:xfrm flipH="1">
            <a:off x="7818321" y="4466170"/>
            <a:ext cx="6409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30" idx="1"/>
            <a:endCxn id="31" idx="3"/>
          </p:cNvCxnSpPr>
          <p:nvPr/>
        </p:nvCxnSpPr>
        <p:spPr>
          <a:xfrm flipH="1">
            <a:off x="3782861" y="4466170"/>
            <a:ext cx="8413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88723" y="5402098"/>
            <a:ext cx="110646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*  : For imported vehicles, information for purchasing parts should be provided before, so the parts can be purchased with the test </a:t>
            </a:r>
            <a:br>
              <a:rPr lang="en-US" altLang="ko-KR" sz="1400" dirty="0" smtClean="0"/>
            </a:br>
            <a:r>
              <a:rPr lang="en-US" altLang="ko-KR" sz="1400" dirty="0" smtClean="0"/>
              <a:t>     vehicle in principle (parts may be purchased after test location selection if necessary), (2018 compliance test)</a:t>
            </a:r>
          </a:p>
          <a:p>
            <a:r>
              <a:rPr lang="en-US" altLang="ko-KR" sz="1400" dirty="0" smtClean="0"/>
              <a:t>** : Test area is highly recommended to be marked by manufacturers and reviewed by KATRI (in case that importers want KATRI to </a:t>
            </a:r>
            <a:br>
              <a:rPr lang="en-US" altLang="ko-KR" sz="1400" dirty="0" smtClean="0"/>
            </a:br>
            <a:r>
              <a:rPr lang="en-US" altLang="ko-KR" sz="1400" dirty="0" smtClean="0"/>
              <a:t>     mark the test area, they must provide the data which help KATRI mark physically and practically)</a:t>
            </a:r>
            <a:endParaRPr lang="ko-KR" alt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79622" y="6405633"/>
            <a:ext cx="9376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※ Detailed description of Self Certification System and Compliance Investigation in the Republic of Korea is on WP29 Blue Book.</a:t>
            </a:r>
            <a:endParaRPr lang="ko-KR" altLang="en-US" sz="12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360404" y="109057"/>
            <a:ext cx="168618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70C0"/>
                </a:solidFill>
              </a:rPr>
              <a:t>IWG-DPPS/1/09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8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 Unicode MS</vt:lpstr>
      <vt:lpstr>맑은 고딕</vt:lpstr>
      <vt:lpstr>Arial</vt:lpstr>
      <vt:lpstr>Office 테마</vt:lpstr>
      <vt:lpstr>Summary of Compliance Test Procedure for Pedestrian Protection (Korea)</vt:lpstr>
    </vt:vector>
  </TitlesOfParts>
  <Company>교통안전공단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교통안전공단</dc:creator>
  <cp:lastModifiedBy>Thomas Kinsky</cp:lastModifiedBy>
  <cp:revision>23</cp:revision>
  <dcterms:created xsi:type="dcterms:W3CDTF">2018-04-06T01:12:33Z</dcterms:created>
  <dcterms:modified xsi:type="dcterms:W3CDTF">2018-04-11T04:12:50Z</dcterms:modified>
</cp:coreProperties>
</file>