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0" r:id="rId1"/>
    <p:sldMasterId id="2147483932" r:id="rId2"/>
    <p:sldMasterId id="2147488690" r:id="rId3"/>
  </p:sldMasterIdLst>
  <p:notesMasterIdLst>
    <p:notesMasterId r:id="rId11"/>
  </p:notesMasterIdLst>
  <p:handoutMasterIdLst>
    <p:handoutMasterId r:id="rId12"/>
  </p:handoutMasterIdLst>
  <p:sldIdLst>
    <p:sldId id="448" r:id="rId4"/>
    <p:sldId id="572" r:id="rId5"/>
    <p:sldId id="574" r:id="rId6"/>
    <p:sldId id="578" r:id="rId7"/>
    <p:sldId id="576" r:id="rId8"/>
    <p:sldId id="575" r:id="rId9"/>
    <p:sldId id="580" r:id="rId10"/>
  </p:sldIdLst>
  <p:sldSz cx="9906000" cy="6858000" type="A4"/>
  <p:notesSz cx="6735763" cy="98663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SimSun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87">
          <p15:clr>
            <a:srgbClr val="A4A3A4"/>
          </p15:clr>
        </p15:guide>
        <p15:guide id="2" pos="312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LES ROMAO Margarida (GROW)" initials="MT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FFFF99"/>
    <a:srgbClr val="F2E9E9"/>
    <a:srgbClr val="DAC0C0"/>
    <a:srgbClr val="D5B3B3"/>
    <a:srgbClr val="D8BABA"/>
    <a:srgbClr val="F3E9E9"/>
    <a:srgbClr val="E9CFCF"/>
    <a:srgbClr val="E8CFCF"/>
    <a:srgbClr val="E3C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353" autoAdjust="0"/>
    <p:restoredTop sz="95863" autoAdjust="0"/>
  </p:normalViewPr>
  <p:slideViewPr>
    <p:cSldViewPr>
      <p:cViewPr varScale="1">
        <p:scale>
          <a:sx n="91" d="100"/>
          <a:sy n="91" d="100"/>
        </p:scale>
        <p:origin x="-498" y="-108"/>
      </p:cViewPr>
      <p:guideLst>
        <p:guide orient="horz" pos="2087"/>
        <p:guide pos="312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197"/>
    </p:cViewPr>
  </p:sorterViewPr>
  <p:notesViewPr>
    <p:cSldViewPr>
      <p:cViewPr varScale="1">
        <p:scale>
          <a:sx n="37" d="100"/>
          <a:sy n="37" d="100"/>
        </p:scale>
        <p:origin x="-2453" y="-96"/>
      </p:cViewPr>
      <p:guideLst>
        <p:guide orient="horz" pos="3107"/>
        <p:guide pos="212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7E4F9B1F-A275-484E-839C-8F045487DA2D}" type="datetime1">
              <a:rPr lang="ja-JP" altLang="en-US"/>
              <a:pPr/>
              <a:t>2018/11/11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C7A3693D-4C4F-4431-A665-67F52DAA498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8900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Header Placeholder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3075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fld id="{F41F497F-CEEC-4BCD-90A5-3141BE9B607C}" type="datetime1">
              <a:rPr lang="en-US" altLang="ja-JP"/>
              <a:pPr/>
              <a:t>11/11/2018</a:t>
            </a:fld>
            <a:endParaRPr lang="en-US" altLang="ja-JP"/>
          </a:p>
        </p:txBody>
      </p:sp>
      <p:sp>
        <p:nvSpPr>
          <p:cNvPr id="62468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95325" y="739775"/>
            <a:ext cx="5345113" cy="370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3557" name="Notes Placeholder 4"/>
          <p:cNvSpPr>
            <a:spLocks noGrp="1" noRot="1" noChangeAspect="1" noChangeArrowheads="1"/>
          </p:cNvSpPr>
          <p:nvPr/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3" rIns="91425" bIns="45713" anchor="ctr"/>
          <a:lstStyle/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Click to edit Master text styles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Second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Third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Fourth level</a:t>
            </a:r>
            <a:endParaRPr lang="ja-JP" altLang="en-US" sz="1200" b="0">
              <a:ea typeface="ＭＳ Ｐゴシック" pitchFamily="50" charset="-128"/>
            </a:endParaRPr>
          </a:p>
          <a:p>
            <a:pPr>
              <a:spcBef>
                <a:spcPct val="30000"/>
              </a:spcBef>
            </a:pPr>
            <a:r>
              <a:rPr lang="en-US" altLang="ja-JP" sz="1200" b="0">
                <a:ea typeface="ＭＳ Ｐゴシック" pitchFamily="50" charset="-128"/>
              </a:rPr>
              <a:t>Fifth level</a:t>
            </a: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078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3079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ctr">
              <a:defRPr>
                <a:ea typeface="ＭＳ Ｐゴシック" pitchFamily="50" charset="-128"/>
              </a:defRPr>
            </a:lvl1pPr>
          </a:lstStyle>
          <a:p>
            <a:fld id="{41A95228-6D40-4176-A95A-5E9D692E72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5521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A3236B9-CEBC-420F-91C8-5DC31456BE5B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2C4732B-ADA2-4F91-8C19-D129092FA1E7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266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E650619-E8A8-4FC1-B99C-AA82723E6340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4541BE85-C97B-4AD1-A51B-47D2D72C1C0B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40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0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50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8F9C5A69-0751-4995-86C6-B1D1828A2EFF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EBFAD88-5770-4893-9BBD-3DBDFAD1AD52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389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879773E-31BD-4BB7-9CEB-4205CAAA4606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058AE35-8659-4AE2-A378-F8E9B2D0BB1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524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59A1725-C061-43E8-A70C-CD92E62A485D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F1001D3-A343-475C-89C7-0503F127A9B3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7902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580E1B7B-555A-4FAC-B084-D8EDFDDB1527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9A564EA-F783-4911-BE3F-EFC6A615DDA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77419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1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5033E83-742D-40BA-B2A5-FC76CFCA2442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5123421-B756-4D5C-B344-DD4868D17568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2383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E3E98094-1F75-4513-8238-9AE263CAC383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8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9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8EA43F4-B112-41FF-8AB6-9E7E26BB2FB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924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84F18A7F-853D-4B8B-A31A-13ECA5143B25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4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6E7CF9D-FD7E-47BC-AE33-87D63820B40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5541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9EDFEA41-26AD-4EBF-B7EC-173DBB525A93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3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4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4DA456B1-28E7-467D-BA6C-8D7403AE2C9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8816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1" y="273062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76A2E68-FF4E-4048-B7BB-16F8CD6F0037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F16B4FA2-06D9-4351-8E8F-4D41998D3D7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700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1E48477-C321-4615-9720-D25A0914E68F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33CCFB3-CBAB-4105-BD67-F205CBB293C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414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>
              <a:sym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9FBB397-38CA-46E1-B277-3BB56A4F4A1C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74533F7-9DE0-4744-9494-DC692419B07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0923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EE575C8-48AC-4EEF-9AA1-74178FA40876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E2848AC-DB10-4DBE-BC30-1FAF02B23B34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4235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0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50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68271F88-0FC5-4B38-95A8-002B8A310AC7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928DCFB-8E2D-42B1-9023-01F2C306606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7895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2947294-1602-440B-96BF-FE58075FEF05}" type="datetime1">
              <a:rPr lang="ja-JP" altLang="en-US"/>
              <a:pPr/>
              <a:t>2018/11/11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028FFAC3-8421-400B-BD10-73C1B376546A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2769844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DC5CBB7-D332-4295-84DC-F518AB3465C5}" type="datetime1">
              <a:rPr lang="ja-JP" altLang="en-US"/>
              <a:pPr/>
              <a:t>2018/11/11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F32F698-7882-4CF8-B419-E1DFE95667ED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654330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1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9A333C5B-FA6A-4CBC-9F9B-599F4AB1BD1C}" type="datetime1">
              <a:rPr lang="ja-JP" altLang="en-US"/>
              <a:pPr/>
              <a:t>2018/11/11</a:t>
            </a:fld>
            <a:endParaRPr lang="en-GB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CDB2F8DC-4690-48A6-AB55-1A4AB5669B68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714937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C583CC43-7FB5-409F-87F0-02BDB90879C6}" type="datetime1">
              <a:rPr lang="ja-JP" altLang="en-US"/>
              <a:pPr/>
              <a:t>2018/11/11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7B89AF97-6325-4551-98AA-AE4BF83ED617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21816952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D72F99FE-3C52-4D90-A19E-C1B55FACA65D}" type="datetime1">
              <a:rPr lang="ja-JP" altLang="en-US"/>
              <a:pPr/>
              <a:t>2018/11/11</a:t>
            </a:fld>
            <a:endParaRPr lang="en-GB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D509B91-7496-49AA-B948-203ADCC15C66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813128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442572BC-9405-4A4E-9C98-61BDA55286C7}" type="datetime1">
              <a:rPr lang="ja-JP" altLang="en-US"/>
              <a:pPr/>
              <a:t>2018/11/11</a:t>
            </a:fld>
            <a:endParaRPr lang="en-GB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2505219D-9F88-4410-A200-FB1AFFF8144F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6212924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A2D9A5B-6F82-4628-B510-8C4D59AA0DAA}" type="datetime1">
              <a:rPr lang="ja-JP" altLang="en-US"/>
              <a:pPr/>
              <a:t>2018/11/11</a:t>
            </a:fld>
            <a:endParaRPr lang="en-GB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052F1F55-D1FA-4E82-82CA-12B893189371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819243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1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D1A9E10-738F-42BD-8A41-0E13512630BD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3DECB05F-34F0-4042-A822-410D05B53CD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1495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6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D05012F-BF9B-4CA0-912F-D36922841513}" type="datetime1">
              <a:rPr lang="ja-JP" altLang="en-US"/>
              <a:pPr/>
              <a:t>2018/11/11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796EF01-A853-459C-99BB-C068049A9DEB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5543332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52933D44-8A6C-41FC-A23F-07CE0F1E37B3}" type="datetime1">
              <a:rPr lang="ja-JP" altLang="en-US"/>
              <a:pPr/>
              <a:t>2018/11/11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A6D91AC5-085B-4D58-B1F4-D23FF1DA4A84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4124457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F574CE3-EB19-4283-8B4E-E56147976946}" type="datetime1">
              <a:rPr lang="ja-JP" altLang="en-US"/>
              <a:pPr/>
              <a:t>2018/11/11</a:t>
            </a:fld>
            <a:endParaRPr lang="en-GB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endParaRPr lang="en-GB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A9F4A0C2-9A3A-462D-89C7-B9FAC8997A15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96445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1" y="1600206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D749CC42-0B1C-4926-AC9E-7831550B6F89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68E758C-1706-4BFA-89A6-8E2970728E0F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348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3C62A56-36B2-43A3-B1E7-74C70BBD413B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9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1C6D377D-BC3A-4657-BF5E-9FF38B7D7D52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054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789E290B-7A7A-457F-A194-EF8B5C700851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9908E55C-F0FC-4B30-8177-7C7DF2E375A1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687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B6974462-A0A7-4423-9101-90633A2C6933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4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2C211870-C940-47AB-8986-EFE5FBA9DBB0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99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1" y="273062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09D75093-AA9C-4EF5-B42B-139D5AE404A1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830EEBB-4FFE-4597-99B3-6367D6551FE4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62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>
              <a:sym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日付プレースホルダ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FFE9D421-6BB1-44A9-BE76-7A2ECD1923A5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フッター プレースホルダ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ea typeface="SimSun" pitchFamily="2" charset="-122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SimSun" pitchFamily="2" charset="-122"/>
              </a:defRPr>
            </a:lvl1pPr>
          </a:lstStyle>
          <a:p>
            <a:fld id="{CDAED784-0FB2-49A8-A281-87ECB8E4435B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739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テキストの書式設定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2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3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4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5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</p:txBody>
      </p:sp>
      <p:sp>
        <p:nvSpPr>
          <p:cNvPr id="2052" name="日付プレースホルダ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F45998AA-F5BD-485B-BB0C-7BD63026E9EE}" type="datetime1">
              <a:rPr lang="ja-JP" altLang="en-US"/>
              <a:pPr/>
              <a:t>2018/11/11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3" name="フッター プレースホルダ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56362"/>
            <a:ext cx="3136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2054" name="スライド番号プレースホルダ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7EE6D2F2-6CA1-45D5-AFE9-0CDBAF4421A0}" type="slidenum">
              <a:rPr lang="ja-JP" altLang="en-US"/>
              <a:pPr/>
              <a:t>‹#›</a:t>
            </a:fld>
            <a:endParaRPr lang="en-US" altLang="ja-JP" sz="1800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50" r:id="rId1"/>
    <p:sldLayoutId id="2147491251" r:id="rId2"/>
    <p:sldLayoutId id="2147491252" r:id="rId3"/>
    <p:sldLayoutId id="2147491253" r:id="rId4"/>
    <p:sldLayoutId id="2147491254" r:id="rId5"/>
    <p:sldLayoutId id="2147491255" r:id="rId6"/>
    <p:sldLayoutId id="2147491256" r:id="rId7"/>
    <p:sldLayoutId id="2147491257" r:id="rId8"/>
    <p:sldLayoutId id="2147491258" r:id="rId9"/>
    <p:sldLayoutId id="2147491259" r:id="rId10"/>
    <p:sldLayoutId id="214749126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タイトルの書式設定</a:t>
            </a:r>
          </a:p>
        </p:txBody>
      </p:sp>
      <p:sp>
        <p:nvSpPr>
          <p:cNvPr id="2051" name="テキスト プレースホルダ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Calibri" pitchFamily="34" charset="0"/>
              </a:rPr>
              <a:t>マスタ テキストの書式設定</a:t>
            </a:r>
          </a:p>
          <a:p>
            <a:pPr lvl="1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2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2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3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3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4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  <a:p>
            <a:pPr lvl="4"/>
            <a:r>
              <a:rPr lang="zh-CN" altLang="en-US" smtClean="0">
                <a:sym typeface="Calibri" pitchFamily="34" charset="0"/>
              </a:rPr>
              <a:t>第 </a:t>
            </a:r>
            <a:r>
              <a:rPr lang="en-US" altLang="zh-CN" smtClean="0">
                <a:sym typeface="Calibri" pitchFamily="34" charset="0"/>
              </a:rPr>
              <a:t>5 </a:t>
            </a:r>
            <a:r>
              <a:rPr lang="zh-CN" altLang="en-US" smtClean="0">
                <a:sym typeface="Calibri" pitchFamily="34" charset="0"/>
              </a:rPr>
              <a:t>レベル</a:t>
            </a:r>
          </a:p>
        </p:txBody>
      </p:sp>
      <p:sp>
        <p:nvSpPr>
          <p:cNvPr id="1028" name="日付プレースホルダ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B340C4BE-044A-41F4-9BAD-B38B51CB8CC3}" type="datetime1">
              <a:rPr lang="ja-JP" altLang="en-US"/>
              <a:pPr/>
              <a:t>2018/11/11</a:t>
            </a:fld>
            <a:endParaRPr lang="en-US" altLang="ja-JP"/>
          </a:p>
        </p:txBody>
      </p:sp>
      <p:sp>
        <p:nvSpPr>
          <p:cNvPr id="1029" name="フッター プレースホルダ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356362"/>
            <a:ext cx="31369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1030" name="スライド番号プレースホルダ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356362"/>
            <a:ext cx="2311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</a:lstStyle>
          <a:p>
            <a:fld id="{97649577-B142-4EDB-BCC8-82D7D692668E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261" r:id="rId1"/>
    <p:sldLayoutId id="2147491262" r:id="rId2"/>
    <p:sldLayoutId id="2147491263" r:id="rId3"/>
    <p:sldLayoutId id="2147491264" r:id="rId4"/>
    <p:sldLayoutId id="2147491265" r:id="rId5"/>
    <p:sldLayoutId id="2147491266" r:id="rId6"/>
    <p:sldLayoutId id="2147491267" r:id="rId7"/>
    <p:sldLayoutId id="2147491268" r:id="rId8"/>
    <p:sldLayoutId id="2147491269" r:id="rId9"/>
    <p:sldLayoutId id="2147491270" r:id="rId10"/>
    <p:sldLayoutId id="21474912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  <a:sym typeface="Calibri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 style du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6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fld id="{40DD4483-AA04-4162-86C2-A0BC7BD54768}" type="datetime1">
              <a:rPr lang="ja-JP" altLang="en-US"/>
              <a:pPr/>
              <a:t>2018/11/11</a:t>
            </a:fld>
            <a:endParaRPr lang="en-GB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endParaRPr lang="en-GB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>
                <a:solidFill>
                  <a:srgbClr val="000000"/>
                </a:solidFill>
                <a:ea typeface="ＭＳ Ｐゴシック" pitchFamily="50" charset="-128"/>
              </a:defRPr>
            </a:lvl1pPr>
          </a:lstStyle>
          <a:p>
            <a:fld id="{0A5D949B-154E-49EC-B954-9A048A6323DA}" type="slidenum">
              <a:rPr lang="en-GB" altLang="ja-JP"/>
              <a:pPr/>
              <a:t>‹#›</a:t>
            </a:fld>
            <a:endParaRPr lang="en-GB" altLang="ja-JP"/>
          </a:p>
        </p:txBody>
      </p:sp>
      <p:pic>
        <p:nvPicPr>
          <p:cNvPr id="3079" name="Picture 8" descr="nouveau logo OICA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12493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1272" r:id="rId1"/>
    <p:sldLayoutId id="2147491273" r:id="rId2"/>
    <p:sldLayoutId id="2147491274" r:id="rId3"/>
    <p:sldLayoutId id="2147491275" r:id="rId4"/>
    <p:sldLayoutId id="2147491276" r:id="rId5"/>
    <p:sldLayoutId id="2147491277" r:id="rId6"/>
    <p:sldLayoutId id="2147491278" r:id="rId7"/>
    <p:sldLayoutId id="2147491279" r:id="rId8"/>
    <p:sldLayoutId id="2147491280" r:id="rId9"/>
    <p:sldLayoutId id="2147491281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533400" indent="-5334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tabLst>
          <a:tab pos="533400" algn="l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1700" indent="-3683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tabLst>
          <a:tab pos="901700" algn="l"/>
        </a:tabLst>
        <a:defRPr sz="2800">
          <a:solidFill>
            <a:schemeClr val="tx1"/>
          </a:solidFill>
          <a:latin typeface="+mn-lt"/>
        </a:defRPr>
      </a:lvl2pPr>
      <a:lvl3pPr marL="1346200" indent="-355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タイトル 1"/>
          <p:cNvSpPr>
            <a:spLocks noGrp="1" noChangeArrowheads="1"/>
          </p:cNvSpPr>
          <p:nvPr>
            <p:ph type="ctrTitle" idx="4294967295"/>
          </p:nvPr>
        </p:nvSpPr>
        <p:spPr>
          <a:xfrm>
            <a:off x="768350" y="2673362"/>
            <a:ext cx="8585200" cy="3565525"/>
          </a:xfrm>
        </p:spPr>
        <p:txBody>
          <a:bodyPr/>
          <a:lstStyle/>
          <a:p>
            <a:r>
              <a:rPr lang="en-US" altLang="ja-JP" b="1" i="1" dirty="0" smtClean="0">
                <a:latin typeface="Arial" charset="0"/>
                <a:cs typeface="Arial" charset="0"/>
              </a:rPr>
              <a:t>Report to 176</a:t>
            </a:r>
            <a:r>
              <a:rPr lang="en-US" altLang="ja-JP" b="1" i="1" baseline="30000" dirty="0" smtClean="0">
                <a:latin typeface="Arial" charset="0"/>
                <a:cs typeface="Arial" charset="0"/>
              </a:rPr>
              <a:t>th</a:t>
            </a:r>
            <a:r>
              <a:rPr lang="en-US" altLang="ja-JP" b="1" i="1" dirty="0" smtClean="0">
                <a:latin typeface="Arial" charset="0"/>
                <a:cs typeface="Arial" charset="0"/>
              </a:rPr>
              <a:t> WP.29 session from </a:t>
            </a:r>
            <a:br>
              <a:rPr lang="en-US" altLang="ja-JP" b="1" i="1" dirty="0" smtClean="0">
                <a:latin typeface="Arial" charset="0"/>
                <a:cs typeface="Arial" charset="0"/>
              </a:rPr>
            </a:br>
            <a:r>
              <a:rPr lang="en-US" altLang="ja-JP" b="1" i="1" dirty="0" smtClean="0">
                <a:latin typeface="Arial" charset="0"/>
                <a:cs typeface="Arial" charset="0"/>
              </a:rPr>
              <a:t>the 28</a:t>
            </a:r>
            <a:r>
              <a:rPr lang="en-US" altLang="ja-JP" b="1" i="1" baseline="30000" dirty="0" smtClean="0">
                <a:latin typeface="Arial" charset="0"/>
                <a:cs typeface="Arial" charset="0"/>
              </a:rPr>
              <a:t>th</a:t>
            </a:r>
            <a:r>
              <a:rPr lang="en-US" altLang="ja-JP" b="1" i="1" dirty="0" smtClean="0">
                <a:latin typeface="Arial" charset="0"/>
                <a:cs typeface="Arial" charset="0"/>
              </a:rPr>
              <a:t> IWVTA Informal Group meeting (Phase 2)</a:t>
            </a:r>
            <a:r>
              <a:rPr lang="en-US" altLang="ja-JP" sz="3600" i="1" dirty="0" smtClean="0"/>
              <a:t/>
            </a:r>
            <a:br>
              <a:rPr lang="en-US" altLang="ja-JP" sz="3600" i="1" dirty="0" smtClean="0"/>
            </a:br>
            <a:r>
              <a:rPr lang="en-US" altLang="ja-JP" sz="3600" i="1" dirty="0" smtClean="0"/>
              <a:t>  </a:t>
            </a:r>
            <a:endParaRPr lang="ja-JP" altLang="en-US" sz="3600" i="1" dirty="0" smtClean="0"/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5097016" y="504825"/>
            <a:ext cx="45725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informal document WP.29-176-19</a:t>
            </a:r>
            <a:b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(175</a:t>
            </a:r>
            <a:r>
              <a:rPr lang="en-US" altLang="ja-JP" sz="1600" b="0" baseline="30000" dirty="0" smtClean="0">
                <a:solidFill>
                  <a:srgbClr val="000000"/>
                </a:solidFill>
                <a:latin typeface="Arial" charset="0"/>
              </a:rPr>
              <a:t>th</a:t>
            </a: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 WP.29</a:t>
            </a:r>
            <a:r>
              <a:rPr lang="en-US" altLang="ja-JP" sz="1600" b="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agenda items 4.2.2., 4.3 and 4.4)</a:t>
            </a:r>
          </a:p>
        </p:txBody>
      </p:sp>
      <p:sp>
        <p:nvSpPr>
          <p:cNvPr id="49157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fld id="{E7482F79-D5D6-4FBB-AAE5-7271E3E080CE}" type="slidenum">
              <a:rPr lang="ja-JP" altLang="en-US" sz="1200">
                <a:solidFill>
                  <a:srgbClr val="898989"/>
                </a:solidFill>
                <a:ea typeface="SimSun" pitchFamily="2" charset="-122"/>
              </a:rPr>
              <a:pPr/>
              <a:t>1</a:t>
            </a:fld>
            <a:endParaRPr lang="en-US" altLang="ja-JP" sz="1800">
              <a:solidFill>
                <a:srgbClr val="000000"/>
              </a:solidFill>
              <a:latin typeface="Arial" charset="0"/>
              <a:ea typeface="SimSun" pitchFamily="2" charset="-12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2445" y="512676"/>
            <a:ext cx="446455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Transmitted </a:t>
            </a:r>
            <a:r>
              <a:rPr lang="en-US" altLang="ja-JP" sz="1600" b="0" dirty="0">
                <a:solidFill>
                  <a:srgbClr val="000000"/>
                </a:solidFill>
                <a:latin typeface="Arial" charset="0"/>
                <a:cs typeface="Arial" charset="0"/>
              </a:rPr>
              <a:t>by </a:t>
            </a:r>
            <a:r>
              <a:rPr lang="en-US" altLang="ja-JP" sz="1600" b="0" dirty="0">
                <a:latin typeface="Arial" charset="0"/>
                <a:cs typeface="Arial" charset="0"/>
              </a:rPr>
              <a:t>the </a:t>
            </a:r>
            <a:r>
              <a:rPr lang="en-US" altLang="ja-JP" sz="1600" b="0" dirty="0" smtClean="0">
                <a:latin typeface="Arial" charset="0"/>
                <a:cs typeface="Arial" charset="0"/>
              </a:rPr>
              <a:t>IWVTA </a:t>
            </a:r>
            <a:r>
              <a:rPr lang="en-US" altLang="ja-JP" sz="1600" b="0" dirty="0">
                <a:latin typeface="Arial" charset="0"/>
                <a:cs typeface="Arial" charset="0"/>
              </a:rPr>
              <a:t>Informal </a:t>
            </a:r>
            <a:r>
              <a:rPr lang="en-US" altLang="ja-JP" sz="1600" b="0" dirty="0" smtClean="0">
                <a:latin typeface="Arial" charset="0"/>
                <a:cs typeface="Arial" charset="0"/>
              </a:rPr>
              <a:t>Group</a:t>
            </a:r>
            <a:endParaRPr lang="en-US" altLang="ja-JP" sz="1600" b="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106129" y="1089600"/>
            <a:ext cx="45725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5pPr>
            <a:lvl6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6pPr>
            <a:lvl7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7pPr>
            <a:lvl8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8pPr>
            <a:lvl9pPr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sym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informal document AC.2-128-06</a:t>
            </a:r>
            <a:b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(128</a:t>
            </a:r>
            <a:r>
              <a:rPr lang="en-US" altLang="ja-JP" sz="1600" b="0" baseline="30000" dirty="0" smtClean="0">
                <a:solidFill>
                  <a:srgbClr val="000000"/>
                </a:solidFill>
                <a:latin typeface="Arial" charset="0"/>
              </a:rPr>
              <a:t>th</a:t>
            </a:r>
            <a:r>
              <a:rPr lang="en-US" altLang="ja-JP" sz="1600" b="0" dirty="0" smtClean="0">
                <a:solidFill>
                  <a:srgbClr val="000000"/>
                </a:solidFill>
                <a:latin typeface="Arial" charset="0"/>
              </a:rPr>
              <a:t> WP.29/AC.2 session, 12 November 2018)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545288" y="1821784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0" dirty="0" smtClean="0"/>
              <a:t>IWVTA-28-09-rev.1</a:t>
            </a:r>
            <a:endParaRPr kumimoji="1" lang="ja-JP" alt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548680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2374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2400" b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  <a:sym typeface="Arial" charset="0"/>
              </a:rPr>
              <a:t>Contents</a:t>
            </a:r>
          </a:p>
        </p:txBody>
      </p:sp>
      <p:sp>
        <p:nvSpPr>
          <p:cNvPr id="50180" name="テキスト ボックス 3"/>
          <p:cNvSpPr>
            <a:spLocks noChangeArrowheads="1"/>
          </p:cNvSpPr>
          <p:nvPr/>
        </p:nvSpPr>
        <p:spPr bwMode="auto">
          <a:xfrm>
            <a:off x="200472" y="1385478"/>
            <a:ext cx="9425085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028700" lvl="1" indent="-571500">
              <a:buFont typeface="+mj-lt"/>
              <a:buAutoNum type="arabicPeriod"/>
            </a:pPr>
            <a:endParaRPr lang="fr-FR" altLang="ja-JP" sz="800" b="0" dirty="0" smtClean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1028700" lvl="1" indent="-571500">
              <a:buFont typeface="+mj-lt"/>
              <a:buAutoNum type="arabicPeriod"/>
            </a:pPr>
            <a:r>
              <a:rPr lang="en-US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Alignment of provisions on approval numbering in UN R90 in line with those of Schedule 4 of the 1958 Agreement</a:t>
            </a:r>
          </a:p>
          <a:p>
            <a:pPr marL="1028700" lvl="1" indent="-571500">
              <a:buFont typeface="+mj-lt"/>
              <a:buAutoNum type="arabicPeriod"/>
            </a:pPr>
            <a:endParaRPr lang="en-US" altLang="ja-JP" b="0" dirty="0" smtClean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1028700" lvl="1" indent="-571500">
              <a:buFont typeface="+mj-lt"/>
              <a:buAutoNum type="arabicPeriod"/>
            </a:pPr>
            <a:r>
              <a:rPr lang="en-US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Candidates of UN Regulations to be added to Annex 4 of UN Regulation No.0 in IWVTA Phase 2</a:t>
            </a:r>
          </a:p>
          <a:p>
            <a:pPr marL="1028700" lvl="1" indent="-571500">
              <a:buFont typeface="+mj-lt"/>
              <a:buAutoNum type="arabicPeriod"/>
            </a:pPr>
            <a:endParaRPr lang="en-US" altLang="ja-JP" b="0" dirty="0" smtClean="0">
              <a:ea typeface="ＭＳ Ｐゴシック" pitchFamily="50" charset="-128"/>
              <a:cs typeface="Arial" charset="0"/>
              <a:sym typeface="Calibri" pitchFamily="34" charset="0"/>
            </a:endParaRPr>
          </a:p>
          <a:p>
            <a:pPr marL="1028700" lvl="1" indent="-571500">
              <a:buFont typeface="+mj-lt"/>
              <a:buAutoNum type="arabicPeriod"/>
            </a:pPr>
            <a:r>
              <a:rPr lang="en-US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Note to WP.29</a:t>
            </a:r>
            <a:endParaRPr lang="en-US" altLang="ja-JP" sz="3200" b="0" dirty="0" smtClean="0">
              <a:solidFill>
                <a:srgbClr val="000000"/>
              </a:solidFill>
              <a:ea typeface="ＭＳ Ｐゴシック" pitchFamily="50" charset="-128"/>
              <a:cs typeface="Arial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45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5552" y="764704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36004" y="5715"/>
            <a:ext cx="977753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/>
            <a:r>
              <a:rPr lang="fr-FR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1. </a:t>
            </a:r>
            <a:r>
              <a:rPr lang="en-US" altLang="ja-JP" sz="2400" b="0" dirty="0">
                <a:ea typeface="ＭＳ Ｐゴシック" pitchFamily="50" charset="-128"/>
                <a:cs typeface="Arial" charset="0"/>
                <a:sym typeface="Calibri" pitchFamily="34" charset="0"/>
              </a:rPr>
              <a:t>Alignment of provisions on approval numbering in </a:t>
            </a:r>
            <a:r>
              <a:rPr lang="en-US" altLang="ja-JP" sz="24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UN R90 </a:t>
            </a:r>
            <a:r>
              <a:rPr lang="en-US" altLang="ja-JP" sz="2400" b="0" dirty="0">
                <a:ea typeface="ＭＳ Ｐゴシック" pitchFamily="50" charset="-128"/>
                <a:cs typeface="Arial" charset="0"/>
                <a:sym typeface="Calibri" pitchFamily="34" charset="0"/>
              </a:rPr>
              <a:t>in line with those of Schedule 4 of the 1958 </a:t>
            </a:r>
            <a:r>
              <a:rPr lang="en-US" altLang="ja-JP" sz="24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Agreement</a:t>
            </a:r>
            <a:r>
              <a:rPr lang="fr-FR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 </a:t>
            </a:r>
            <a:endParaRPr lang="ja-JP" altLang="en-US" sz="24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80492" y="764704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 smtClean="0"/>
              <a:t>The </a:t>
            </a:r>
            <a:r>
              <a:rPr kumimoji="1" lang="en-US" altLang="ja-JP" sz="2000" b="0" dirty="0"/>
              <a:t>pros and cons of the different </a:t>
            </a:r>
            <a:r>
              <a:rPr kumimoji="1" lang="en-US" altLang="ja-JP" sz="2000" b="0" dirty="0" smtClean="0"/>
              <a:t>ways for alignment</a:t>
            </a:r>
            <a:r>
              <a:rPr kumimoji="1" lang="ja-JP" altLang="en-US" sz="2000" b="0" dirty="0"/>
              <a:t> </a:t>
            </a:r>
            <a:r>
              <a:rPr kumimoji="1" lang="en-US" altLang="ja-JP" sz="2000" b="0" dirty="0" smtClean="0"/>
              <a:t> </a:t>
            </a:r>
            <a:endParaRPr kumimoji="1" lang="ja-JP" altLang="en-US" sz="2000" b="0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720641"/>
              </p:ext>
            </p:extLst>
          </p:nvPr>
        </p:nvGraphicFramePr>
        <p:xfrm>
          <a:off x="236476" y="1160748"/>
          <a:ext cx="9505055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/>
                <a:gridCol w="1980220"/>
                <a:gridCol w="3852428"/>
                <a:gridCol w="1764195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</a:rPr>
                        <a:t>Variant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Pros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Supported by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Amend Schedule 4 to exclude UN R90 from its scope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-UN R90 remains unchanged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-possibility to open the door to </a:t>
                      </a:r>
                      <a:r>
                        <a:rPr kumimoji="1" lang="en-US" altLang="ja-JP" baseline="0" dirty="0" smtClean="0"/>
                        <a:t>more UN Regulations to be excluded in the future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CLEPA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Amend UN R90 to have type approval number and type approval code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-approval markings of UN R90 remains unchanged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-Custom authority at ports</a:t>
                      </a:r>
                      <a:r>
                        <a:rPr kumimoji="1" lang="en-US" altLang="ja-JP" baseline="0" dirty="0" smtClean="0"/>
                        <a:t> may not understand  the difference between  type approval code on the product and packaging  and type approval number , which may cause expensive problems  downstream for manufacturers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Russian Federation</a:t>
                      </a:r>
                    </a:p>
                    <a:p>
                      <a:r>
                        <a:rPr lang="en-US" altLang="ja-JP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(refer to GRVA-01-15 proposed by RUS)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Amend UN R90 to delete some suffix  indicating dimension</a:t>
                      </a:r>
                      <a:r>
                        <a:rPr lang="en-US" altLang="ja-JP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 test group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-provisions for type approval number seem? to be in line with those for Schedule 4 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-The concept for codification of parts and approval scheme will be lost, which will affect traceability for the product verification at COP checks, etc.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CLEPA</a:t>
                      </a:r>
                    </a:p>
                    <a:p>
                      <a:r>
                        <a:rPr kumimoji="1" lang="en-US" altLang="ja-JP" dirty="0" smtClean="0"/>
                        <a:t>(refer to GRVA-01-41 proposed by CLEPA)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テキスト ボックス 24"/>
          <p:cNvSpPr>
            <a:spLocks noChangeArrowheads="1"/>
          </p:cNvSpPr>
          <p:nvPr/>
        </p:nvSpPr>
        <p:spPr bwMode="auto">
          <a:xfrm>
            <a:off x="180020" y="5949280"/>
            <a:ext cx="95615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/>
            <a:r>
              <a:rPr lang="fr-FR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IWVTA IWG recommneds that GRVA should consider variants 2. and 3.first which may solve the issue without amending Schedule 4.</a:t>
            </a:r>
            <a:endParaRPr lang="ja-JP" altLang="en-US" sz="24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55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56B1-28E7-467D-BA6C-8D7403AE2C9F}" type="slidenum">
              <a:rPr lang="ja-JP" altLang="en-US" smtClean="0"/>
              <a:pPr/>
              <a:t>4</a:t>
            </a:fld>
            <a:endParaRPr lang="en-US" altLang="ja-JP" dirty="0"/>
          </a:p>
        </p:txBody>
      </p:sp>
      <p:sp>
        <p:nvSpPr>
          <p:cNvPr id="3" name="直線コネクタ 23"/>
          <p:cNvSpPr>
            <a:spLocks noChangeShapeType="1"/>
          </p:cNvSpPr>
          <p:nvPr/>
        </p:nvSpPr>
        <p:spPr bwMode="auto">
          <a:xfrm>
            <a:off x="-17668" y="800708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94316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2</a:t>
            </a:r>
            <a:r>
              <a:rPr lang="fr-FR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. </a:t>
            </a:r>
            <a:r>
              <a:rPr lang="en-US" altLang="ja-JP" sz="24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Candidates </a:t>
            </a:r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for </a:t>
            </a:r>
            <a:r>
              <a:rPr lang="en-US" altLang="ja-JP" sz="24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UN Regulations to be added to Annex 4 of UN Regulation No.0 in IWVTA Phase </a:t>
            </a:r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2</a:t>
            </a:r>
            <a:r>
              <a:rPr lang="fr-FR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 </a:t>
            </a:r>
            <a:endParaRPr lang="ja-JP" altLang="en-US" sz="24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Arial" charset="0"/>
            </a:endParaRPr>
          </a:p>
        </p:txBody>
      </p:sp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395039"/>
              </p:ext>
            </p:extLst>
          </p:nvPr>
        </p:nvGraphicFramePr>
        <p:xfrm>
          <a:off x="228444" y="1344834"/>
          <a:ext cx="9431338" cy="479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文書" r:id="rId4" imgW="9430955" imgH="4928933" progId="Word.Document.12">
                  <p:embed/>
                </p:oleObj>
              </mc:Choice>
              <mc:Fallback>
                <p:oleObj name="文書" r:id="rId4" imgW="9430955" imgH="492893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444" y="1344834"/>
                        <a:ext cx="9431338" cy="4799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36476" y="944724"/>
            <a:ext cx="9145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b="0" dirty="0">
                <a:solidFill>
                  <a:srgbClr val="0000CC"/>
                </a:solidFill>
              </a:rPr>
              <a:t>Roadmap for IWVTA Phase </a:t>
            </a:r>
            <a:r>
              <a:rPr kumimoji="1" lang="en-US" altLang="ja-JP" sz="1800" b="0" dirty="0" smtClean="0">
                <a:solidFill>
                  <a:srgbClr val="0000CC"/>
                </a:solidFill>
              </a:rPr>
              <a:t>2</a:t>
            </a:r>
            <a:r>
              <a:rPr kumimoji="1" lang="ja-JP" altLang="en-US" sz="2000" b="0" dirty="0" smtClean="0"/>
              <a:t>；</a:t>
            </a:r>
            <a:r>
              <a:rPr kumimoji="1" lang="en-US" altLang="ja-JP" sz="1800" b="0" dirty="0" smtClean="0"/>
              <a:t>Additional </a:t>
            </a:r>
            <a:r>
              <a:rPr kumimoji="1" lang="en-US" altLang="ja-JP" sz="1800" b="0" dirty="0"/>
              <a:t>UN Regulations applicable to IWVTA Phase 2</a:t>
            </a:r>
            <a:endParaRPr kumimoji="1" lang="ja-JP" altLang="en-US" sz="1800" b="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2824" y="5913276"/>
            <a:ext cx="9145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b="0" dirty="0" smtClean="0"/>
              <a:t>Refer to document WP.29-176-20 for the entire roadmap for IWVTA Phase 2</a:t>
            </a:r>
            <a:endParaRPr kumimoji="1" lang="ja-JP" alt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89615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56B1-28E7-467D-BA6C-8D7403AE2C9F}" type="slidenum">
              <a:rPr lang="ja-JP" altLang="en-US" smtClean="0"/>
              <a:pPr/>
              <a:t>5</a:t>
            </a:fld>
            <a:endParaRPr lang="en-US" altLang="ja-JP"/>
          </a:p>
        </p:txBody>
      </p:sp>
      <p:sp>
        <p:nvSpPr>
          <p:cNvPr id="3" name="直線コネクタ 23"/>
          <p:cNvSpPr>
            <a:spLocks noChangeShapeType="1"/>
          </p:cNvSpPr>
          <p:nvPr/>
        </p:nvSpPr>
        <p:spPr bwMode="auto">
          <a:xfrm>
            <a:off x="-17668" y="871128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テキスト ボックス 24"/>
          <p:cNvSpPr>
            <a:spLocks noChangeArrowheads="1"/>
          </p:cNvSpPr>
          <p:nvPr/>
        </p:nvSpPr>
        <p:spPr bwMode="auto">
          <a:xfrm>
            <a:off x="93824" y="44624"/>
            <a:ext cx="94316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2</a:t>
            </a:r>
            <a:r>
              <a:rPr lang="fr-FR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. </a:t>
            </a:r>
            <a:r>
              <a:rPr lang="en-US" altLang="ja-JP" sz="24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Candidates </a:t>
            </a:r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for </a:t>
            </a:r>
            <a:r>
              <a:rPr lang="en-US" altLang="ja-JP" sz="2400" b="0" dirty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UN Regulations to be added to Annex 4 of UN Regulation No.0 in IWVTA Phase </a:t>
            </a:r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2</a:t>
            </a:r>
            <a:r>
              <a:rPr lang="fr-FR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 </a:t>
            </a:r>
            <a:endParaRPr lang="ja-JP" altLang="en-US" sz="24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Arial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0492" y="1052736"/>
            <a:ext cx="90370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ja-JP" sz="2400" b="0" kern="1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IWVTA </a:t>
            </a: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IWG</a:t>
            </a:r>
            <a:r>
              <a:rPr lang="ja-JP" altLang="en-US" sz="2400" b="0" kern="1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 </a:t>
            </a: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proposed candidates for </a:t>
            </a:r>
            <a:r>
              <a:rPr lang="en-US" altLang="ja-JP" sz="2400" b="0" kern="1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UN Regulations to be added to Annex 4 of UN Regulation No.0 in IWVTA Phase </a:t>
            </a: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2. (refer to document WP.29-176-21.)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ja-JP" sz="1200" b="0" kern="100" dirty="0" smtClean="0">
              <a:latin typeface="Arial" panose="020B0604020202020204" pitchFamily="34" charset="0"/>
              <a:ea typeface="ＭＳ 明朝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If endorsed by WP.29, IWVTA IWG would like to ask each GR to review the candidates for UN Regulations.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ja-JP" sz="1200" b="0" kern="100" dirty="0" smtClean="0">
              <a:latin typeface="Arial" panose="020B0604020202020204" pitchFamily="34" charset="0"/>
              <a:ea typeface="ＭＳ 明朝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GRs are expected to decide the “</a:t>
            </a:r>
            <a:r>
              <a:rPr lang="en-US" altLang="ja-JP" sz="2400" b="0" kern="1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Priority” </a:t>
            </a: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(either (</a:t>
            </a:r>
            <a:r>
              <a:rPr lang="en-US" altLang="ja-JP" sz="2400" b="0" kern="100" dirty="0" err="1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i</a:t>
            </a: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), (ii) or (iii) below) of the candidate items, and report back to IWVTA IWG hopefully by June, 2019.</a:t>
            </a:r>
            <a:endParaRPr lang="ja-JP" altLang="ja-JP" sz="2400" b="0" kern="100" dirty="0">
              <a:latin typeface="Arial" panose="020B0604020202020204" pitchFamily="34" charset="0"/>
              <a:ea typeface="ＭＳ 明朝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	(</a:t>
            </a:r>
            <a:r>
              <a:rPr lang="en-US" altLang="ja-JP" sz="2400" b="0" kern="100" dirty="0" err="1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i</a:t>
            </a:r>
            <a:r>
              <a:rPr lang="en-US" altLang="ja-JP" sz="2400" b="0" kern="1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): It is appropriate to apply this candidate item to IWVTA </a:t>
            </a: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		Phase </a:t>
            </a:r>
            <a:r>
              <a:rPr lang="en-US" altLang="ja-JP" sz="2400" b="0" kern="1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2 </a:t>
            </a: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by 2022. </a:t>
            </a:r>
            <a:endParaRPr lang="ja-JP" altLang="ja-JP" sz="2400" b="0" kern="100" dirty="0">
              <a:latin typeface="Arial" panose="020B0604020202020204" pitchFamily="34" charset="0"/>
              <a:ea typeface="ＭＳ 明朝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	(</a:t>
            </a:r>
            <a:r>
              <a:rPr lang="en-US" altLang="ja-JP" sz="2400" b="0" kern="1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ii): It is appropriate to apply this candidate item to IWVTA </a:t>
            </a: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		in </a:t>
            </a:r>
            <a:r>
              <a:rPr lang="en-US" altLang="ja-JP" sz="2400" b="0" kern="1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2023 or </a:t>
            </a: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later.</a:t>
            </a:r>
            <a:endParaRPr lang="ja-JP" altLang="ja-JP" sz="2400" b="0" kern="100" dirty="0">
              <a:latin typeface="Arial" panose="020B0604020202020204" pitchFamily="34" charset="0"/>
              <a:ea typeface="ＭＳ 明朝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	(</a:t>
            </a:r>
            <a:r>
              <a:rPr lang="en-US" altLang="ja-JP" sz="2400" b="0" kern="100" dirty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iii): It is not necessary to apply this candidate item to </a:t>
            </a:r>
            <a:r>
              <a:rPr lang="en-US" altLang="ja-JP" sz="2400" b="0" kern="100" dirty="0" smtClean="0">
                <a:latin typeface="Arial" panose="020B0604020202020204" pitchFamily="34" charset="0"/>
                <a:ea typeface="ＭＳ 明朝"/>
                <a:cs typeface="Arial" panose="020B0604020202020204" pitchFamily="34" charset="0"/>
              </a:rPr>
              <a:t>			IWVTA.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3053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512676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93824" y="87015"/>
            <a:ext cx="96477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/>
            <a:r>
              <a:rPr lang="en-US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3</a:t>
            </a:r>
            <a:r>
              <a:rPr lang="fr-FR" altLang="ja-JP" sz="2400" b="0" dirty="0" smtClean="0">
                <a:solidFill>
                  <a:srgbClr val="000000"/>
                </a:solidFill>
                <a:ea typeface="ＭＳ Ｐゴシック" pitchFamily="50" charset="-128"/>
                <a:cs typeface="Arial" charset="0"/>
                <a:sym typeface="Calibri" pitchFamily="34" charset="0"/>
              </a:rPr>
              <a:t>. Note</a:t>
            </a:r>
            <a:r>
              <a:rPr lang="en-US" altLang="ja-JP" sz="24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 </a:t>
            </a:r>
            <a:r>
              <a:rPr lang="en-US" altLang="ja-JP" sz="2400" b="0" dirty="0">
                <a:ea typeface="ＭＳ Ｐゴシック" pitchFamily="50" charset="-128"/>
                <a:cs typeface="Arial" charset="0"/>
                <a:sym typeface="Calibri" pitchFamily="34" charset="0"/>
              </a:rPr>
              <a:t>to </a:t>
            </a:r>
            <a:r>
              <a:rPr lang="en-US" altLang="ja-JP" sz="24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WP.29</a:t>
            </a:r>
            <a:endParaRPr lang="ja-JP" altLang="en-US" sz="2400" b="0" dirty="0">
              <a:solidFill>
                <a:srgbClr val="00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  <a:sym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2500" y="1160748"/>
            <a:ext cx="910901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IWVTA IWG submitted the following documents to WP.29 for consideration and possible endorsement if appropriate.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romanLcPeriod"/>
            </a:pP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“Proposal for an amendment to Schedule 4 of the 1958 Agreement (ECE/TRANS/WP.29/2018/165)</a:t>
            </a:r>
          </a:p>
          <a:p>
            <a:pPr marL="514350" indent="-514350">
              <a:buFont typeface="+mj-lt"/>
              <a:buAutoNum type="romanLcPeriod"/>
            </a:pP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“Proposal for the 01 series of amendments to UN Regulation No.0 on the International Whole Vehicle Type Approval” (ECE/TRANS/WP.29/2018/82)</a:t>
            </a:r>
          </a:p>
          <a:p>
            <a:pPr marL="514350" indent="-514350">
              <a:buFont typeface="+mj-lt"/>
              <a:buAutoNum type="romanLcPeriod"/>
            </a:pP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Roadmap for IWVTA Phase 2 (</a:t>
            </a: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WP.29-176-20)</a:t>
            </a:r>
          </a:p>
          <a:p>
            <a:pPr marL="514350" indent="-514350">
              <a:buFont typeface="+mj-lt"/>
              <a:buAutoNum type="romanLcPeriod"/>
            </a:pPr>
            <a:r>
              <a:rPr kumimoji="1" lang="en-US" altLang="ja-JP" sz="2400" b="0" dirty="0">
                <a:latin typeface="Arial" panose="020B0604020202020204" pitchFamily="34" charset="0"/>
                <a:cs typeface="Arial" panose="020B0604020202020204" pitchFamily="34" charset="0"/>
              </a:rPr>
              <a:t>Candidates of UN Regulations to be added to Annex 4 of UN Regulation No.0 in IWVTA Phase 2 (</a:t>
            </a: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WP.29-176-21)</a:t>
            </a:r>
            <a:endParaRPr kumimoji="1" lang="en-US" altLang="ja-JP" sz="2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romanLcPeriod"/>
            </a:pPr>
            <a:r>
              <a:rPr kumimoji="1" lang="en-US" altLang="ja-JP" sz="2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“Revision 3 of the 1958 Agreement – questions and answers” (WP.29-176-22)</a:t>
            </a:r>
          </a:p>
        </p:txBody>
      </p:sp>
    </p:spTree>
    <p:extLst>
      <p:ext uri="{BB962C8B-B14F-4D97-AF65-F5344CB8AC3E}">
        <p14:creationId xmlns:p14="http://schemas.microsoft.com/office/powerpoint/2010/main" val="414475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線コネクタ 23"/>
          <p:cNvSpPr>
            <a:spLocks noChangeShapeType="1"/>
          </p:cNvSpPr>
          <p:nvPr/>
        </p:nvSpPr>
        <p:spPr bwMode="auto">
          <a:xfrm>
            <a:off x="-17668" y="692696"/>
            <a:ext cx="9906000" cy="15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179" name="テキスト ボックス 24"/>
          <p:cNvSpPr>
            <a:spLocks noChangeArrowheads="1"/>
          </p:cNvSpPr>
          <p:nvPr/>
        </p:nvSpPr>
        <p:spPr bwMode="auto">
          <a:xfrm>
            <a:off x="-17668" y="44624"/>
            <a:ext cx="9903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/>
            <a:r>
              <a:rPr lang="en-US" altLang="ja-JP" sz="2800" b="0" dirty="0" smtClean="0">
                <a:ea typeface="ＭＳ Ｐゴシック" pitchFamily="50" charset="-128"/>
                <a:cs typeface="Arial" charset="0"/>
                <a:sym typeface="Calibri" pitchFamily="34" charset="0"/>
              </a:rPr>
              <a:t>Additional Slide to refresh</a:t>
            </a:r>
            <a:r>
              <a:rPr kumimoji="1" lang="en-US" altLang="ja-JP" sz="24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b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memory</a:t>
            </a:r>
            <a:endParaRPr kumimoji="1" lang="en-US" altLang="ja-JP" sz="28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010" y="728701"/>
            <a:ext cx="5793293" cy="439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91040" y="5445224"/>
            <a:ext cx="97945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>
                <a:solidFill>
                  <a:srgbClr val="0000CC"/>
                </a:solidFill>
              </a:rPr>
              <a:t>Insert type approval number </a:t>
            </a:r>
            <a:r>
              <a:rPr kumimoji="1" lang="en-US" altLang="ja-JP" sz="2000" b="0" dirty="0"/>
              <a:t>pursuant to provisions of Schedule 4 of Rev.3 of the 1958 Agreement </a:t>
            </a:r>
            <a:r>
              <a:rPr kumimoji="1" lang="en-US" altLang="ja-JP" sz="2000" b="0" dirty="0">
                <a:solidFill>
                  <a:srgbClr val="0000CC"/>
                </a:solidFill>
              </a:rPr>
              <a:t>in paragraph “Approval number” and delete the text “Extension No.</a:t>
            </a:r>
            <a:r>
              <a:rPr kumimoji="1" lang="en-US" altLang="ja-JP" sz="2000" b="0" dirty="0"/>
              <a:t>” (plan to add this proposed procedure to Q&amp;A document on Revision 3 of the 1958 Agreement.)</a:t>
            </a:r>
            <a:endParaRPr kumimoji="1" lang="ja-JP" altLang="en-US" sz="2000" b="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92960" y="1321066"/>
            <a:ext cx="2988332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/>
              <a:t>An example of UN R73</a:t>
            </a:r>
            <a:endParaRPr kumimoji="1" lang="ja-JP" altLang="en-US" sz="2000" b="0" dirty="0"/>
          </a:p>
        </p:txBody>
      </p:sp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E401FF75-8272-416A-9766-DCAC357D83DB}"/>
              </a:ext>
            </a:extLst>
          </p:cNvPr>
          <p:cNvSpPr txBox="1">
            <a:spLocks noChangeArrowheads="1"/>
          </p:cNvSpPr>
          <p:nvPr/>
        </p:nvSpPr>
        <p:spPr>
          <a:xfrm>
            <a:off x="20452" y="5132828"/>
            <a:ext cx="3600400" cy="37920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  <a:sym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  <a:sym typeface="Calibri" pitchFamily="34" charset="0"/>
              </a:defRPr>
            </a:lvl9pPr>
          </a:lstStyle>
          <a:p>
            <a:pPr algn="l" eaLnBrk="1" hangingPunct="1">
              <a:lnSpc>
                <a:spcPct val="114000"/>
              </a:lnSpc>
            </a:pPr>
            <a:r>
              <a:rPr lang="en-US" sz="2000" b="1" kern="0" spc="-40" dirty="0">
                <a:solidFill>
                  <a:srgbClr val="0000CC"/>
                </a:solidFill>
                <a:latin typeface="Arial" charset="0"/>
                <a:cs typeface="Arial" charset="0"/>
              </a:rPr>
              <a:t>Proposal for the Concern # 3</a:t>
            </a:r>
            <a:endParaRPr lang="ru-RU" sz="2000" b="1" kern="0" spc="-40" dirty="0">
              <a:solidFill>
                <a:srgbClr val="0000CC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789204" y="2928382"/>
            <a:ext cx="29163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 smtClean="0">
                <a:solidFill>
                  <a:srgbClr val="FF0000"/>
                </a:solidFill>
              </a:rPr>
              <a:t>Slide 7 of document WP.29-175-13-rev.1</a:t>
            </a:r>
          </a:p>
          <a:p>
            <a:r>
              <a:rPr kumimoji="1" lang="en-US" altLang="ja-JP" sz="2000" b="0" dirty="0" smtClean="0">
                <a:solidFill>
                  <a:srgbClr val="FF0000"/>
                </a:solidFill>
              </a:rPr>
              <a:t>“Report </a:t>
            </a:r>
            <a:r>
              <a:rPr kumimoji="1" lang="en-US" altLang="ja-JP" sz="2000" b="0" dirty="0">
                <a:solidFill>
                  <a:srgbClr val="FF0000"/>
                </a:solidFill>
              </a:rPr>
              <a:t>to </a:t>
            </a:r>
            <a:r>
              <a:rPr kumimoji="1" lang="en-US" altLang="ja-JP" sz="2000" b="0" dirty="0" smtClean="0">
                <a:solidFill>
                  <a:srgbClr val="FF0000"/>
                </a:solidFill>
              </a:rPr>
              <a:t>175th </a:t>
            </a:r>
            <a:r>
              <a:rPr kumimoji="1" lang="en-US" altLang="ja-JP" sz="2000" b="0" dirty="0">
                <a:solidFill>
                  <a:srgbClr val="FF0000"/>
                </a:solidFill>
              </a:rPr>
              <a:t>WP.29 session from </a:t>
            </a:r>
            <a:br>
              <a:rPr kumimoji="1" lang="en-US" altLang="ja-JP" sz="2000" b="0" dirty="0">
                <a:solidFill>
                  <a:srgbClr val="FF0000"/>
                </a:solidFill>
              </a:rPr>
            </a:br>
            <a:r>
              <a:rPr kumimoji="1" lang="en-US" altLang="ja-JP" sz="2000" b="0" dirty="0">
                <a:solidFill>
                  <a:srgbClr val="FF0000"/>
                </a:solidFill>
              </a:rPr>
              <a:t>the </a:t>
            </a:r>
            <a:r>
              <a:rPr kumimoji="1" lang="en-US" altLang="ja-JP" sz="2000" b="0" dirty="0" smtClean="0">
                <a:solidFill>
                  <a:srgbClr val="FF0000"/>
                </a:solidFill>
              </a:rPr>
              <a:t>27th </a:t>
            </a:r>
            <a:r>
              <a:rPr kumimoji="1" lang="en-US" altLang="ja-JP" sz="2000" b="0" dirty="0">
                <a:solidFill>
                  <a:srgbClr val="FF0000"/>
                </a:solidFill>
              </a:rPr>
              <a:t>IWVTA </a:t>
            </a:r>
            <a:r>
              <a:rPr kumimoji="1" lang="en-US" altLang="ja-JP" sz="2000" b="0" dirty="0" smtClean="0">
                <a:solidFill>
                  <a:srgbClr val="FF0000"/>
                </a:solidFill>
              </a:rPr>
              <a:t>IWG meeting </a:t>
            </a:r>
            <a:r>
              <a:rPr kumimoji="1" lang="en-US" altLang="ja-JP" sz="2000" b="0" dirty="0">
                <a:solidFill>
                  <a:srgbClr val="FF0000"/>
                </a:solidFill>
              </a:rPr>
              <a:t>(Phase 2)</a:t>
            </a:r>
            <a:endParaRPr kumimoji="1" lang="ja-JP" altLang="en-US" sz="20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195298"/>
      </p:ext>
    </p:extLst>
  </p:cSld>
  <p:clrMapOvr>
    <a:masterClrMapping/>
  </p:clrMapOvr>
</p:sld>
</file>

<file path=ppt/theme/theme1.xml><?xml version="1.0" encoding="utf-8"?>
<a:theme xmlns:a="http://schemas.openxmlformats.org/drawingml/2006/main" name="8_Office テーマ">
  <a:themeElements>
    <a:clrScheme name="7_Office テーマ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7_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 テーマ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11938</TotalTime>
  <Pages>0</Pages>
  <Words>625</Words>
  <Characters>0</Characters>
  <Application>Microsoft Office PowerPoint</Application>
  <DocSecurity>0</DocSecurity>
  <PresentationFormat>A4 210 x 297 mm</PresentationFormat>
  <Lines>0</Lines>
  <Paragraphs>62</Paragraphs>
  <Slides>7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8_Office テーマ</vt:lpstr>
      <vt:lpstr>Office テーマ</vt:lpstr>
      <vt:lpstr>OICA</vt:lpstr>
      <vt:lpstr>文書</vt:lpstr>
      <vt:lpstr>Report to 176th WP.29 session from  the 28th IWVTA Informal Group meeting (Phase 2)  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髯懈圜・ｽ・ｽ髯懶ｽｨ雋贋ｼ夲ｽｽ・ｺ繝ｻ・､鬯ｨ・ｾ陞溘ｈﾂ繝ｻ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繧ｹ繝ｩ繧､繝・1</dc:title>
  <dc:creator>陦梧帆諠・ｱ蛹匁耳騾ｲ隱ｲ</dc:creator>
  <cp:lastModifiedBy>mobile</cp:lastModifiedBy>
  <cp:revision>2946</cp:revision>
  <cp:lastPrinted>2018-05-28T07:45:37Z</cp:lastPrinted>
  <dcterms:created xsi:type="dcterms:W3CDTF">2013-05-22T07:56:00Z</dcterms:created>
  <dcterms:modified xsi:type="dcterms:W3CDTF">2018-11-10T18:26:29Z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1041-8.1.0.3373</vt:lpwstr>
  </property>
</Properties>
</file>