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63" r:id="rId6"/>
    <p:sldId id="265" r:id="rId7"/>
    <p:sldId id="266" r:id="rId8"/>
    <p:sldId id="267" r:id="rId9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66" d="100"/>
          <a:sy n="66" d="100"/>
        </p:scale>
        <p:origin x="-55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55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89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56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31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21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80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58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35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12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60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88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499403-4FEB-4D52-B091-1C4AAA8F76D9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20A611A-B439-47EC-9AB0-62E646C29293}" type="slidenum">
              <a:rPr lang="de-DE" smtClean="0"/>
              <a:t>‹N›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45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 smtClean="0"/>
              <a:t>stage</a:t>
            </a:r>
            <a:r>
              <a:rPr lang="de-DE" dirty="0" smtClean="0"/>
              <a:t> II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RRD – Kick-off </a:t>
            </a:r>
            <a:r>
              <a:rPr lang="de-DE" dirty="0" err="1" smtClean="0"/>
              <a:t>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endParaRPr lang="de-DE" dirty="0" smtClean="0"/>
          </a:p>
          <a:p>
            <a:r>
              <a:rPr lang="de-DE" dirty="0" smtClean="0"/>
              <a:t>GTB </a:t>
            </a:r>
            <a:r>
              <a:rPr lang="de-DE" dirty="0" err="1" smtClean="0"/>
              <a:t>session</a:t>
            </a:r>
            <a:r>
              <a:rPr lang="de-DE" dirty="0" smtClean="0"/>
              <a:t> </a:t>
            </a:r>
            <a:r>
              <a:rPr lang="de-DE" dirty="0" err="1" smtClean="0"/>
              <a:t>July</a:t>
            </a:r>
            <a:r>
              <a:rPr lang="de-DE" dirty="0" smtClean="0"/>
              <a:t> 2018 in Frankfurt</a:t>
            </a:r>
            <a:endParaRPr lang="de-DE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912424" y="47667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SLR-26-05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9741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bgerundetes Rechteck 30"/>
          <p:cNvSpPr/>
          <p:nvPr/>
        </p:nvSpPr>
        <p:spPr>
          <a:xfrm>
            <a:off x="4583677" y="1905193"/>
            <a:ext cx="554208" cy="43940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RRD SLR </a:t>
            </a:r>
            <a:r>
              <a:rPr lang="de-DE" dirty="0" err="1" smtClean="0"/>
              <a:t>from</a:t>
            </a:r>
            <a:r>
              <a:rPr lang="de-DE" dirty="0" smtClean="0"/>
              <a:t> Stage II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1300134" y="2036092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Reg 3</a:t>
            </a:r>
            <a:endParaRPr lang="de-DE" dirty="0"/>
          </a:p>
        </p:txBody>
      </p:sp>
      <p:sp>
        <p:nvSpPr>
          <p:cNvPr id="12" name="Inhaltsplatzhalter 9"/>
          <p:cNvSpPr txBox="1">
            <a:spLocks/>
          </p:cNvSpPr>
          <p:nvPr/>
        </p:nvSpPr>
        <p:spPr>
          <a:xfrm>
            <a:off x="1308964" y="2950668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Reg 27</a:t>
            </a:r>
            <a:endParaRPr lang="de-DE" dirty="0"/>
          </a:p>
        </p:txBody>
      </p:sp>
      <p:sp>
        <p:nvSpPr>
          <p:cNvPr id="13" name="Inhaltsplatzhalter 9"/>
          <p:cNvSpPr txBox="1">
            <a:spLocks/>
          </p:cNvSpPr>
          <p:nvPr/>
        </p:nvSpPr>
        <p:spPr>
          <a:xfrm>
            <a:off x="1311443" y="3832585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Reg 69</a:t>
            </a:r>
            <a:endParaRPr lang="de-DE" dirty="0"/>
          </a:p>
        </p:txBody>
      </p:sp>
      <p:sp>
        <p:nvSpPr>
          <p:cNvPr id="14" name="Inhaltsplatzhalter 9"/>
          <p:cNvSpPr txBox="1">
            <a:spLocks/>
          </p:cNvSpPr>
          <p:nvPr/>
        </p:nvSpPr>
        <p:spPr>
          <a:xfrm>
            <a:off x="1311443" y="4739023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Reg 70</a:t>
            </a:r>
            <a:endParaRPr lang="de-DE" dirty="0"/>
          </a:p>
        </p:txBody>
      </p:sp>
      <p:sp>
        <p:nvSpPr>
          <p:cNvPr id="15" name="Inhaltsplatzhalter 9"/>
          <p:cNvSpPr txBox="1">
            <a:spLocks/>
          </p:cNvSpPr>
          <p:nvPr/>
        </p:nvSpPr>
        <p:spPr>
          <a:xfrm>
            <a:off x="1308655" y="5642826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Reg 104</a:t>
            </a:r>
            <a:endParaRPr lang="de-DE" dirty="0"/>
          </a:p>
        </p:txBody>
      </p:sp>
      <p:sp>
        <p:nvSpPr>
          <p:cNvPr id="16" name="Inhaltsplatzhalter 9"/>
          <p:cNvSpPr txBox="1">
            <a:spLocks/>
          </p:cNvSpPr>
          <p:nvPr/>
        </p:nvSpPr>
        <p:spPr>
          <a:xfrm>
            <a:off x="6207152" y="1905189"/>
            <a:ext cx="1193248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RRD</a:t>
            </a:r>
          </a:p>
          <a:p>
            <a:pPr algn="ctr"/>
            <a:r>
              <a:rPr lang="de-DE" dirty="0" smtClean="0"/>
              <a:t>Stage I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482377" y="2155507"/>
            <a:ext cx="10518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Retroreflectors</a:t>
            </a:r>
            <a:endParaRPr lang="de-DE" sz="1100" dirty="0"/>
          </a:p>
        </p:txBody>
      </p:sp>
      <p:sp>
        <p:nvSpPr>
          <p:cNvPr id="22" name="Textfeld 21"/>
          <p:cNvSpPr txBox="1"/>
          <p:nvPr/>
        </p:nvSpPr>
        <p:spPr>
          <a:xfrm>
            <a:off x="2493382" y="3108507"/>
            <a:ext cx="1686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Advance</a:t>
            </a:r>
            <a:r>
              <a:rPr lang="de-DE" sz="1100" dirty="0" smtClean="0"/>
              <a:t> </a:t>
            </a:r>
            <a:r>
              <a:rPr lang="de-DE" sz="1100" dirty="0" err="1"/>
              <a:t>W</a:t>
            </a:r>
            <a:r>
              <a:rPr lang="de-DE" sz="1100" dirty="0" err="1" smtClean="0"/>
              <a:t>arning</a:t>
            </a:r>
            <a:r>
              <a:rPr lang="de-DE" sz="1100" dirty="0" smtClean="0"/>
              <a:t> </a:t>
            </a:r>
            <a:r>
              <a:rPr lang="de-DE" sz="1100" dirty="0" err="1" smtClean="0"/>
              <a:t>Triangle</a:t>
            </a:r>
            <a:endParaRPr lang="de-DE" sz="1100" dirty="0"/>
          </a:p>
        </p:txBody>
      </p:sp>
      <p:sp>
        <p:nvSpPr>
          <p:cNvPr id="23" name="Textfeld 22"/>
          <p:cNvSpPr txBox="1"/>
          <p:nvPr/>
        </p:nvSpPr>
        <p:spPr>
          <a:xfrm>
            <a:off x="2482377" y="3938929"/>
            <a:ext cx="1688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Slow </a:t>
            </a:r>
            <a:r>
              <a:rPr lang="de-DE" sz="1100" dirty="0" err="1" smtClean="0"/>
              <a:t>Moving</a:t>
            </a:r>
            <a:r>
              <a:rPr lang="de-DE" sz="1100" dirty="0" smtClean="0"/>
              <a:t> </a:t>
            </a:r>
            <a:r>
              <a:rPr lang="de-DE" sz="1100" dirty="0" err="1" smtClean="0"/>
              <a:t>Vehicle</a:t>
            </a:r>
            <a:r>
              <a:rPr lang="de-DE" sz="1100" dirty="0" smtClean="0"/>
              <a:t> Plate</a:t>
            </a:r>
            <a:endParaRPr lang="de-DE" sz="1100" dirty="0"/>
          </a:p>
        </p:txBody>
      </p:sp>
      <p:sp>
        <p:nvSpPr>
          <p:cNvPr id="24" name="Textfeld 23"/>
          <p:cNvSpPr txBox="1"/>
          <p:nvPr/>
        </p:nvSpPr>
        <p:spPr>
          <a:xfrm>
            <a:off x="2482975" y="4787447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Rear</a:t>
            </a:r>
            <a:r>
              <a:rPr lang="de-DE" sz="1100" dirty="0" smtClean="0"/>
              <a:t> </a:t>
            </a:r>
            <a:r>
              <a:rPr lang="de-DE" sz="1100" dirty="0" err="1" smtClean="0"/>
              <a:t>marking</a:t>
            </a:r>
            <a:r>
              <a:rPr lang="de-DE" sz="1100" dirty="0" smtClean="0"/>
              <a:t> Plate</a:t>
            </a:r>
          </a:p>
          <a:p>
            <a:r>
              <a:rPr lang="de-DE" sz="1100" dirty="0" err="1" smtClean="0"/>
              <a:t>for</a:t>
            </a:r>
            <a:r>
              <a:rPr lang="de-DE" sz="1100" dirty="0" smtClean="0"/>
              <a:t> </a:t>
            </a:r>
            <a:r>
              <a:rPr lang="de-DE" sz="1100" dirty="0" err="1" smtClean="0"/>
              <a:t>long</a:t>
            </a:r>
            <a:r>
              <a:rPr lang="de-DE" sz="1100" dirty="0" smtClean="0"/>
              <a:t> </a:t>
            </a:r>
            <a:r>
              <a:rPr lang="de-DE" sz="1100" dirty="0" err="1" smtClean="0"/>
              <a:t>and</a:t>
            </a:r>
            <a:r>
              <a:rPr lang="de-DE" sz="1100" dirty="0" smtClean="0"/>
              <a:t> heavy </a:t>
            </a:r>
            <a:r>
              <a:rPr lang="de-DE" sz="1100" dirty="0" err="1" smtClean="0"/>
              <a:t>vehicles</a:t>
            </a:r>
            <a:endParaRPr lang="de-DE" sz="1100" dirty="0"/>
          </a:p>
        </p:txBody>
      </p:sp>
      <p:sp>
        <p:nvSpPr>
          <p:cNvPr id="25" name="Textfeld 24"/>
          <p:cNvSpPr txBox="1"/>
          <p:nvPr/>
        </p:nvSpPr>
        <p:spPr>
          <a:xfrm>
            <a:off x="2482975" y="5666844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Conspicuity</a:t>
            </a:r>
            <a:r>
              <a:rPr lang="de-DE" sz="1100" dirty="0" smtClean="0"/>
              <a:t> </a:t>
            </a:r>
            <a:r>
              <a:rPr lang="de-DE" sz="1100" dirty="0" err="1" smtClean="0"/>
              <a:t>Marking</a:t>
            </a:r>
            <a:endParaRPr lang="de-DE" sz="1100" dirty="0"/>
          </a:p>
          <a:p>
            <a:r>
              <a:rPr lang="de-DE" sz="1100" dirty="0" err="1" smtClean="0"/>
              <a:t>for</a:t>
            </a:r>
            <a:r>
              <a:rPr lang="de-DE" sz="1100" dirty="0" smtClean="0"/>
              <a:t> </a:t>
            </a:r>
            <a:r>
              <a:rPr lang="de-DE" sz="1100" dirty="0" err="1" smtClean="0"/>
              <a:t>long</a:t>
            </a:r>
            <a:r>
              <a:rPr lang="de-DE" sz="1100" dirty="0" smtClean="0"/>
              <a:t> </a:t>
            </a:r>
            <a:r>
              <a:rPr lang="de-DE" sz="1100" dirty="0" err="1" smtClean="0"/>
              <a:t>and</a:t>
            </a:r>
            <a:r>
              <a:rPr lang="de-DE" sz="1100" dirty="0" smtClean="0"/>
              <a:t> heavy </a:t>
            </a:r>
            <a:r>
              <a:rPr lang="de-DE" sz="1100" dirty="0" err="1" smtClean="0"/>
              <a:t>vehicles</a:t>
            </a:r>
            <a:endParaRPr lang="de-DE" sz="1100" dirty="0"/>
          </a:p>
        </p:txBody>
      </p:sp>
      <p:sp>
        <p:nvSpPr>
          <p:cNvPr id="26" name="Textfeld 25"/>
          <p:cNvSpPr txBox="1"/>
          <p:nvPr/>
        </p:nvSpPr>
        <p:spPr>
          <a:xfrm>
            <a:off x="4652446" y="1838938"/>
            <a:ext cx="38183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IA</a:t>
            </a:r>
          </a:p>
          <a:p>
            <a:r>
              <a:rPr lang="de-DE" sz="1100" dirty="0" smtClean="0"/>
              <a:t>IB</a:t>
            </a:r>
          </a:p>
          <a:p>
            <a:r>
              <a:rPr lang="de-DE" sz="1100" dirty="0" smtClean="0"/>
              <a:t>IIIA</a:t>
            </a:r>
          </a:p>
          <a:p>
            <a:r>
              <a:rPr lang="de-DE" sz="1100" dirty="0" smtClean="0"/>
              <a:t>IIIB</a:t>
            </a:r>
          </a:p>
          <a:p>
            <a:r>
              <a:rPr lang="de-DE" sz="1100" dirty="0" smtClean="0"/>
              <a:t>IVA</a:t>
            </a:r>
            <a:endParaRPr lang="de-DE" sz="1100" dirty="0"/>
          </a:p>
        </p:txBody>
      </p:sp>
      <p:sp>
        <p:nvSpPr>
          <p:cNvPr id="27" name="Textfeld 26"/>
          <p:cNvSpPr txBox="1"/>
          <p:nvPr/>
        </p:nvSpPr>
        <p:spPr>
          <a:xfrm>
            <a:off x="4585418" y="3004842"/>
            <a:ext cx="566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Type 1</a:t>
            </a:r>
          </a:p>
          <a:p>
            <a:r>
              <a:rPr lang="de-DE" sz="1100" dirty="0" smtClean="0"/>
              <a:t>Type 2</a:t>
            </a:r>
            <a:endParaRPr lang="de-DE" sz="1100" dirty="0"/>
          </a:p>
        </p:txBody>
      </p:sp>
      <p:sp>
        <p:nvSpPr>
          <p:cNvPr id="28" name="Textfeld 27"/>
          <p:cNvSpPr txBox="1"/>
          <p:nvPr/>
        </p:nvSpPr>
        <p:spPr>
          <a:xfrm>
            <a:off x="4565292" y="3871850"/>
            <a:ext cx="5725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Class 1</a:t>
            </a:r>
          </a:p>
          <a:p>
            <a:r>
              <a:rPr lang="de-DE" sz="1100" dirty="0" smtClean="0"/>
              <a:t>Class 2</a:t>
            </a:r>
            <a:endParaRPr lang="de-DE" sz="1100" dirty="0"/>
          </a:p>
        </p:txBody>
      </p:sp>
      <p:sp>
        <p:nvSpPr>
          <p:cNvPr id="29" name="Textfeld 28"/>
          <p:cNvSpPr txBox="1"/>
          <p:nvPr/>
        </p:nvSpPr>
        <p:spPr>
          <a:xfrm>
            <a:off x="4574484" y="4549795"/>
            <a:ext cx="5725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Class 1</a:t>
            </a:r>
          </a:p>
          <a:p>
            <a:r>
              <a:rPr lang="de-DE" sz="1100" dirty="0"/>
              <a:t>Class </a:t>
            </a:r>
            <a:r>
              <a:rPr lang="de-DE" sz="1100" dirty="0" smtClean="0"/>
              <a:t>2</a:t>
            </a:r>
            <a:endParaRPr lang="de-DE" sz="1100" dirty="0"/>
          </a:p>
          <a:p>
            <a:r>
              <a:rPr lang="de-DE" sz="1100" dirty="0"/>
              <a:t>Class </a:t>
            </a:r>
            <a:r>
              <a:rPr lang="de-DE" sz="1100" dirty="0" smtClean="0"/>
              <a:t>3</a:t>
            </a:r>
            <a:endParaRPr lang="de-DE" sz="1100" dirty="0"/>
          </a:p>
          <a:p>
            <a:r>
              <a:rPr lang="de-DE" sz="1100" dirty="0"/>
              <a:t>Class </a:t>
            </a:r>
            <a:r>
              <a:rPr lang="de-DE" sz="1100" dirty="0" smtClean="0"/>
              <a:t>4</a:t>
            </a:r>
            <a:endParaRPr lang="de-DE" sz="1100" dirty="0"/>
          </a:p>
          <a:p>
            <a:r>
              <a:rPr lang="de-DE" sz="1100" dirty="0"/>
              <a:t>Class </a:t>
            </a:r>
            <a:r>
              <a:rPr lang="de-DE" sz="1100" dirty="0" smtClean="0"/>
              <a:t>5</a:t>
            </a:r>
            <a:endParaRPr lang="de-DE" sz="1100" dirty="0"/>
          </a:p>
          <a:p>
            <a:endParaRPr lang="de-DE" sz="1100" dirty="0" smtClean="0"/>
          </a:p>
        </p:txBody>
      </p:sp>
      <p:sp>
        <p:nvSpPr>
          <p:cNvPr id="30" name="Textfeld 29"/>
          <p:cNvSpPr txBox="1"/>
          <p:nvPr/>
        </p:nvSpPr>
        <p:spPr>
          <a:xfrm>
            <a:off x="4574999" y="5499153"/>
            <a:ext cx="5870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Class C</a:t>
            </a:r>
          </a:p>
          <a:p>
            <a:r>
              <a:rPr lang="de-DE" sz="1100" dirty="0" smtClean="0"/>
              <a:t>Class D</a:t>
            </a:r>
          </a:p>
          <a:p>
            <a:r>
              <a:rPr lang="de-DE" sz="1100" dirty="0" smtClean="0"/>
              <a:t>Class E</a:t>
            </a:r>
          </a:p>
          <a:p>
            <a:r>
              <a:rPr lang="de-DE" sz="1100" dirty="0" smtClean="0"/>
              <a:t>Class F</a:t>
            </a:r>
            <a:endParaRPr lang="de-DE" sz="1100" dirty="0"/>
          </a:p>
        </p:txBody>
      </p:sp>
      <p:sp>
        <p:nvSpPr>
          <p:cNvPr id="36" name="Abgerundetes Rechteck 35"/>
          <p:cNvSpPr/>
          <p:nvPr/>
        </p:nvSpPr>
        <p:spPr>
          <a:xfrm>
            <a:off x="1204108" y="5495453"/>
            <a:ext cx="4110273" cy="803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1204105" y="4617060"/>
            <a:ext cx="4110273" cy="803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Abgerundetes Rechteck 34"/>
          <p:cNvSpPr/>
          <p:nvPr/>
        </p:nvSpPr>
        <p:spPr>
          <a:xfrm>
            <a:off x="1204104" y="3704646"/>
            <a:ext cx="4110273" cy="8054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Abgerundetes Rechteck 33"/>
          <p:cNvSpPr/>
          <p:nvPr/>
        </p:nvSpPr>
        <p:spPr>
          <a:xfrm>
            <a:off x="1204103" y="2806666"/>
            <a:ext cx="4110273" cy="803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Abgerundetes Rechteck 32"/>
          <p:cNvSpPr/>
          <p:nvPr/>
        </p:nvSpPr>
        <p:spPr>
          <a:xfrm>
            <a:off x="1204103" y="1911714"/>
            <a:ext cx="4110273" cy="801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Inhaltsplatzhalter 9"/>
          <p:cNvSpPr txBox="1">
            <a:spLocks/>
          </p:cNvSpPr>
          <p:nvPr/>
        </p:nvSpPr>
        <p:spPr>
          <a:xfrm>
            <a:off x="8287094" y="1890281"/>
            <a:ext cx="1193248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RRD</a:t>
            </a:r>
          </a:p>
          <a:p>
            <a:pPr algn="ctr"/>
            <a:r>
              <a:rPr lang="de-DE" dirty="0" smtClean="0"/>
              <a:t>Stage II</a:t>
            </a:r>
          </a:p>
        </p:txBody>
      </p:sp>
      <p:sp>
        <p:nvSpPr>
          <p:cNvPr id="38" name="Abgerundetes Rechteck 37"/>
          <p:cNvSpPr/>
          <p:nvPr/>
        </p:nvSpPr>
        <p:spPr>
          <a:xfrm>
            <a:off x="9656022" y="1866502"/>
            <a:ext cx="1499657" cy="43940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9705979" y="3112496"/>
            <a:ext cx="13997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u="sng" dirty="0" err="1" smtClean="0"/>
              <a:t>Simplification</a:t>
            </a:r>
            <a:r>
              <a:rPr lang="de-DE" sz="1200" b="1" u="sng" dirty="0" smtClean="0"/>
              <a:t>:</a:t>
            </a:r>
          </a:p>
          <a:p>
            <a:endParaRPr lang="de-DE" sz="1200" dirty="0"/>
          </a:p>
          <a:p>
            <a:r>
              <a:rPr lang="de-DE" sz="1200" dirty="0" err="1"/>
              <a:t>s</a:t>
            </a:r>
            <a:r>
              <a:rPr lang="de-DE" sz="1200" dirty="0" err="1" smtClean="0"/>
              <a:t>ystem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classes</a:t>
            </a:r>
            <a:endParaRPr lang="de-DE" sz="1200" dirty="0" smtClean="0"/>
          </a:p>
          <a:p>
            <a:endParaRPr lang="de-DE" sz="1200" dirty="0" smtClean="0"/>
          </a:p>
          <a:p>
            <a:r>
              <a:rPr lang="de-DE" sz="1200" dirty="0" err="1"/>
              <a:t>i</a:t>
            </a:r>
            <a:r>
              <a:rPr lang="de-DE" sz="1200" dirty="0" err="1" smtClean="0"/>
              <a:t>ndependent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endParaRPr lang="de-DE" sz="1200" dirty="0"/>
          </a:p>
          <a:p>
            <a:r>
              <a:rPr lang="de-DE" sz="1200" dirty="0" err="1"/>
              <a:t>t</a:t>
            </a:r>
            <a:r>
              <a:rPr lang="de-DE" sz="1200" dirty="0" err="1" smtClean="0"/>
              <a:t>echnology</a:t>
            </a:r>
            <a:endParaRPr lang="de-DE" sz="1200" dirty="0" smtClean="0"/>
          </a:p>
          <a:p>
            <a:endParaRPr lang="de-DE" sz="1200" dirty="0" smtClean="0"/>
          </a:p>
          <a:p>
            <a:r>
              <a:rPr lang="de-DE" sz="1200" dirty="0" err="1"/>
              <a:t>p</a:t>
            </a:r>
            <a:r>
              <a:rPr lang="de-DE" sz="1200" dirty="0" err="1" smtClean="0"/>
              <a:t>erformance</a:t>
            </a:r>
            <a:r>
              <a:rPr lang="de-DE" sz="1200" dirty="0" smtClean="0"/>
              <a:t> </a:t>
            </a:r>
            <a:r>
              <a:rPr lang="de-DE" sz="1200" dirty="0" err="1" smtClean="0"/>
              <a:t>based</a:t>
            </a:r>
            <a:endParaRPr lang="de-DE" sz="1200" dirty="0" smtClean="0"/>
          </a:p>
          <a:p>
            <a:endParaRPr lang="de-DE" sz="1200" dirty="0"/>
          </a:p>
          <a:p>
            <a:r>
              <a:rPr lang="de-DE" sz="1200" dirty="0" err="1"/>
              <a:t>h</a:t>
            </a:r>
            <a:r>
              <a:rPr lang="de-DE" sz="1200" dirty="0" err="1" smtClean="0"/>
              <a:t>armonized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 smtClean="0"/>
              <a:t>test-</a:t>
            </a:r>
            <a:r>
              <a:rPr lang="de-DE" sz="1200" dirty="0" err="1" smtClean="0"/>
              <a:t>methodes</a:t>
            </a:r>
            <a:endParaRPr lang="de-DE" sz="1200" dirty="0"/>
          </a:p>
          <a:p>
            <a:endParaRPr lang="de-DE" sz="1200" dirty="0" smtClean="0"/>
          </a:p>
        </p:txBody>
      </p:sp>
      <p:sp>
        <p:nvSpPr>
          <p:cNvPr id="40" name="Pfeil nach rechts 39"/>
          <p:cNvSpPr/>
          <p:nvPr/>
        </p:nvSpPr>
        <p:spPr>
          <a:xfrm>
            <a:off x="7524913" y="3832585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rechts 40"/>
          <p:cNvSpPr/>
          <p:nvPr/>
        </p:nvSpPr>
        <p:spPr>
          <a:xfrm>
            <a:off x="5409229" y="2079744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Pfeil nach rechts 41"/>
          <p:cNvSpPr/>
          <p:nvPr/>
        </p:nvSpPr>
        <p:spPr>
          <a:xfrm>
            <a:off x="5409787" y="3015854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Pfeil nach rechts 42"/>
          <p:cNvSpPr/>
          <p:nvPr/>
        </p:nvSpPr>
        <p:spPr>
          <a:xfrm>
            <a:off x="5409229" y="3892973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Pfeil nach rechts 43"/>
          <p:cNvSpPr/>
          <p:nvPr/>
        </p:nvSpPr>
        <p:spPr>
          <a:xfrm>
            <a:off x="5406199" y="4767814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Pfeil nach rechts 44"/>
          <p:cNvSpPr/>
          <p:nvPr/>
        </p:nvSpPr>
        <p:spPr>
          <a:xfrm>
            <a:off x="5414214" y="5647211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Abgerundetes Rechteck 45"/>
          <p:cNvSpPr/>
          <p:nvPr/>
        </p:nvSpPr>
        <p:spPr>
          <a:xfrm>
            <a:off x="6272897" y="4549795"/>
            <a:ext cx="1926357" cy="8010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All </a:t>
            </a:r>
            <a:r>
              <a:rPr lang="de-DE" dirty="0" err="1" smtClean="0">
                <a:solidFill>
                  <a:schemeClr val="tx1"/>
                </a:solidFill>
              </a:rPr>
              <a:t>existing</a:t>
            </a:r>
            <a:r>
              <a:rPr lang="de-DE" dirty="0" smtClean="0">
                <a:solidFill>
                  <a:schemeClr val="tx1"/>
                </a:solidFill>
              </a:rPr>
              <a:t> Regs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merge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one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single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document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7" name="Abgerundetes Rechteck 46"/>
          <p:cNvSpPr/>
          <p:nvPr/>
        </p:nvSpPr>
        <p:spPr>
          <a:xfrm>
            <a:off x="8111414" y="5381006"/>
            <a:ext cx="1277847" cy="8010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Extraction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Analyse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34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Main </a:t>
            </a:r>
            <a:r>
              <a:rPr lang="de-DE" dirty="0" err="1" smtClean="0"/>
              <a:t>topics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worked</a:t>
            </a:r>
            <a:r>
              <a:rPr lang="de-DE" dirty="0" smtClean="0"/>
              <a:t> on in </a:t>
            </a:r>
            <a:r>
              <a:rPr lang="de-DE" dirty="0" err="1" smtClean="0"/>
              <a:t>future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CIL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retroreflective</a:t>
            </a:r>
            <a:r>
              <a:rPr lang="de-DE" dirty="0" smtClean="0"/>
              <a:t> </a:t>
            </a:r>
            <a:r>
              <a:rPr lang="de-DE" dirty="0" err="1" smtClean="0"/>
              <a:t>devices</a:t>
            </a:r>
            <a:r>
              <a:rPr lang="de-DE" dirty="0" smtClean="0"/>
              <a:t> – </a:t>
            </a:r>
            <a:r>
              <a:rPr lang="de-DE" dirty="0" err="1" smtClean="0"/>
              <a:t>classes</a:t>
            </a:r>
            <a:endParaRPr lang="de-DE" dirty="0" smtClean="0"/>
          </a:p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R´ (R</a:t>
            </a:r>
            <a:r>
              <a:rPr lang="de-DE" baseline="-25000" dirty="0" smtClean="0"/>
              <a:t>A</a:t>
            </a:r>
            <a:r>
              <a:rPr lang="de-DE" dirty="0" smtClean="0"/>
              <a:t>)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retroreflective</a:t>
            </a:r>
            <a:r>
              <a:rPr lang="de-DE" dirty="0" smtClean="0"/>
              <a:t> </a:t>
            </a:r>
            <a:r>
              <a:rPr lang="de-DE" dirty="0" err="1" smtClean="0"/>
              <a:t>devices</a:t>
            </a:r>
            <a:r>
              <a:rPr lang="de-DE" dirty="0" smtClean="0"/>
              <a:t>/</a:t>
            </a:r>
            <a:r>
              <a:rPr lang="de-DE" dirty="0" err="1" smtClean="0"/>
              <a:t>markings</a:t>
            </a:r>
            <a:r>
              <a:rPr lang="de-DE" dirty="0" smtClean="0"/>
              <a:t> – </a:t>
            </a:r>
            <a:r>
              <a:rPr lang="de-DE" dirty="0" err="1" smtClean="0"/>
              <a:t>classes</a:t>
            </a:r>
            <a:endParaRPr lang="de-DE" dirty="0" smtClean="0"/>
          </a:p>
          <a:p>
            <a:r>
              <a:rPr lang="de-DE" dirty="0" err="1" smtClean="0"/>
              <a:t>Colorimetric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– </a:t>
            </a:r>
            <a:r>
              <a:rPr lang="de-DE" dirty="0" err="1" smtClean="0"/>
              <a:t>daytime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nighttime</a:t>
            </a:r>
            <a:r>
              <a:rPr lang="de-DE" dirty="0" smtClean="0"/>
              <a:t> </a:t>
            </a:r>
            <a:r>
              <a:rPr lang="de-DE" dirty="0" err="1" smtClean="0"/>
              <a:t>visibility</a:t>
            </a:r>
            <a:r>
              <a:rPr lang="de-DE" dirty="0" smtClean="0"/>
              <a:t> </a:t>
            </a:r>
            <a:r>
              <a:rPr lang="de-DE" dirty="0" err="1" smtClean="0"/>
              <a:t>enhanced</a:t>
            </a:r>
            <a:r>
              <a:rPr lang="de-DE" dirty="0" smtClean="0"/>
              <a:t> </a:t>
            </a:r>
            <a:r>
              <a:rPr lang="de-DE" dirty="0" err="1" smtClean="0"/>
              <a:t>visibility</a:t>
            </a:r>
            <a:endParaRPr lang="de-DE" dirty="0" smtClean="0"/>
          </a:p>
          <a:p>
            <a:r>
              <a:rPr lang="de-DE" dirty="0" err="1" smtClean="0"/>
              <a:t>Photometric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–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r>
              <a:rPr lang="de-DE" dirty="0" err="1" smtClean="0"/>
              <a:t>Water</a:t>
            </a:r>
            <a:r>
              <a:rPr lang="de-DE" dirty="0" smtClean="0"/>
              <a:t>-penetration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corrosion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independend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r>
              <a:rPr lang="de-DE" dirty="0" err="1" smtClean="0"/>
              <a:t>Weathering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(</a:t>
            </a:r>
            <a:r>
              <a:rPr lang="de-DE" dirty="0" err="1" smtClean="0"/>
              <a:t>colour</a:t>
            </a:r>
            <a:r>
              <a:rPr lang="de-DE" dirty="0" smtClean="0"/>
              <a:t> </a:t>
            </a:r>
            <a:r>
              <a:rPr lang="de-DE" dirty="0" err="1" smtClean="0"/>
              <a:t>fasness</a:t>
            </a:r>
            <a:r>
              <a:rPr lang="de-DE" dirty="0" smtClean="0"/>
              <a:t>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adapt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art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endParaRPr lang="de-DE" dirty="0" smtClean="0"/>
          </a:p>
          <a:p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independend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r>
              <a:rPr lang="de-DE" dirty="0" smtClean="0"/>
              <a:t>Chemical </a:t>
            </a:r>
            <a:r>
              <a:rPr lang="de-DE" dirty="0" err="1" smtClean="0"/>
              <a:t>and</a:t>
            </a:r>
            <a:r>
              <a:rPr lang="de-DE" dirty="0" smtClean="0"/>
              <a:t> environmental </a:t>
            </a:r>
            <a:r>
              <a:rPr lang="de-DE" dirty="0" err="1" smtClean="0"/>
              <a:t>requirements</a:t>
            </a:r>
            <a:r>
              <a:rPr lang="de-DE" dirty="0" smtClean="0"/>
              <a:t> -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independend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depending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17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Retroreflective</a:t>
            </a:r>
            <a:r>
              <a:rPr lang="de-DE" dirty="0" smtClean="0"/>
              <a:t> </a:t>
            </a:r>
            <a:r>
              <a:rPr lang="de-DE" dirty="0" err="1" smtClean="0"/>
              <a:t>devices</a:t>
            </a:r>
            <a:r>
              <a:rPr lang="de-DE" dirty="0" smtClean="0"/>
              <a:t> - RRD</a:t>
            </a:r>
            <a:endParaRPr lang="de-DE" dirty="0"/>
          </a:p>
        </p:txBody>
      </p:sp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9702659" y="2248650"/>
            <a:ext cx="1129014" cy="1020167"/>
            <a:chOff x="3263054" y="1499414"/>
            <a:chExt cx="2894910" cy="2615813"/>
          </a:xfrm>
        </p:grpSpPr>
        <p:sp>
          <p:nvSpPr>
            <p:cNvPr id="5" name="Sechseck 7"/>
            <p:cNvSpPr/>
            <p:nvPr/>
          </p:nvSpPr>
          <p:spPr>
            <a:xfrm>
              <a:off x="3263054" y="1499414"/>
              <a:ext cx="2894910" cy="2615813"/>
            </a:xfrm>
            <a:custGeom>
              <a:avLst/>
              <a:gdLst>
                <a:gd name="connsiteX0" fmla="*/ 0 w 2160240"/>
                <a:gd name="connsiteY0" fmla="*/ 1224136 h 2448272"/>
                <a:gd name="connsiteX1" fmla="*/ 725495 w 2160240"/>
                <a:gd name="connsiteY1" fmla="*/ 1 h 2448272"/>
                <a:gd name="connsiteX2" fmla="*/ 1434745 w 2160240"/>
                <a:gd name="connsiteY2" fmla="*/ 1 h 2448272"/>
                <a:gd name="connsiteX3" fmla="*/ 2160240 w 2160240"/>
                <a:gd name="connsiteY3" fmla="*/ 1224136 h 2448272"/>
                <a:gd name="connsiteX4" fmla="*/ 1434745 w 2160240"/>
                <a:gd name="connsiteY4" fmla="*/ 2448271 h 2448272"/>
                <a:gd name="connsiteX5" fmla="*/ 725495 w 2160240"/>
                <a:gd name="connsiteY5" fmla="*/ 2448271 h 2448272"/>
                <a:gd name="connsiteX6" fmla="*/ 0 w 2160240"/>
                <a:gd name="connsiteY6" fmla="*/ 1224136 h 2448272"/>
                <a:gd name="connsiteX0" fmla="*/ 13340 w 2173580"/>
                <a:gd name="connsiteY0" fmla="*/ 1224135 h 2455586"/>
                <a:gd name="connsiteX1" fmla="*/ 738835 w 2173580"/>
                <a:gd name="connsiteY1" fmla="*/ 0 h 2455586"/>
                <a:gd name="connsiteX2" fmla="*/ 1448085 w 2173580"/>
                <a:gd name="connsiteY2" fmla="*/ 0 h 2455586"/>
                <a:gd name="connsiteX3" fmla="*/ 2173580 w 2173580"/>
                <a:gd name="connsiteY3" fmla="*/ 1224135 h 2455586"/>
                <a:gd name="connsiteX4" fmla="*/ 1448085 w 2173580"/>
                <a:gd name="connsiteY4" fmla="*/ 2448270 h 2455586"/>
                <a:gd name="connsiteX5" fmla="*/ 0 w 2173580"/>
                <a:gd name="connsiteY5" fmla="*/ 2455586 h 2455586"/>
                <a:gd name="connsiteX6" fmla="*/ 13340 w 2173580"/>
                <a:gd name="connsiteY6" fmla="*/ 1224135 h 2455586"/>
                <a:gd name="connsiteX0" fmla="*/ 0 w 2533315"/>
                <a:gd name="connsiteY0" fmla="*/ 1853242 h 2455586"/>
                <a:gd name="connsiteX1" fmla="*/ 1098570 w 2533315"/>
                <a:gd name="connsiteY1" fmla="*/ 0 h 2455586"/>
                <a:gd name="connsiteX2" fmla="*/ 1807820 w 2533315"/>
                <a:gd name="connsiteY2" fmla="*/ 0 h 2455586"/>
                <a:gd name="connsiteX3" fmla="*/ 2533315 w 2533315"/>
                <a:gd name="connsiteY3" fmla="*/ 1224135 h 2455586"/>
                <a:gd name="connsiteX4" fmla="*/ 1807820 w 2533315"/>
                <a:gd name="connsiteY4" fmla="*/ 2448270 h 2455586"/>
                <a:gd name="connsiteX5" fmla="*/ 359735 w 2533315"/>
                <a:gd name="connsiteY5" fmla="*/ 2455586 h 2455586"/>
                <a:gd name="connsiteX6" fmla="*/ 0 w 2533315"/>
                <a:gd name="connsiteY6" fmla="*/ 1853242 h 2455586"/>
                <a:gd name="connsiteX0" fmla="*/ 0 w 2891760"/>
                <a:gd name="connsiteY0" fmla="*/ 1853242 h 2455586"/>
                <a:gd name="connsiteX1" fmla="*/ 1098570 w 2891760"/>
                <a:gd name="connsiteY1" fmla="*/ 0 h 2455586"/>
                <a:gd name="connsiteX2" fmla="*/ 1807820 w 2891760"/>
                <a:gd name="connsiteY2" fmla="*/ 0 h 2455586"/>
                <a:gd name="connsiteX3" fmla="*/ 2891760 w 2891760"/>
                <a:gd name="connsiteY3" fmla="*/ 1838612 h 2455586"/>
                <a:gd name="connsiteX4" fmla="*/ 1807820 w 2891760"/>
                <a:gd name="connsiteY4" fmla="*/ 2448270 h 2455586"/>
                <a:gd name="connsiteX5" fmla="*/ 359735 w 2891760"/>
                <a:gd name="connsiteY5" fmla="*/ 2455586 h 2455586"/>
                <a:gd name="connsiteX6" fmla="*/ 0 w 2891760"/>
                <a:gd name="connsiteY6" fmla="*/ 1853242 h 2455586"/>
                <a:gd name="connsiteX0" fmla="*/ 0 w 2891760"/>
                <a:gd name="connsiteY0" fmla="*/ 1853242 h 2455586"/>
                <a:gd name="connsiteX1" fmla="*/ 1098570 w 2891760"/>
                <a:gd name="connsiteY1" fmla="*/ 0 h 2455586"/>
                <a:gd name="connsiteX2" fmla="*/ 1807820 w 2891760"/>
                <a:gd name="connsiteY2" fmla="*/ 0 h 2455586"/>
                <a:gd name="connsiteX3" fmla="*/ 2891760 w 2891760"/>
                <a:gd name="connsiteY3" fmla="*/ 1838612 h 2455586"/>
                <a:gd name="connsiteX4" fmla="*/ 2532025 w 2891760"/>
                <a:gd name="connsiteY4" fmla="*/ 2455585 h 2455586"/>
                <a:gd name="connsiteX5" fmla="*/ 359735 w 2891760"/>
                <a:gd name="connsiteY5" fmla="*/ 2455586 h 2455586"/>
                <a:gd name="connsiteX6" fmla="*/ 0 w 2891760"/>
                <a:gd name="connsiteY6" fmla="*/ 1853242 h 2455586"/>
                <a:gd name="connsiteX0" fmla="*/ 0 w 2862499"/>
                <a:gd name="connsiteY0" fmla="*/ 1889818 h 2455586"/>
                <a:gd name="connsiteX1" fmla="*/ 1069309 w 2862499"/>
                <a:gd name="connsiteY1" fmla="*/ 0 h 2455586"/>
                <a:gd name="connsiteX2" fmla="*/ 1778559 w 2862499"/>
                <a:gd name="connsiteY2" fmla="*/ 0 h 2455586"/>
                <a:gd name="connsiteX3" fmla="*/ 2862499 w 2862499"/>
                <a:gd name="connsiteY3" fmla="*/ 1838612 h 2455586"/>
                <a:gd name="connsiteX4" fmla="*/ 2502764 w 2862499"/>
                <a:gd name="connsiteY4" fmla="*/ 2455585 h 2455586"/>
                <a:gd name="connsiteX5" fmla="*/ 330474 w 2862499"/>
                <a:gd name="connsiteY5" fmla="*/ 2455586 h 2455586"/>
                <a:gd name="connsiteX6" fmla="*/ 0 w 2862499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78559 w 2840554"/>
                <a:gd name="connsiteY2" fmla="*/ 0 h 2455586"/>
                <a:gd name="connsiteX3" fmla="*/ 2840554 w 2840554"/>
                <a:gd name="connsiteY3" fmla="*/ 1882503 h 2455586"/>
                <a:gd name="connsiteX4" fmla="*/ 2502764 w 2840554"/>
                <a:gd name="connsiteY4" fmla="*/ 2455585 h 2455586"/>
                <a:gd name="connsiteX5" fmla="*/ 330474 w 2840554"/>
                <a:gd name="connsiteY5" fmla="*/ 2455586 h 2455586"/>
                <a:gd name="connsiteX6" fmla="*/ 0 w 2840554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49299 w 2840554"/>
                <a:gd name="connsiteY2" fmla="*/ 0 h 2455586"/>
                <a:gd name="connsiteX3" fmla="*/ 2840554 w 2840554"/>
                <a:gd name="connsiteY3" fmla="*/ 1882503 h 2455586"/>
                <a:gd name="connsiteX4" fmla="*/ 2502764 w 2840554"/>
                <a:gd name="connsiteY4" fmla="*/ 2455585 h 2455586"/>
                <a:gd name="connsiteX5" fmla="*/ 330474 w 2840554"/>
                <a:gd name="connsiteY5" fmla="*/ 2455586 h 2455586"/>
                <a:gd name="connsiteX6" fmla="*/ 0 w 2840554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49299 w 2840554"/>
                <a:gd name="connsiteY2" fmla="*/ 0 h 2455586"/>
                <a:gd name="connsiteX3" fmla="*/ 1982987 w 2840554"/>
                <a:gd name="connsiteY3" fmla="*/ 381427 h 2455586"/>
                <a:gd name="connsiteX4" fmla="*/ 2840554 w 2840554"/>
                <a:gd name="connsiteY4" fmla="*/ 1882503 h 2455586"/>
                <a:gd name="connsiteX5" fmla="*/ 2502764 w 2840554"/>
                <a:gd name="connsiteY5" fmla="*/ 2455585 h 2455586"/>
                <a:gd name="connsiteX6" fmla="*/ 330474 w 2840554"/>
                <a:gd name="connsiteY6" fmla="*/ 2455586 h 2455586"/>
                <a:gd name="connsiteX7" fmla="*/ 0 w 2840554"/>
                <a:gd name="connsiteY7" fmla="*/ 1889818 h 2455586"/>
                <a:gd name="connsiteX0" fmla="*/ 0 w 2840554"/>
                <a:gd name="connsiteY0" fmla="*/ 1901693 h 2467461"/>
                <a:gd name="connsiteX1" fmla="*/ 1069309 w 2840554"/>
                <a:gd name="connsiteY1" fmla="*/ 11875 h 2467461"/>
                <a:gd name="connsiteX2" fmla="*/ 1660234 w 2840554"/>
                <a:gd name="connsiteY2" fmla="*/ 0 h 2467461"/>
                <a:gd name="connsiteX3" fmla="*/ 1982987 w 2840554"/>
                <a:gd name="connsiteY3" fmla="*/ 393302 h 2467461"/>
                <a:gd name="connsiteX4" fmla="*/ 2840554 w 2840554"/>
                <a:gd name="connsiteY4" fmla="*/ 1894378 h 2467461"/>
                <a:gd name="connsiteX5" fmla="*/ 2502764 w 2840554"/>
                <a:gd name="connsiteY5" fmla="*/ 2467460 h 2467461"/>
                <a:gd name="connsiteX6" fmla="*/ 330474 w 2840554"/>
                <a:gd name="connsiteY6" fmla="*/ 2467461 h 2467461"/>
                <a:gd name="connsiteX7" fmla="*/ 0 w 2840554"/>
                <a:gd name="connsiteY7" fmla="*/ 1901693 h 2467461"/>
                <a:gd name="connsiteX0" fmla="*/ 0 w 2840554"/>
                <a:gd name="connsiteY0" fmla="*/ 1901693 h 2467461"/>
                <a:gd name="connsiteX1" fmla="*/ 1069309 w 2840554"/>
                <a:gd name="connsiteY1" fmla="*/ 11875 h 2467461"/>
                <a:gd name="connsiteX2" fmla="*/ 1660234 w 2840554"/>
                <a:gd name="connsiteY2" fmla="*/ 0 h 2467461"/>
                <a:gd name="connsiteX3" fmla="*/ 1982987 w 2840554"/>
                <a:gd name="connsiteY3" fmla="*/ 393302 h 2467461"/>
                <a:gd name="connsiteX4" fmla="*/ 2840554 w 2840554"/>
                <a:gd name="connsiteY4" fmla="*/ 1894378 h 2467461"/>
                <a:gd name="connsiteX5" fmla="*/ 2502764 w 2840554"/>
                <a:gd name="connsiteY5" fmla="*/ 2467460 h 2467461"/>
                <a:gd name="connsiteX6" fmla="*/ 330474 w 2840554"/>
                <a:gd name="connsiteY6" fmla="*/ 2467461 h 2467461"/>
                <a:gd name="connsiteX7" fmla="*/ 0 w 2840554"/>
                <a:gd name="connsiteY7" fmla="*/ 1901693 h 2467461"/>
                <a:gd name="connsiteX0" fmla="*/ 0 w 2840554"/>
                <a:gd name="connsiteY0" fmla="*/ 1901775 h 2467543"/>
                <a:gd name="connsiteX1" fmla="*/ 1069309 w 2840554"/>
                <a:gd name="connsiteY1" fmla="*/ 11957 h 2467543"/>
                <a:gd name="connsiteX2" fmla="*/ 1660234 w 2840554"/>
                <a:gd name="connsiteY2" fmla="*/ 82 h 2467543"/>
                <a:gd name="connsiteX3" fmla="*/ 1982987 w 2840554"/>
                <a:gd name="connsiteY3" fmla="*/ 393384 h 2467543"/>
                <a:gd name="connsiteX4" fmla="*/ 2840554 w 2840554"/>
                <a:gd name="connsiteY4" fmla="*/ 1894460 h 2467543"/>
                <a:gd name="connsiteX5" fmla="*/ 2502764 w 2840554"/>
                <a:gd name="connsiteY5" fmla="*/ 2467542 h 2467543"/>
                <a:gd name="connsiteX6" fmla="*/ 330474 w 2840554"/>
                <a:gd name="connsiteY6" fmla="*/ 2467543 h 2467543"/>
                <a:gd name="connsiteX7" fmla="*/ 0 w 2840554"/>
                <a:gd name="connsiteY7" fmla="*/ 1901775 h 2467543"/>
                <a:gd name="connsiteX0" fmla="*/ 0 w 2840554"/>
                <a:gd name="connsiteY0" fmla="*/ 1901865 h 2467633"/>
                <a:gd name="connsiteX1" fmla="*/ 1069309 w 2840554"/>
                <a:gd name="connsiteY1" fmla="*/ 12047 h 2467633"/>
                <a:gd name="connsiteX2" fmla="*/ 1660234 w 2840554"/>
                <a:gd name="connsiteY2" fmla="*/ 172 h 2467633"/>
                <a:gd name="connsiteX3" fmla="*/ 1923611 w 2840554"/>
                <a:gd name="connsiteY3" fmla="*/ 250970 h 2467633"/>
                <a:gd name="connsiteX4" fmla="*/ 2840554 w 2840554"/>
                <a:gd name="connsiteY4" fmla="*/ 1894550 h 2467633"/>
                <a:gd name="connsiteX5" fmla="*/ 2502764 w 2840554"/>
                <a:gd name="connsiteY5" fmla="*/ 2467632 h 2467633"/>
                <a:gd name="connsiteX6" fmla="*/ 330474 w 2840554"/>
                <a:gd name="connsiteY6" fmla="*/ 2467633 h 2467633"/>
                <a:gd name="connsiteX7" fmla="*/ 0 w 2840554"/>
                <a:gd name="connsiteY7" fmla="*/ 1901865 h 2467633"/>
                <a:gd name="connsiteX0" fmla="*/ 0 w 2840554"/>
                <a:gd name="connsiteY0" fmla="*/ 1901961 h 2467729"/>
                <a:gd name="connsiteX1" fmla="*/ 1069309 w 2840554"/>
                <a:gd name="connsiteY1" fmla="*/ 12143 h 2467729"/>
                <a:gd name="connsiteX2" fmla="*/ 1660234 w 2840554"/>
                <a:gd name="connsiteY2" fmla="*/ 268 h 2467729"/>
                <a:gd name="connsiteX3" fmla="*/ 1923611 w 2840554"/>
                <a:gd name="connsiteY3" fmla="*/ 251066 h 2467729"/>
                <a:gd name="connsiteX4" fmla="*/ 2840554 w 2840554"/>
                <a:gd name="connsiteY4" fmla="*/ 1894646 h 2467729"/>
                <a:gd name="connsiteX5" fmla="*/ 2502764 w 2840554"/>
                <a:gd name="connsiteY5" fmla="*/ 2467728 h 2467729"/>
                <a:gd name="connsiteX6" fmla="*/ 330474 w 2840554"/>
                <a:gd name="connsiteY6" fmla="*/ 2467729 h 2467729"/>
                <a:gd name="connsiteX7" fmla="*/ 0 w 2840554"/>
                <a:gd name="connsiteY7" fmla="*/ 1901961 h 2467729"/>
                <a:gd name="connsiteX0" fmla="*/ 0 w 2840554"/>
                <a:gd name="connsiteY0" fmla="*/ 1915314 h 2481082"/>
                <a:gd name="connsiteX1" fmla="*/ 1069309 w 2840554"/>
                <a:gd name="connsiteY1" fmla="*/ 25496 h 2481082"/>
                <a:gd name="connsiteX2" fmla="*/ 1660234 w 2840554"/>
                <a:gd name="connsiteY2" fmla="*/ 13621 h 2481082"/>
                <a:gd name="connsiteX3" fmla="*/ 1858297 w 2840554"/>
                <a:gd name="connsiteY3" fmla="*/ 127852 h 2481082"/>
                <a:gd name="connsiteX4" fmla="*/ 2840554 w 2840554"/>
                <a:gd name="connsiteY4" fmla="*/ 1907999 h 2481082"/>
                <a:gd name="connsiteX5" fmla="*/ 2502764 w 2840554"/>
                <a:gd name="connsiteY5" fmla="*/ 2481081 h 2481082"/>
                <a:gd name="connsiteX6" fmla="*/ 330474 w 2840554"/>
                <a:gd name="connsiteY6" fmla="*/ 2481082 h 2481082"/>
                <a:gd name="connsiteX7" fmla="*/ 0 w 2840554"/>
                <a:gd name="connsiteY7" fmla="*/ 1915314 h 2481082"/>
                <a:gd name="connsiteX0" fmla="*/ 0 w 2840554"/>
                <a:gd name="connsiteY0" fmla="*/ 1901988 h 2467756"/>
                <a:gd name="connsiteX1" fmla="*/ 1069309 w 2840554"/>
                <a:gd name="connsiteY1" fmla="*/ 12170 h 2467756"/>
                <a:gd name="connsiteX2" fmla="*/ 1660234 w 2840554"/>
                <a:gd name="connsiteY2" fmla="*/ 295 h 2467756"/>
                <a:gd name="connsiteX3" fmla="*/ 1858297 w 2840554"/>
                <a:gd name="connsiteY3" fmla="*/ 114526 h 2467756"/>
                <a:gd name="connsiteX4" fmla="*/ 2840554 w 2840554"/>
                <a:gd name="connsiteY4" fmla="*/ 1894673 h 2467756"/>
                <a:gd name="connsiteX5" fmla="*/ 2502764 w 2840554"/>
                <a:gd name="connsiteY5" fmla="*/ 2467755 h 2467756"/>
                <a:gd name="connsiteX6" fmla="*/ 330474 w 2840554"/>
                <a:gd name="connsiteY6" fmla="*/ 2467756 h 2467756"/>
                <a:gd name="connsiteX7" fmla="*/ 0 w 2840554"/>
                <a:gd name="connsiteY7" fmla="*/ 1901988 h 2467756"/>
                <a:gd name="connsiteX0" fmla="*/ 0 w 2840554"/>
                <a:gd name="connsiteY0" fmla="*/ 1902311 h 2468079"/>
                <a:gd name="connsiteX1" fmla="*/ 1069309 w 2840554"/>
                <a:gd name="connsiteY1" fmla="*/ 12493 h 2468079"/>
                <a:gd name="connsiteX2" fmla="*/ 1660234 w 2840554"/>
                <a:gd name="connsiteY2" fmla="*/ 618 h 2468079"/>
                <a:gd name="connsiteX3" fmla="*/ 1858297 w 2840554"/>
                <a:gd name="connsiteY3" fmla="*/ 114849 h 2468079"/>
                <a:gd name="connsiteX4" fmla="*/ 2840554 w 2840554"/>
                <a:gd name="connsiteY4" fmla="*/ 1894996 h 2468079"/>
                <a:gd name="connsiteX5" fmla="*/ 2502764 w 2840554"/>
                <a:gd name="connsiteY5" fmla="*/ 2468078 h 2468079"/>
                <a:gd name="connsiteX6" fmla="*/ 330474 w 2840554"/>
                <a:gd name="connsiteY6" fmla="*/ 2468079 h 2468079"/>
                <a:gd name="connsiteX7" fmla="*/ 0 w 2840554"/>
                <a:gd name="connsiteY7" fmla="*/ 1902311 h 2468079"/>
                <a:gd name="connsiteX0" fmla="*/ 0 w 2840554"/>
                <a:gd name="connsiteY0" fmla="*/ 1902311 h 2468079"/>
                <a:gd name="connsiteX1" fmla="*/ 1069309 w 2840554"/>
                <a:gd name="connsiteY1" fmla="*/ 12493 h 2468079"/>
                <a:gd name="connsiteX2" fmla="*/ 1660234 w 2840554"/>
                <a:gd name="connsiteY2" fmla="*/ 618 h 2468079"/>
                <a:gd name="connsiteX3" fmla="*/ 1858297 w 2840554"/>
                <a:gd name="connsiteY3" fmla="*/ 114849 h 2468079"/>
                <a:gd name="connsiteX4" fmla="*/ 2840554 w 2840554"/>
                <a:gd name="connsiteY4" fmla="*/ 1894996 h 2468079"/>
                <a:gd name="connsiteX5" fmla="*/ 2502764 w 2840554"/>
                <a:gd name="connsiteY5" fmla="*/ 2468078 h 2468079"/>
                <a:gd name="connsiteX6" fmla="*/ 330474 w 2840554"/>
                <a:gd name="connsiteY6" fmla="*/ 2468079 h 2468079"/>
                <a:gd name="connsiteX7" fmla="*/ 0 w 2840554"/>
                <a:gd name="connsiteY7" fmla="*/ 1902311 h 2468079"/>
                <a:gd name="connsiteX0" fmla="*/ 0 w 2840554"/>
                <a:gd name="connsiteY0" fmla="*/ 1902311 h 2468079"/>
                <a:gd name="connsiteX1" fmla="*/ 991397 w 2840554"/>
                <a:gd name="connsiteY1" fmla="*/ 162353 h 2468079"/>
                <a:gd name="connsiteX2" fmla="*/ 1069309 w 2840554"/>
                <a:gd name="connsiteY2" fmla="*/ 12493 h 2468079"/>
                <a:gd name="connsiteX3" fmla="*/ 1660234 w 2840554"/>
                <a:gd name="connsiteY3" fmla="*/ 618 h 2468079"/>
                <a:gd name="connsiteX4" fmla="*/ 1858297 w 2840554"/>
                <a:gd name="connsiteY4" fmla="*/ 114849 h 2468079"/>
                <a:gd name="connsiteX5" fmla="*/ 2840554 w 2840554"/>
                <a:gd name="connsiteY5" fmla="*/ 1894996 h 2468079"/>
                <a:gd name="connsiteX6" fmla="*/ 2502764 w 2840554"/>
                <a:gd name="connsiteY6" fmla="*/ 2468078 h 2468079"/>
                <a:gd name="connsiteX7" fmla="*/ 330474 w 2840554"/>
                <a:gd name="connsiteY7" fmla="*/ 2468079 h 2468079"/>
                <a:gd name="connsiteX8" fmla="*/ 0 w 2840554"/>
                <a:gd name="connsiteY8" fmla="*/ 1902311 h 2468079"/>
                <a:gd name="connsiteX0" fmla="*/ 0 w 2840554"/>
                <a:gd name="connsiteY0" fmla="*/ 1907631 h 2473399"/>
                <a:gd name="connsiteX1" fmla="*/ 991397 w 2840554"/>
                <a:gd name="connsiteY1" fmla="*/ 167673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07631 h 2473399"/>
                <a:gd name="connsiteX1" fmla="*/ 1009210 w 2840554"/>
                <a:gd name="connsiteY1" fmla="*/ 120171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07631 h 2473399"/>
                <a:gd name="connsiteX1" fmla="*/ 1009210 w 2840554"/>
                <a:gd name="connsiteY1" fmla="*/ 120171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13494 h 2479262"/>
                <a:gd name="connsiteX1" fmla="*/ 1009210 w 2840554"/>
                <a:gd name="connsiteY1" fmla="*/ 126034 h 2479262"/>
                <a:gd name="connsiteX2" fmla="*/ 1176187 w 2840554"/>
                <a:gd name="connsiteY2" fmla="*/ 5863 h 2479262"/>
                <a:gd name="connsiteX3" fmla="*/ 1660234 w 2840554"/>
                <a:gd name="connsiteY3" fmla="*/ 11801 h 2479262"/>
                <a:gd name="connsiteX4" fmla="*/ 1858297 w 2840554"/>
                <a:gd name="connsiteY4" fmla="*/ 126032 h 2479262"/>
                <a:gd name="connsiteX5" fmla="*/ 2840554 w 2840554"/>
                <a:gd name="connsiteY5" fmla="*/ 1906179 h 2479262"/>
                <a:gd name="connsiteX6" fmla="*/ 2502764 w 2840554"/>
                <a:gd name="connsiteY6" fmla="*/ 2479261 h 2479262"/>
                <a:gd name="connsiteX7" fmla="*/ 330474 w 2840554"/>
                <a:gd name="connsiteY7" fmla="*/ 2479262 h 2479262"/>
                <a:gd name="connsiteX8" fmla="*/ 0 w 2840554"/>
                <a:gd name="connsiteY8" fmla="*/ 1913494 h 2479262"/>
                <a:gd name="connsiteX0" fmla="*/ 0 w 2840554"/>
                <a:gd name="connsiteY0" fmla="*/ 1913494 h 2479262"/>
                <a:gd name="connsiteX1" fmla="*/ 47309 w 2840554"/>
                <a:gd name="connsiteY1" fmla="*/ 1818268 h 2479262"/>
                <a:gd name="connsiteX2" fmla="*/ 1009210 w 2840554"/>
                <a:gd name="connsiteY2" fmla="*/ 126034 h 2479262"/>
                <a:gd name="connsiteX3" fmla="*/ 1176187 w 2840554"/>
                <a:gd name="connsiteY3" fmla="*/ 5863 h 2479262"/>
                <a:gd name="connsiteX4" fmla="*/ 1660234 w 2840554"/>
                <a:gd name="connsiteY4" fmla="*/ 11801 h 2479262"/>
                <a:gd name="connsiteX5" fmla="*/ 1858297 w 2840554"/>
                <a:gd name="connsiteY5" fmla="*/ 126032 h 2479262"/>
                <a:gd name="connsiteX6" fmla="*/ 2840554 w 2840554"/>
                <a:gd name="connsiteY6" fmla="*/ 1906179 h 2479262"/>
                <a:gd name="connsiteX7" fmla="*/ 2502764 w 2840554"/>
                <a:gd name="connsiteY7" fmla="*/ 2479261 h 2479262"/>
                <a:gd name="connsiteX8" fmla="*/ 330474 w 2840554"/>
                <a:gd name="connsiteY8" fmla="*/ 2479262 h 2479262"/>
                <a:gd name="connsiteX9" fmla="*/ 0 w 2840554"/>
                <a:gd name="connsiteY9" fmla="*/ 1913494 h 2479262"/>
                <a:gd name="connsiteX0" fmla="*/ 0 w 2810866"/>
                <a:gd name="connsiteY0" fmla="*/ 1996621 h 2479262"/>
                <a:gd name="connsiteX1" fmla="*/ 17621 w 2810866"/>
                <a:gd name="connsiteY1" fmla="*/ 1818268 h 2479262"/>
                <a:gd name="connsiteX2" fmla="*/ 979522 w 2810866"/>
                <a:gd name="connsiteY2" fmla="*/ 126034 h 2479262"/>
                <a:gd name="connsiteX3" fmla="*/ 1146499 w 2810866"/>
                <a:gd name="connsiteY3" fmla="*/ 5863 h 2479262"/>
                <a:gd name="connsiteX4" fmla="*/ 1630546 w 2810866"/>
                <a:gd name="connsiteY4" fmla="*/ 11801 h 2479262"/>
                <a:gd name="connsiteX5" fmla="*/ 1828609 w 2810866"/>
                <a:gd name="connsiteY5" fmla="*/ 126032 h 2479262"/>
                <a:gd name="connsiteX6" fmla="*/ 2810866 w 2810866"/>
                <a:gd name="connsiteY6" fmla="*/ 1906179 h 2479262"/>
                <a:gd name="connsiteX7" fmla="*/ 2473076 w 2810866"/>
                <a:gd name="connsiteY7" fmla="*/ 2479261 h 2479262"/>
                <a:gd name="connsiteX8" fmla="*/ 300786 w 2810866"/>
                <a:gd name="connsiteY8" fmla="*/ 2479262 h 2479262"/>
                <a:gd name="connsiteX9" fmla="*/ 0 w 2810866"/>
                <a:gd name="connsiteY9" fmla="*/ 1996621 h 2479262"/>
                <a:gd name="connsiteX0" fmla="*/ 23534 w 2834400"/>
                <a:gd name="connsiteY0" fmla="*/ 1996621 h 2479262"/>
                <a:gd name="connsiteX1" fmla="*/ 41155 w 2834400"/>
                <a:gd name="connsiteY1" fmla="*/ 1818268 h 2479262"/>
                <a:gd name="connsiteX2" fmla="*/ 1003056 w 2834400"/>
                <a:gd name="connsiteY2" fmla="*/ 126034 h 2479262"/>
                <a:gd name="connsiteX3" fmla="*/ 1170033 w 2834400"/>
                <a:gd name="connsiteY3" fmla="*/ 5863 h 2479262"/>
                <a:gd name="connsiteX4" fmla="*/ 1654080 w 2834400"/>
                <a:gd name="connsiteY4" fmla="*/ 11801 h 2479262"/>
                <a:gd name="connsiteX5" fmla="*/ 1852143 w 2834400"/>
                <a:gd name="connsiteY5" fmla="*/ 126032 h 2479262"/>
                <a:gd name="connsiteX6" fmla="*/ 2834400 w 2834400"/>
                <a:gd name="connsiteY6" fmla="*/ 1906179 h 2479262"/>
                <a:gd name="connsiteX7" fmla="*/ 2496610 w 2834400"/>
                <a:gd name="connsiteY7" fmla="*/ 2479261 h 2479262"/>
                <a:gd name="connsiteX8" fmla="*/ 324320 w 2834400"/>
                <a:gd name="connsiteY8" fmla="*/ 2479262 h 2479262"/>
                <a:gd name="connsiteX9" fmla="*/ 23534 w 2834400"/>
                <a:gd name="connsiteY9" fmla="*/ 1996621 h 2479262"/>
                <a:gd name="connsiteX0" fmla="*/ 23534 w 2834400"/>
                <a:gd name="connsiteY0" fmla="*/ 1996621 h 2479262"/>
                <a:gd name="connsiteX1" fmla="*/ 41155 w 2834400"/>
                <a:gd name="connsiteY1" fmla="*/ 1818268 h 2479262"/>
                <a:gd name="connsiteX2" fmla="*/ 1003056 w 2834400"/>
                <a:gd name="connsiteY2" fmla="*/ 126034 h 2479262"/>
                <a:gd name="connsiteX3" fmla="*/ 1170033 w 2834400"/>
                <a:gd name="connsiteY3" fmla="*/ 5863 h 2479262"/>
                <a:gd name="connsiteX4" fmla="*/ 1654080 w 2834400"/>
                <a:gd name="connsiteY4" fmla="*/ 11801 h 2479262"/>
                <a:gd name="connsiteX5" fmla="*/ 1852143 w 2834400"/>
                <a:gd name="connsiteY5" fmla="*/ 126032 h 2479262"/>
                <a:gd name="connsiteX6" fmla="*/ 2834400 w 2834400"/>
                <a:gd name="connsiteY6" fmla="*/ 1906179 h 2479262"/>
                <a:gd name="connsiteX7" fmla="*/ 2496610 w 2834400"/>
                <a:gd name="connsiteY7" fmla="*/ 2479261 h 2479262"/>
                <a:gd name="connsiteX8" fmla="*/ 1519633 w 2834400"/>
                <a:gd name="connsiteY8" fmla="*/ 2477349 h 2479262"/>
                <a:gd name="connsiteX9" fmla="*/ 324320 w 2834400"/>
                <a:gd name="connsiteY9" fmla="*/ 2479262 h 2479262"/>
                <a:gd name="connsiteX10" fmla="*/ 23534 w 2834400"/>
                <a:gd name="connsiteY10" fmla="*/ 1996621 h 2479262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324320 w 2834400"/>
                <a:gd name="connsiteY9" fmla="*/ 2479262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241193 w 2834400"/>
                <a:gd name="connsiteY9" fmla="*/ 2384259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90184"/>
                <a:gd name="connsiteX1" fmla="*/ 41155 w 2834400"/>
                <a:gd name="connsiteY1" fmla="*/ 1818268 h 2490184"/>
                <a:gd name="connsiteX2" fmla="*/ 1003056 w 2834400"/>
                <a:gd name="connsiteY2" fmla="*/ 126034 h 2490184"/>
                <a:gd name="connsiteX3" fmla="*/ 1170033 w 2834400"/>
                <a:gd name="connsiteY3" fmla="*/ 5863 h 2490184"/>
                <a:gd name="connsiteX4" fmla="*/ 1654080 w 2834400"/>
                <a:gd name="connsiteY4" fmla="*/ 11801 h 2490184"/>
                <a:gd name="connsiteX5" fmla="*/ 1852143 w 2834400"/>
                <a:gd name="connsiteY5" fmla="*/ 126032 h 2490184"/>
                <a:gd name="connsiteX6" fmla="*/ 2834400 w 2834400"/>
                <a:gd name="connsiteY6" fmla="*/ 1906179 h 2490184"/>
                <a:gd name="connsiteX7" fmla="*/ 2496610 w 2834400"/>
                <a:gd name="connsiteY7" fmla="*/ 2479261 h 2490184"/>
                <a:gd name="connsiteX8" fmla="*/ 456792 w 2834400"/>
                <a:gd name="connsiteY8" fmla="*/ 2489224 h 2490184"/>
                <a:gd name="connsiteX9" fmla="*/ 241193 w 2834400"/>
                <a:gd name="connsiteY9" fmla="*/ 2384259 h 2490184"/>
                <a:gd name="connsiteX10" fmla="*/ 23534 w 2834400"/>
                <a:gd name="connsiteY10" fmla="*/ 1996621 h 2490184"/>
                <a:gd name="connsiteX0" fmla="*/ 23534 w 2834400"/>
                <a:gd name="connsiteY0" fmla="*/ 1996621 h 2494687"/>
                <a:gd name="connsiteX1" fmla="*/ 41155 w 2834400"/>
                <a:gd name="connsiteY1" fmla="*/ 1818268 h 2494687"/>
                <a:gd name="connsiteX2" fmla="*/ 1003056 w 2834400"/>
                <a:gd name="connsiteY2" fmla="*/ 126034 h 2494687"/>
                <a:gd name="connsiteX3" fmla="*/ 1170033 w 2834400"/>
                <a:gd name="connsiteY3" fmla="*/ 5863 h 2494687"/>
                <a:gd name="connsiteX4" fmla="*/ 1654080 w 2834400"/>
                <a:gd name="connsiteY4" fmla="*/ 11801 h 2494687"/>
                <a:gd name="connsiteX5" fmla="*/ 1852143 w 2834400"/>
                <a:gd name="connsiteY5" fmla="*/ 126032 h 2494687"/>
                <a:gd name="connsiteX6" fmla="*/ 2834400 w 2834400"/>
                <a:gd name="connsiteY6" fmla="*/ 1906179 h 2494687"/>
                <a:gd name="connsiteX7" fmla="*/ 2496610 w 2834400"/>
                <a:gd name="connsiteY7" fmla="*/ 2479261 h 2494687"/>
                <a:gd name="connsiteX8" fmla="*/ 456792 w 2834400"/>
                <a:gd name="connsiteY8" fmla="*/ 2489224 h 2494687"/>
                <a:gd name="connsiteX9" fmla="*/ 241193 w 2834400"/>
                <a:gd name="connsiteY9" fmla="*/ 2384259 h 2494687"/>
                <a:gd name="connsiteX10" fmla="*/ 23534 w 2834400"/>
                <a:gd name="connsiteY10" fmla="*/ 1996621 h 2494687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241193 w 2834400"/>
                <a:gd name="connsiteY9" fmla="*/ 2384259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538173 w 2834400"/>
                <a:gd name="connsiteY7" fmla="*/ 2413947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538173 w 2834400"/>
                <a:gd name="connsiteY7" fmla="*/ 2413947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94800"/>
                <a:gd name="connsiteX1" fmla="*/ 41155 w 2834400"/>
                <a:gd name="connsiteY1" fmla="*/ 1818268 h 2494800"/>
                <a:gd name="connsiteX2" fmla="*/ 1003056 w 2834400"/>
                <a:gd name="connsiteY2" fmla="*/ 126034 h 2494800"/>
                <a:gd name="connsiteX3" fmla="*/ 1170033 w 2834400"/>
                <a:gd name="connsiteY3" fmla="*/ 5863 h 2494800"/>
                <a:gd name="connsiteX4" fmla="*/ 1654080 w 2834400"/>
                <a:gd name="connsiteY4" fmla="*/ 11801 h 2494800"/>
                <a:gd name="connsiteX5" fmla="*/ 1852143 w 2834400"/>
                <a:gd name="connsiteY5" fmla="*/ 126032 h 2494800"/>
                <a:gd name="connsiteX6" fmla="*/ 2834400 w 2834400"/>
                <a:gd name="connsiteY6" fmla="*/ 1906179 h 2494800"/>
                <a:gd name="connsiteX7" fmla="*/ 2538173 w 2834400"/>
                <a:gd name="connsiteY7" fmla="*/ 2413947 h 2494800"/>
                <a:gd name="connsiteX8" fmla="*/ 2344968 w 2834400"/>
                <a:gd name="connsiteY8" fmla="*/ 2489224 h 2494800"/>
                <a:gd name="connsiteX9" fmla="*/ 2154963 w 2834400"/>
                <a:gd name="connsiteY9" fmla="*/ 2489224 h 2494800"/>
                <a:gd name="connsiteX10" fmla="*/ 456792 w 2834400"/>
                <a:gd name="connsiteY10" fmla="*/ 2489224 h 2494800"/>
                <a:gd name="connsiteX11" fmla="*/ 241193 w 2834400"/>
                <a:gd name="connsiteY11" fmla="*/ 2384259 h 2494800"/>
                <a:gd name="connsiteX12" fmla="*/ 23534 w 2834400"/>
                <a:gd name="connsiteY12" fmla="*/ 1996621 h 2494800"/>
                <a:gd name="connsiteX0" fmla="*/ 23534 w 2879475"/>
                <a:gd name="connsiteY0" fmla="*/ 1996621 h 2494800"/>
                <a:gd name="connsiteX1" fmla="*/ 41155 w 2879475"/>
                <a:gd name="connsiteY1" fmla="*/ 1818268 h 2494800"/>
                <a:gd name="connsiteX2" fmla="*/ 1003056 w 2879475"/>
                <a:gd name="connsiteY2" fmla="*/ 126034 h 2494800"/>
                <a:gd name="connsiteX3" fmla="*/ 1170033 w 2879475"/>
                <a:gd name="connsiteY3" fmla="*/ 5863 h 2494800"/>
                <a:gd name="connsiteX4" fmla="*/ 1654080 w 2879475"/>
                <a:gd name="connsiteY4" fmla="*/ 11801 h 2494800"/>
                <a:gd name="connsiteX5" fmla="*/ 1852143 w 2879475"/>
                <a:gd name="connsiteY5" fmla="*/ 126032 h 2494800"/>
                <a:gd name="connsiteX6" fmla="*/ 2772480 w 2879475"/>
                <a:gd name="connsiteY6" fmla="*/ 1794518 h 2494800"/>
                <a:gd name="connsiteX7" fmla="*/ 2834400 w 2879475"/>
                <a:gd name="connsiteY7" fmla="*/ 1906179 h 2494800"/>
                <a:gd name="connsiteX8" fmla="*/ 2538173 w 2879475"/>
                <a:gd name="connsiteY8" fmla="*/ 2413947 h 2494800"/>
                <a:gd name="connsiteX9" fmla="*/ 2344968 w 2879475"/>
                <a:gd name="connsiteY9" fmla="*/ 2489224 h 2494800"/>
                <a:gd name="connsiteX10" fmla="*/ 2154963 w 2879475"/>
                <a:gd name="connsiteY10" fmla="*/ 2489224 h 2494800"/>
                <a:gd name="connsiteX11" fmla="*/ 456792 w 2879475"/>
                <a:gd name="connsiteY11" fmla="*/ 2489224 h 2494800"/>
                <a:gd name="connsiteX12" fmla="*/ 241193 w 2879475"/>
                <a:gd name="connsiteY12" fmla="*/ 2384259 h 2494800"/>
                <a:gd name="connsiteX13" fmla="*/ 23534 w 2879475"/>
                <a:gd name="connsiteY13" fmla="*/ 1996621 h 2494800"/>
                <a:gd name="connsiteX0" fmla="*/ 23534 w 2855531"/>
                <a:gd name="connsiteY0" fmla="*/ 1996621 h 2494800"/>
                <a:gd name="connsiteX1" fmla="*/ 41155 w 2855531"/>
                <a:gd name="connsiteY1" fmla="*/ 1818268 h 2494800"/>
                <a:gd name="connsiteX2" fmla="*/ 1003056 w 2855531"/>
                <a:gd name="connsiteY2" fmla="*/ 126034 h 2494800"/>
                <a:gd name="connsiteX3" fmla="*/ 1170033 w 2855531"/>
                <a:gd name="connsiteY3" fmla="*/ 5863 h 2494800"/>
                <a:gd name="connsiteX4" fmla="*/ 1654080 w 2855531"/>
                <a:gd name="connsiteY4" fmla="*/ 11801 h 2494800"/>
                <a:gd name="connsiteX5" fmla="*/ 1852143 w 2855531"/>
                <a:gd name="connsiteY5" fmla="*/ 126032 h 2494800"/>
                <a:gd name="connsiteX6" fmla="*/ 2772480 w 2855531"/>
                <a:gd name="connsiteY6" fmla="*/ 1794518 h 2494800"/>
                <a:gd name="connsiteX7" fmla="*/ 2775023 w 2855531"/>
                <a:gd name="connsiteY7" fmla="*/ 2007119 h 2494800"/>
                <a:gd name="connsiteX8" fmla="*/ 2538173 w 2855531"/>
                <a:gd name="connsiteY8" fmla="*/ 2413947 h 2494800"/>
                <a:gd name="connsiteX9" fmla="*/ 2344968 w 2855531"/>
                <a:gd name="connsiteY9" fmla="*/ 2489224 h 2494800"/>
                <a:gd name="connsiteX10" fmla="*/ 2154963 w 2855531"/>
                <a:gd name="connsiteY10" fmla="*/ 2489224 h 2494800"/>
                <a:gd name="connsiteX11" fmla="*/ 456792 w 2855531"/>
                <a:gd name="connsiteY11" fmla="*/ 2489224 h 2494800"/>
                <a:gd name="connsiteX12" fmla="*/ 241193 w 2855531"/>
                <a:gd name="connsiteY12" fmla="*/ 2384259 h 2494800"/>
                <a:gd name="connsiteX13" fmla="*/ 23534 w 2855531"/>
                <a:gd name="connsiteY13" fmla="*/ 1996621 h 2494800"/>
                <a:gd name="connsiteX0" fmla="*/ 23534 w 2837395"/>
                <a:gd name="connsiteY0" fmla="*/ 1996621 h 2494800"/>
                <a:gd name="connsiteX1" fmla="*/ 41155 w 2837395"/>
                <a:gd name="connsiteY1" fmla="*/ 1818268 h 2494800"/>
                <a:gd name="connsiteX2" fmla="*/ 1003056 w 2837395"/>
                <a:gd name="connsiteY2" fmla="*/ 126034 h 2494800"/>
                <a:gd name="connsiteX3" fmla="*/ 1170033 w 2837395"/>
                <a:gd name="connsiteY3" fmla="*/ 5863 h 2494800"/>
                <a:gd name="connsiteX4" fmla="*/ 1654080 w 2837395"/>
                <a:gd name="connsiteY4" fmla="*/ 11801 h 2494800"/>
                <a:gd name="connsiteX5" fmla="*/ 1852143 w 2837395"/>
                <a:gd name="connsiteY5" fmla="*/ 126032 h 2494800"/>
                <a:gd name="connsiteX6" fmla="*/ 2772480 w 2837395"/>
                <a:gd name="connsiteY6" fmla="*/ 1794518 h 2494800"/>
                <a:gd name="connsiteX7" fmla="*/ 2775023 w 2837395"/>
                <a:gd name="connsiteY7" fmla="*/ 2007119 h 2494800"/>
                <a:gd name="connsiteX8" fmla="*/ 2538173 w 2837395"/>
                <a:gd name="connsiteY8" fmla="*/ 2413947 h 2494800"/>
                <a:gd name="connsiteX9" fmla="*/ 2344968 w 2837395"/>
                <a:gd name="connsiteY9" fmla="*/ 2489224 h 2494800"/>
                <a:gd name="connsiteX10" fmla="*/ 2154963 w 2837395"/>
                <a:gd name="connsiteY10" fmla="*/ 2489224 h 2494800"/>
                <a:gd name="connsiteX11" fmla="*/ 456792 w 2837395"/>
                <a:gd name="connsiteY11" fmla="*/ 2489224 h 2494800"/>
                <a:gd name="connsiteX12" fmla="*/ 241193 w 2837395"/>
                <a:gd name="connsiteY12" fmla="*/ 2384259 h 2494800"/>
                <a:gd name="connsiteX13" fmla="*/ 23534 w 2837395"/>
                <a:gd name="connsiteY13" fmla="*/ 1996621 h 2494800"/>
                <a:gd name="connsiteX0" fmla="*/ 23534 w 2832575"/>
                <a:gd name="connsiteY0" fmla="*/ 1996621 h 2494800"/>
                <a:gd name="connsiteX1" fmla="*/ 41155 w 2832575"/>
                <a:gd name="connsiteY1" fmla="*/ 1818268 h 2494800"/>
                <a:gd name="connsiteX2" fmla="*/ 1003056 w 2832575"/>
                <a:gd name="connsiteY2" fmla="*/ 126034 h 2494800"/>
                <a:gd name="connsiteX3" fmla="*/ 1170033 w 2832575"/>
                <a:gd name="connsiteY3" fmla="*/ 5863 h 2494800"/>
                <a:gd name="connsiteX4" fmla="*/ 1654080 w 2832575"/>
                <a:gd name="connsiteY4" fmla="*/ 11801 h 2494800"/>
                <a:gd name="connsiteX5" fmla="*/ 1852143 w 2832575"/>
                <a:gd name="connsiteY5" fmla="*/ 126032 h 2494800"/>
                <a:gd name="connsiteX6" fmla="*/ 2772480 w 2832575"/>
                <a:gd name="connsiteY6" fmla="*/ 1794518 h 2494800"/>
                <a:gd name="connsiteX7" fmla="*/ 2775023 w 2832575"/>
                <a:gd name="connsiteY7" fmla="*/ 2007119 h 2494800"/>
                <a:gd name="connsiteX8" fmla="*/ 2538173 w 2832575"/>
                <a:gd name="connsiteY8" fmla="*/ 2413947 h 2494800"/>
                <a:gd name="connsiteX9" fmla="*/ 2344968 w 2832575"/>
                <a:gd name="connsiteY9" fmla="*/ 2489224 h 2494800"/>
                <a:gd name="connsiteX10" fmla="*/ 2154963 w 2832575"/>
                <a:gd name="connsiteY10" fmla="*/ 2489224 h 2494800"/>
                <a:gd name="connsiteX11" fmla="*/ 456792 w 2832575"/>
                <a:gd name="connsiteY11" fmla="*/ 2489224 h 2494800"/>
                <a:gd name="connsiteX12" fmla="*/ 241193 w 2832575"/>
                <a:gd name="connsiteY12" fmla="*/ 2384259 h 2494800"/>
                <a:gd name="connsiteX13" fmla="*/ 23534 w 2832575"/>
                <a:gd name="connsiteY13" fmla="*/ 1996621 h 2494800"/>
                <a:gd name="connsiteX0" fmla="*/ 23534 w 2809174"/>
                <a:gd name="connsiteY0" fmla="*/ 1996621 h 2494800"/>
                <a:gd name="connsiteX1" fmla="*/ 41155 w 2809174"/>
                <a:gd name="connsiteY1" fmla="*/ 1818268 h 2494800"/>
                <a:gd name="connsiteX2" fmla="*/ 1003056 w 2809174"/>
                <a:gd name="connsiteY2" fmla="*/ 126034 h 2494800"/>
                <a:gd name="connsiteX3" fmla="*/ 1170033 w 2809174"/>
                <a:gd name="connsiteY3" fmla="*/ 5863 h 2494800"/>
                <a:gd name="connsiteX4" fmla="*/ 1654080 w 2809174"/>
                <a:gd name="connsiteY4" fmla="*/ 11801 h 2494800"/>
                <a:gd name="connsiteX5" fmla="*/ 1852143 w 2809174"/>
                <a:gd name="connsiteY5" fmla="*/ 126032 h 2494800"/>
                <a:gd name="connsiteX6" fmla="*/ 2772480 w 2809174"/>
                <a:gd name="connsiteY6" fmla="*/ 1794518 h 2494800"/>
                <a:gd name="connsiteX7" fmla="*/ 2775023 w 2809174"/>
                <a:gd name="connsiteY7" fmla="*/ 2007119 h 2494800"/>
                <a:gd name="connsiteX8" fmla="*/ 2538173 w 2809174"/>
                <a:gd name="connsiteY8" fmla="*/ 2413947 h 2494800"/>
                <a:gd name="connsiteX9" fmla="*/ 2344968 w 2809174"/>
                <a:gd name="connsiteY9" fmla="*/ 2489224 h 2494800"/>
                <a:gd name="connsiteX10" fmla="*/ 2154963 w 2809174"/>
                <a:gd name="connsiteY10" fmla="*/ 2489224 h 2494800"/>
                <a:gd name="connsiteX11" fmla="*/ 456792 w 2809174"/>
                <a:gd name="connsiteY11" fmla="*/ 2489224 h 2494800"/>
                <a:gd name="connsiteX12" fmla="*/ 241193 w 2809174"/>
                <a:gd name="connsiteY12" fmla="*/ 2384259 h 2494800"/>
                <a:gd name="connsiteX13" fmla="*/ 23534 w 2809174"/>
                <a:gd name="connsiteY13" fmla="*/ 1996621 h 2494800"/>
                <a:gd name="connsiteX0" fmla="*/ 23534 w 2809174"/>
                <a:gd name="connsiteY0" fmla="*/ 1996621 h 2494800"/>
                <a:gd name="connsiteX1" fmla="*/ 41155 w 2809174"/>
                <a:gd name="connsiteY1" fmla="*/ 1818268 h 2494800"/>
                <a:gd name="connsiteX2" fmla="*/ 1003056 w 2809174"/>
                <a:gd name="connsiteY2" fmla="*/ 126034 h 2494800"/>
                <a:gd name="connsiteX3" fmla="*/ 1170033 w 2809174"/>
                <a:gd name="connsiteY3" fmla="*/ 5863 h 2494800"/>
                <a:gd name="connsiteX4" fmla="*/ 1654080 w 2809174"/>
                <a:gd name="connsiteY4" fmla="*/ 11801 h 2494800"/>
                <a:gd name="connsiteX5" fmla="*/ 1852143 w 2809174"/>
                <a:gd name="connsiteY5" fmla="*/ 126032 h 2494800"/>
                <a:gd name="connsiteX6" fmla="*/ 2772480 w 2809174"/>
                <a:gd name="connsiteY6" fmla="*/ 1794518 h 2494800"/>
                <a:gd name="connsiteX7" fmla="*/ 2775023 w 2809174"/>
                <a:gd name="connsiteY7" fmla="*/ 2007119 h 2494800"/>
                <a:gd name="connsiteX8" fmla="*/ 2538173 w 2809174"/>
                <a:gd name="connsiteY8" fmla="*/ 2413947 h 2494800"/>
                <a:gd name="connsiteX9" fmla="*/ 2344968 w 2809174"/>
                <a:gd name="connsiteY9" fmla="*/ 2489224 h 2494800"/>
                <a:gd name="connsiteX10" fmla="*/ 2154963 w 2809174"/>
                <a:gd name="connsiteY10" fmla="*/ 2489224 h 2494800"/>
                <a:gd name="connsiteX11" fmla="*/ 456792 w 2809174"/>
                <a:gd name="connsiteY11" fmla="*/ 2489224 h 2494800"/>
                <a:gd name="connsiteX12" fmla="*/ 241193 w 2809174"/>
                <a:gd name="connsiteY12" fmla="*/ 2384259 h 2494800"/>
                <a:gd name="connsiteX13" fmla="*/ 23534 w 2809174"/>
                <a:gd name="connsiteY13" fmla="*/ 1996621 h 2494800"/>
                <a:gd name="connsiteX0" fmla="*/ 20771 w 2821651"/>
                <a:gd name="connsiteY0" fmla="*/ 2000431 h 2494800"/>
                <a:gd name="connsiteX1" fmla="*/ 53632 w 2821651"/>
                <a:gd name="connsiteY1" fmla="*/ 1818268 h 2494800"/>
                <a:gd name="connsiteX2" fmla="*/ 1015533 w 2821651"/>
                <a:gd name="connsiteY2" fmla="*/ 126034 h 2494800"/>
                <a:gd name="connsiteX3" fmla="*/ 1182510 w 2821651"/>
                <a:gd name="connsiteY3" fmla="*/ 5863 h 2494800"/>
                <a:gd name="connsiteX4" fmla="*/ 1666557 w 2821651"/>
                <a:gd name="connsiteY4" fmla="*/ 11801 h 2494800"/>
                <a:gd name="connsiteX5" fmla="*/ 1864620 w 2821651"/>
                <a:gd name="connsiteY5" fmla="*/ 126032 h 2494800"/>
                <a:gd name="connsiteX6" fmla="*/ 2784957 w 2821651"/>
                <a:gd name="connsiteY6" fmla="*/ 1794518 h 2494800"/>
                <a:gd name="connsiteX7" fmla="*/ 2787500 w 2821651"/>
                <a:gd name="connsiteY7" fmla="*/ 2007119 h 2494800"/>
                <a:gd name="connsiteX8" fmla="*/ 2550650 w 2821651"/>
                <a:gd name="connsiteY8" fmla="*/ 2413947 h 2494800"/>
                <a:gd name="connsiteX9" fmla="*/ 2357445 w 2821651"/>
                <a:gd name="connsiteY9" fmla="*/ 2489224 h 2494800"/>
                <a:gd name="connsiteX10" fmla="*/ 2167440 w 2821651"/>
                <a:gd name="connsiteY10" fmla="*/ 2489224 h 2494800"/>
                <a:gd name="connsiteX11" fmla="*/ 469269 w 2821651"/>
                <a:gd name="connsiteY11" fmla="*/ 2489224 h 2494800"/>
                <a:gd name="connsiteX12" fmla="*/ 253670 w 2821651"/>
                <a:gd name="connsiteY12" fmla="*/ 2384259 h 2494800"/>
                <a:gd name="connsiteX13" fmla="*/ 20771 w 2821651"/>
                <a:gd name="connsiteY13" fmla="*/ 2000431 h 2494800"/>
                <a:gd name="connsiteX0" fmla="*/ 20771 w 2821651"/>
                <a:gd name="connsiteY0" fmla="*/ 2000431 h 2494800"/>
                <a:gd name="connsiteX1" fmla="*/ 53632 w 2821651"/>
                <a:gd name="connsiteY1" fmla="*/ 1818268 h 2494800"/>
                <a:gd name="connsiteX2" fmla="*/ 1015533 w 2821651"/>
                <a:gd name="connsiteY2" fmla="*/ 126034 h 2494800"/>
                <a:gd name="connsiteX3" fmla="*/ 1182510 w 2821651"/>
                <a:gd name="connsiteY3" fmla="*/ 5863 h 2494800"/>
                <a:gd name="connsiteX4" fmla="*/ 1666557 w 2821651"/>
                <a:gd name="connsiteY4" fmla="*/ 11801 h 2494800"/>
                <a:gd name="connsiteX5" fmla="*/ 1864620 w 2821651"/>
                <a:gd name="connsiteY5" fmla="*/ 126032 h 2494800"/>
                <a:gd name="connsiteX6" fmla="*/ 2784957 w 2821651"/>
                <a:gd name="connsiteY6" fmla="*/ 1794518 h 2494800"/>
                <a:gd name="connsiteX7" fmla="*/ 2787500 w 2821651"/>
                <a:gd name="connsiteY7" fmla="*/ 2007119 h 2494800"/>
                <a:gd name="connsiteX8" fmla="*/ 2550650 w 2821651"/>
                <a:gd name="connsiteY8" fmla="*/ 2413947 h 2494800"/>
                <a:gd name="connsiteX9" fmla="*/ 2357445 w 2821651"/>
                <a:gd name="connsiteY9" fmla="*/ 2489224 h 2494800"/>
                <a:gd name="connsiteX10" fmla="*/ 2167440 w 2821651"/>
                <a:gd name="connsiteY10" fmla="*/ 2489224 h 2494800"/>
                <a:gd name="connsiteX11" fmla="*/ 469269 w 2821651"/>
                <a:gd name="connsiteY11" fmla="*/ 2489224 h 2494800"/>
                <a:gd name="connsiteX12" fmla="*/ 253670 w 2821651"/>
                <a:gd name="connsiteY12" fmla="*/ 2384259 h 2494800"/>
                <a:gd name="connsiteX13" fmla="*/ 20771 w 2821651"/>
                <a:gd name="connsiteY13" fmla="*/ 2000431 h 2494800"/>
                <a:gd name="connsiteX0" fmla="*/ 5407 w 2806287"/>
                <a:gd name="connsiteY0" fmla="*/ 2000431 h 2494800"/>
                <a:gd name="connsiteX1" fmla="*/ 38268 w 2806287"/>
                <a:gd name="connsiteY1" fmla="*/ 1818268 h 2494800"/>
                <a:gd name="connsiteX2" fmla="*/ 1000169 w 2806287"/>
                <a:gd name="connsiteY2" fmla="*/ 126034 h 2494800"/>
                <a:gd name="connsiteX3" fmla="*/ 1167146 w 2806287"/>
                <a:gd name="connsiteY3" fmla="*/ 5863 h 2494800"/>
                <a:gd name="connsiteX4" fmla="*/ 1651193 w 2806287"/>
                <a:gd name="connsiteY4" fmla="*/ 11801 h 2494800"/>
                <a:gd name="connsiteX5" fmla="*/ 1849256 w 2806287"/>
                <a:gd name="connsiteY5" fmla="*/ 126032 h 2494800"/>
                <a:gd name="connsiteX6" fmla="*/ 2769593 w 2806287"/>
                <a:gd name="connsiteY6" fmla="*/ 1794518 h 2494800"/>
                <a:gd name="connsiteX7" fmla="*/ 2772136 w 2806287"/>
                <a:gd name="connsiteY7" fmla="*/ 2007119 h 2494800"/>
                <a:gd name="connsiteX8" fmla="*/ 2535286 w 2806287"/>
                <a:gd name="connsiteY8" fmla="*/ 2413947 h 2494800"/>
                <a:gd name="connsiteX9" fmla="*/ 2342081 w 2806287"/>
                <a:gd name="connsiteY9" fmla="*/ 2489224 h 2494800"/>
                <a:gd name="connsiteX10" fmla="*/ 2152076 w 2806287"/>
                <a:gd name="connsiteY10" fmla="*/ 2489224 h 2494800"/>
                <a:gd name="connsiteX11" fmla="*/ 453905 w 2806287"/>
                <a:gd name="connsiteY11" fmla="*/ 2489224 h 2494800"/>
                <a:gd name="connsiteX12" fmla="*/ 238306 w 2806287"/>
                <a:gd name="connsiteY12" fmla="*/ 2384259 h 2494800"/>
                <a:gd name="connsiteX13" fmla="*/ 5407 w 2806287"/>
                <a:gd name="connsiteY13" fmla="*/ 2000431 h 2494800"/>
                <a:gd name="connsiteX0" fmla="*/ 7681 w 2808561"/>
                <a:gd name="connsiteY0" fmla="*/ 2000431 h 2494800"/>
                <a:gd name="connsiteX1" fmla="*/ 21492 w 2808561"/>
                <a:gd name="connsiteY1" fmla="*/ 1810648 h 2494800"/>
                <a:gd name="connsiteX2" fmla="*/ 1002443 w 2808561"/>
                <a:gd name="connsiteY2" fmla="*/ 126034 h 2494800"/>
                <a:gd name="connsiteX3" fmla="*/ 1169420 w 2808561"/>
                <a:gd name="connsiteY3" fmla="*/ 5863 h 2494800"/>
                <a:gd name="connsiteX4" fmla="*/ 1653467 w 2808561"/>
                <a:gd name="connsiteY4" fmla="*/ 11801 h 2494800"/>
                <a:gd name="connsiteX5" fmla="*/ 1851530 w 2808561"/>
                <a:gd name="connsiteY5" fmla="*/ 126032 h 2494800"/>
                <a:gd name="connsiteX6" fmla="*/ 2771867 w 2808561"/>
                <a:gd name="connsiteY6" fmla="*/ 1794518 h 2494800"/>
                <a:gd name="connsiteX7" fmla="*/ 2774410 w 2808561"/>
                <a:gd name="connsiteY7" fmla="*/ 2007119 h 2494800"/>
                <a:gd name="connsiteX8" fmla="*/ 2537560 w 2808561"/>
                <a:gd name="connsiteY8" fmla="*/ 2413947 h 2494800"/>
                <a:gd name="connsiteX9" fmla="*/ 2344355 w 2808561"/>
                <a:gd name="connsiteY9" fmla="*/ 2489224 h 2494800"/>
                <a:gd name="connsiteX10" fmla="*/ 2154350 w 2808561"/>
                <a:gd name="connsiteY10" fmla="*/ 2489224 h 2494800"/>
                <a:gd name="connsiteX11" fmla="*/ 456179 w 2808561"/>
                <a:gd name="connsiteY11" fmla="*/ 2489224 h 2494800"/>
                <a:gd name="connsiteX12" fmla="*/ 240580 w 2808561"/>
                <a:gd name="connsiteY12" fmla="*/ 2384259 h 2494800"/>
                <a:gd name="connsiteX13" fmla="*/ 7681 w 2808561"/>
                <a:gd name="connsiteY13" fmla="*/ 2000431 h 2494800"/>
                <a:gd name="connsiteX0" fmla="*/ 20453 w 2821333"/>
                <a:gd name="connsiteY0" fmla="*/ 2000431 h 2494800"/>
                <a:gd name="connsiteX1" fmla="*/ 34264 w 2821333"/>
                <a:gd name="connsiteY1" fmla="*/ 1810648 h 2494800"/>
                <a:gd name="connsiteX2" fmla="*/ 1015215 w 2821333"/>
                <a:gd name="connsiteY2" fmla="*/ 126034 h 2494800"/>
                <a:gd name="connsiteX3" fmla="*/ 1182192 w 2821333"/>
                <a:gd name="connsiteY3" fmla="*/ 5863 h 2494800"/>
                <a:gd name="connsiteX4" fmla="*/ 1666239 w 2821333"/>
                <a:gd name="connsiteY4" fmla="*/ 11801 h 2494800"/>
                <a:gd name="connsiteX5" fmla="*/ 1864302 w 2821333"/>
                <a:gd name="connsiteY5" fmla="*/ 126032 h 2494800"/>
                <a:gd name="connsiteX6" fmla="*/ 2784639 w 2821333"/>
                <a:gd name="connsiteY6" fmla="*/ 1794518 h 2494800"/>
                <a:gd name="connsiteX7" fmla="*/ 2787182 w 2821333"/>
                <a:gd name="connsiteY7" fmla="*/ 2007119 h 2494800"/>
                <a:gd name="connsiteX8" fmla="*/ 2550332 w 2821333"/>
                <a:gd name="connsiteY8" fmla="*/ 2413947 h 2494800"/>
                <a:gd name="connsiteX9" fmla="*/ 2357127 w 2821333"/>
                <a:gd name="connsiteY9" fmla="*/ 2489224 h 2494800"/>
                <a:gd name="connsiteX10" fmla="*/ 2167122 w 2821333"/>
                <a:gd name="connsiteY10" fmla="*/ 2489224 h 2494800"/>
                <a:gd name="connsiteX11" fmla="*/ 468951 w 2821333"/>
                <a:gd name="connsiteY11" fmla="*/ 2489224 h 2494800"/>
                <a:gd name="connsiteX12" fmla="*/ 253352 w 2821333"/>
                <a:gd name="connsiteY12" fmla="*/ 2384259 h 2494800"/>
                <a:gd name="connsiteX13" fmla="*/ 20453 w 2821333"/>
                <a:gd name="connsiteY13" fmla="*/ 2000431 h 2494800"/>
                <a:gd name="connsiteX0" fmla="*/ 31886 w 2813716"/>
                <a:gd name="connsiteY0" fmla="*/ 2034721 h 2494800"/>
                <a:gd name="connsiteX1" fmla="*/ 26647 w 2813716"/>
                <a:gd name="connsiteY1" fmla="*/ 1810648 h 2494800"/>
                <a:gd name="connsiteX2" fmla="*/ 1007598 w 2813716"/>
                <a:gd name="connsiteY2" fmla="*/ 126034 h 2494800"/>
                <a:gd name="connsiteX3" fmla="*/ 1174575 w 2813716"/>
                <a:gd name="connsiteY3" fmla="*/ 5863 h 2494800"/>
                <a:gd name="connsiteX4" fmla="*/ 1658622 w 2813716"/>
                <a:gd name="connsiteY4" fmla="*/ 11801 h 2494800"/>
                <a:gd name="connsiteX5" fmla="*/ 1856685 w 2813716"/>
                <a:gd name="connsiteY5" fmla="*/ 126032 h 2494800"/>
                <a:gd name="connsiteX6" fmla="*/ 2777022 w 2813716"/>
                <a:gd name="connsiteY6" fmla="*/ 1794518 h 2494800"/>
                <a:gd name="connsiteX7" fmla="*/ 2779565 w 2813716"/>
                <a:gd name="connsiteY7" fmla="*/ 2007119 h 2494800"/>
                <a:gd name="connsiteX8" fmla="*/ 2542715 w 2813716"/>
                <a:gd name="connsiteY8" fmla="*/ 2413947 h 2494800"/>
                <a:gd name="connsiteX9" fmla="*/ 2349510 w 2813716"/>
                <a:gd name="connsiteY9" fmla="*/ 2489224 h 2494800"/>
                <a:gd name="connsiteX10" fmla="*/ 2159505 w 2813716"/>
                <a:gd name="connsiteY10" fmla="*/ 2489224 h 2494800"/>
                <a:gd name="connsiteX11" fmla="*/ 461334 w 2813716"/>
                <a:gd name="connsiteY11" fmla="*/ 2489224 h 2494800"/>
                <a:gd name="connsiteX12" fmla="*/ 245735 w 2813716"/>
                <a:gd name="connsiteY12" fmla="*/ 2384259 h 2494800"/>
                <a:gd name="connsiteX13" fmla="*/ 31886 w 2813716"/>
                <a:gd name="connsiteY13" fmla="*/ 2034721 h 2494800"/>
                <a:gd name="connsiteX0" fmla="*/ 37583 w 2819413"/>
                <a:gd name="connsiteY0" fmla="*/ 2034721 h 2494800"/>
                <a:gd name="connsiteX1" fmla="*/ 32344 w 2819413"/>
                <a:gd name="connsiteY1" fmla="*/ 1810648 h 2494800"/>
                <a:gd name="connsiteX2" fmla="*/ 1013295 w 2819413"/>
                <a:gd name="connsiteY2" fmla="*/ 126034 h 2494800"/>
                <a:gd name="connsiteX3" fmla="*/ 1180272 w 2819413"/>
                <a:gd name="connsiteY3" fmla="*/ 5863 h 2494800"/>
                <a:gd name="connsiteX4" fmla="*/ 1664319 w 2819413"/>
                <a:gd name="connsiteY4" fmla="*/ 11801 h 2494800"/>
                <a:gd name="connsiteX5" fmla="*/ 1862382 w 2819413"/>
                <a:gd name="connsiteY5" fmla="*/ 126032 h 2494800"/>
                <a:gd name="connsiteX6" fmla="*/ 2782719 w 2819413"/>
                <a:gd name="connsiteY6" fmla="*/ 1794518 h 2494800"/>
                <a:gd name="connsiteX7" fmla="*/ 2785262 w 2819413"/>
                <a:gd name="connsiteY7" fmla="*/ 2007119 h 2494800"/>
                <a:gd name="connsiteX8" fmla="*/ 2548412 w 2819413"/>
                <a:gd name="connsiteY8" fmla="*/ 2413947 h 2494800"/>
                <a:gd name="connsiteX9" fmla="*/ 2355207 w 2819413"/>
                <a:gd name="connsiteY9" fmla="*/ 2489224 h 2494800"/>
                <a:gd name="connsiteX10" fmla="*/ 2165202 w 2819413"/>
                <a:gd name="connsiteY10" fmla="*/ 2489224 h 2494800"/>
                <a:gd name="connsiteX11" fmla="*/ 467031 w 2819413"/>
                <a:gd name="connsiteY11" fmla="*/ 2489224 h 2494800"/>
                <a:gd name="connsiteX12" fmla="*/ 251432 w 2819413"/>
                <a:gd name="connsiteY12" fmla="*/ 2384259 h 2494800"/>
                <a:gd name="connsiteX13" fmla="*/ 37583 w 2819413"/>
                <a:gd name="connsiteY13" fmla="*/ 2034721 h 2494800"/>
                <a:gd name="connsiteX0" fmla="*/ 37583 w 2819413"/>
                <a:gd name="connsiteY0" fmla="*/ 2034721 h 2489224"/>
                <a:gd name="connsiteX1" fmla="*/ 32344 w 2819413"/>
                <a:gd name="connsiteY1" fmla="*/ 1810648 h 2489224"/>
                <a:gd name="connsiteX2" fmla="*/ 1013295 w 2819413"/>
                <a:gd name="connsiteY2" fmla="*/ 126034 h 2489224"/>
                <a:gd name="connsiteX3" fmla="*/ 1180272 w 2819413"/>
                <a:gd name="connsiteY3" fmla="*/ 5863 h 2489224"/>
                <a:gd name="connsiteX4" fmla="*/ 1664319 w 2819413"/>
                <a:gd name="connsiteY4" fmla="*/ 11801 h 2489224"/>
                <a:gd name="connsiteX5" fmla="*/ 1862382 w 2819413"/>
                <a:gd name="connsiteY5" fmla="*/ 126032 h 2489224"/>
                <a:gd name="connsiteX6" fmla="*/ 2782719 w 2819413"/>
                <a:gd name="connsiteY6" fmla="*/ 1794518 h 2489224"/>
                <a:gd name="connsiteX7" fmla="*/ 2785262 w 2819413"/>
                <a:gd name="connsiteY7" fmla="*/ 2007119 h 2489224"/>
                <a:gd name="connsiteX8" fmla="*/ 2548412 w 2819413"/>
                <a:gd name="connsiteY8" fmla="*/ 2413947 h 2489224"/>
                <a:gd name="connsiteX9" fmla="*/ 2165202 w 2819413"/>
                <a:gd name="connsiteY9" fmla="*/ 2489224 h 2489224"/>
                <a:gd name="connsiteX10" fmla="*/ 467031 w 2819413"/>
                <a:gd name="connsiteY10" fmla="*/ 2489224 h 2489224"/>
                <a:gd name="connsiteX11" fmla="*/ 251432 w 2819413"/>
                <a:gd name="connsiteY11" fmla="*/ 2384259 h 2489224"/>
                <a:gd name="connsiteX12" fmla="*/ 37583 w 2819413"/>
                <a:gd name="connsiteY12" fmla="*/ 2034721 h 248922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1257"/>
                <a:gd name="connsiteY0" fmla="*/ 2034721 h 2496844"/>
                <a:gd name="connsiteX1" fmla="*/ 32344 w 2811257"/>
                <a:gd name="connsiteY1" fmla="*/ 1810648 h 2496844"/>
                <a:gd name="connsiteX2" fmla="*/ 1013295 w 2811257"/>
                <a:gd name="connsiteY2" fmla="*/ 126034 h 2496844"/>
                <a:gd name="connsiteX3" fmla="*/ 1180272 w 2811257"/>
                <a:gd name="connsiteY3" fmla="*/ 5863 h 2496844"/>
                <a:gd name="connsiteX4" fmla="*/ 1664319 w 2811257"/>
                <a:gd name="connsiteY4" fmla="*/ 11801 h 2496844"/>
                <a:gd name="connsiteX5" fmla="*/ 1862382 w 2811257"/>
                <a:gd name="connsiteY5" fmla="*/ 126032 h 2496844"/>
                <a:gd name="connsiteX6" fmla="*/ 2782719 w 2811257"/>
                <a:gd name="connsiteY6" fmla="*/ 1794518 h 2496844"/>
                <a:gd name="connsiteX7" fmla="*/ 2785262 w 2811257"/>
                <a:gd name="connsiteY7" fmla="*/ 2007119 h 2496844"/>
                <a:gd name="connsiteX8" fmla="*/ 2548412 w 2811257"/>
                <a:gd name="connsiteY8" fmla="*/ 2413947 h 2496844"/>
                <a:gd name="connsiteX9" fmla="*/ 2359512 w 2811257"/>
                <a:gd name="connsiteY9" fmla="*/ 2496844 h 2496844"/>
                <a:gd name="connsiteX10" fmla="*/ 467031 w 2811257"/>
                <a:gd name="connsiteY10" fmla="*/ 2489224 h 2496844"/>
                <a:gd name="connsiteX11" fmla="*/ 251432 w 2811257"/>
                <a:gd name="connsiteY11" fmla="*/ 2384259 h 2496844"/>
                <a:gd name="connsiteX12" fmla="*/ 37583 w 2811257"/>
                <a:gd name="connsiteY12" fmla="*/ 2034721 h 2496844"/>
                <a:gd name="connsiteX0" fmla="*/ 37583 w 2812465"/>
                <a:gd name="connsiteY0" fmla="*/ 2034721 h 2496844"/>
                <a:gd name="connsiteX1" fmla="*/ 32344 w 2812465"/>
                <a:gd name="connsiteY1" fmla="*/ 1810648 h 2496844"/>
                <a:gd name="connsiteX2" fmla="*/ 1013295 w 2812465"/>
                <a:gd name="connsiteY2" fmla="*/ 126034 h 2496844"/>
                <a:gd name="connsiteX3" fmla="*/ 1180272 w 2812465"/>
                <a:gd name="connsiteY3" fmla="*/ 5863 h 2496844"/>
                <a:gd name="connsiteX4" fmla="*/ 1664319 w 2812465"/>
                <a:gd name="connsiteY4" fmla="*/ 11801 h 2496844"/>
                <a:gd name="connsiteX5" fmla="*/ 1862382 w 2812465"/>
                <a:gd name="connsiteY5" fmla="*/ 126032 h 2496844"/>
                <a:gd name="connsiteX6" fmla="*/ 2782719 w 2812465"/>
                <a:gd name="connsiteY6" fmla="*/ 1794518 h 2496844"/>
                <a:gd name="connsiteX7" fmla="*/ 2785262 w 2812465"/>
                <a:gd name="connsiteY7" fmla="*/ 2007119 h 2496844"/>
                <a:gd name="connsiteX8" fmla="*/ 2548412 w 2812465"/>
                <a:gd name="connsiteY8" fmla="*/ 2413947 h 2496844"/>
                <a:gd name="connsiteX9" fmla="*/ 2359512 w 2812465"/>
                <a:gd name="connsiteY9" fmla="*/ 2496844 h 2496844"/>
                <a:gd name="connsiteX10" fmla="*/ 467031 w 2812465"/>
                <a:gd name="connsiteY10" fmla="*/ 2489224 h 2496844"/>
                <a:gd name="connsiteX11" fmla="*/ 251432 w 2812465"/>
                <a:gd name="connsiteY11" fmla="*/ 2384259 h 2496844"/>
                <a:gd name="connsiteX12" fmla="*/ 37583 w 2812465"/>
                <a:gd name="connsiteY12" fmla="*/ 2034721 h 2496844"/>
                <a:gd name="connsiteX0" fmla="*/ 37583 w 2806319"/>
                <a:gd name="connsiteY0" fmla="*/ 2034721 h 2496844"/>
                <a:gd name="connsiteX1" fmla="*/ 32344 w 2806319"/>
                <a:gd name="connsiteY1" fmla="*/ 1810648 h 2496844"/>
                <a:gd name="connsiteX2" fmla="*/ 1013295 w 2806319"/>
                <a:gd name="connsiteY2" fmla="*/ 126034 h 2496844"/>
                <a:gd name="connsiteX3" fmla="*/ 1180272 w 2806319"/>
                <a:gd name="connsiteY3" fmla="*/ 5863 h 2496844"/>
                <a:gd name="connsiteX4" fmla="*/ 1664319 w 2806319"/>
                <a:gd name="connsiteY4" fmla="*/ 11801 h 2496844"/>
                <a:gd name="connsiteX5" fmla="*/ 1862382 w 2806319"/>
                <a:gd name="connsiteY5" fmla="*/ 126032 h 2496844"/>
                <a:gd name="connsiteX6" fmla="*/ 2782719 w 2806319"/>
                <a:gd name="connsiteY6" fmla="*/ 1794518 h 2496844"/>
                <a:gd name="connsiteX7" fmla="*/ 2785262 w 2806319"/>
                <a:gd name="connsiteY7" fmla="*/ 2007119 h 2496844"/>
                <a:gd name="connsiteX8" fmla="*/ 2548412 w 2806319"/>
                <a:gd name="connsiteY8" fmla="*/ 2413947 h 2496844"/>
                <a:gd name="connsiteX9" fmla="*/ 2359512 w 2806319"/>
                <a:gd name="connsiteY9" fmla="*/ 2496844 h 2496844"/>
                <a:gd name="connsiteX10" fmla="*/ 467031 w 2806319"/>
                <a:gd name="connsiteY10" fmla="*/ 2489224 h 2496844"/>
                <a:gd name="connsiteX11" fmla="*/ 251432 w 2806319"/>
                <a:gd name="connsiteY11" fmla="*/ 2384259 h 2496844"/>
                <a:gd name="connsiteX12" fmla="*/ 37583 w 2806319"/>
                <a:gd name="connsiteY12" fmla="*/ 2034721 h 2496844"/>
                <a:gd name="connsiteX0" fmla="*/ 37583 w 2806319"/>
                <a:gd name="connsiteY0" fmla="*/ 2034721 h 2496844"/>
                <a:gd name="connsiteX1" fmla="*/ 32344 w 2806319"/>
                <a:gd name="connsiteY1" fmla="*/ 1810648 h 2496844"/>
                <a:gd name="connsiteX2" fmla="*/ 990435 w 2806319"/>
                <a:gd name="connsiteY2" fmla="*/ 126034 h 2496844"/>
                <a:gd name="connsiteX3" fmla="*/ 1180272 w 2806319"/>
                <a:gd name="connsiteY3" fmla="*/ 5863 h 2496844"/>
                <a:gd name="connsiteX4" fmla="*/ 1664319 w 2806319"/>
                <a:gd name="connsiteY4" fmla="*/ 11801 h 2496844"/>
                <a:gd name="connsiteX5" fmla="*/ 1862382 w 2806319"/>
                <a:gd name="connsiteY5" fmla="*/ 126032 h 2496844"/>
                <a:gd name="connsiteX6" fmla="*/ 2782719 w 2806319"/>
                <a:gd name="connsiteY6" fmla="*/ 1794518 h 2496844"/>
                <a:gd name="connsiteX7" fmla="*/ 2785262 w 2806319"/>
                <a:gd name="connsiteY7" fmla="*/ 2007119 h 2496844"/>
                <a:gd name="connsiteX8" fmla="*/ 2548412 w 2806319"/>
                <a:gd name="connsiteY8" fmla="*/ 2413947 h 2496844"/>
                <a:gd name="connsiteX9" fmla="*/ 2359512 w 2806319"/>
                <a:gd name="connsiteY9" fmla="*/ 2496844 h 2496844"/>
                <a:gd name="connsiteX10" fmla="*/ 467031 w 2806319"/>
                <a:gd name="connsiteY10" fmla="*/ 2489224 h 2496844"/>
                <a:gd name="connsiteX11" fmla="*/ 251432 w 2806319"/>
                <a:gd name="connsiteY11" fmla="*/ 2384259 h 2496844"/>
                <a:gd name="connsiteX12" fmla="*/ 37583 w 2806319"/>
                <a:gd name="connsiteY12" fmla="*/ 2034721 h 2496844"/>
                <a:gd name="connsiteX0" fmla="*/ 37583 w 2806319"/>
                <a:gd name="connsiteY0" fmla="*/ 2031358 h 2493481"/>
                <a:gd name="connsiteX1" fmla="*/ 32344 w 2806319"/>
                <a:gd name="connsiteY1" fmla="*/ 1807285 h 2493481"/>
                <a:gd name="connsiteX2" fmla="*/ 990435 w 2806319"/>
                <a:gd name="connsiteY2" fmla="*/ 122671 h 2493481"/>
                <a:gd name="connsiteX3" fmla="*/ 1180272 w 2806319"/>
                <a:gd name="connsiteY3" fmla="*/ 2500 h 2493481"/>
                <a:gd name="connsiteX4" fmla="*/ 1664319 w 2806319"/>
                <a:gd name="connsiteY4" fmla="*/ 8438 h 2493481"/>
                <a:gd name="connsiteX5" fmla="*/ 1862382 w 2806319"/>
                <a:gd name="connsiteY5" fmla="*/ 122669 h 2493481"/>
                <a:gd name="connsiteX6" fmla="*/ 2782719 w 2806319"/>
                <a:gd name="connsiteY6" fmla="*/ 1791155 h 2493481"/>
                <a:gd name="connsiteX7" fmla="*/ 2785262 w 2806319"/>
                <a:gd name="connsiteY7" fmla="*/ 2003756 h 2493481"/>
                <a:gd name="connsiteX8" fmla="*/ 2548412 w 2806319"/>
                <a:gd name="connsiteY8" fmla="*/ 2410584 h 2493481"/>
                <a:gd name="connsiteX9" fmla="*/ 2359512 w 2806319"/>
                <a:gd name="connsiteY9" fmla="*/ 2493481 h 2493481"/>
                <a:gd name="connsiteX10" fmla="*/ 467031 w 2806319"/>
                <a:gd name="connsiteY10" fmla="*/ 2485861 h 2493481"/>
                <a:gd name="connsiteX11" fmla="*/ 251432 w 2806319"/>
                <a:gd name="connsiteY11" fmla="*/ 2380896 h 2493481"/>
                <a:gd name="connsiteX12" fmla="*/ 37583 w 2806319"/>
                <a:gd name="connsiteY12" fmla="*/ 2031358 h 24934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4714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47325 w 2800821"/>
                <a:gd name="connsiteY0" fmla="*/ 2044098 h 2490981"/>
                <a:gd name="connsiteX1" fmla="*/ 26846 w 2800821"/>
                <a:gd name="connsiteY1" fmla="*/ 1804785 h 2490981"/>
                <a:gd name="connsiteX2" fmla="*/ 984937 w 2800821"/>
                <a:gd name="connsiteY2" fmla="*/ 120171 h 2490981"/>
                <a:gd name="connsiteX3" fmla="*/ 1174774 w 2800821"/>
                <a:gd name="connsiteY3" fmla="*/ 0 h 2490981"/>
                <a:gd name="connsiteX4" fmla="*/ 1658821 w 2800821"/>
                <a:gd name="connsiteY4" fmla="*/ 5938 h 2490981"/>
                <a:gd name="connsiteX5" fmla="*/ 1841644 w 2800821"/>
                <a:gd name="connsiteY5" fmla="*/ 120169 h 2490981"/>
                <a:gd name="connsiteX6" fmla="*/ 2777221 w 2800821"/>
                <a:gd name="connsiteY6" fmla="*/ 1788655 h 2490981"/>
                <a:gd name="connsiteX7" fmla="*/ 2779764 w 2800821"/>
                <a:gd name="connsiteY7" fmla="*/ 2001256 h 2490981"/>
                <a:gd name="connsiteX8" fmla="*/ 2542914 w 2800821"/>
                <a:gd name="connsiteY8" fmla="*/ 2408084 h 2490981"/>
                <a:gd name="connsiteX9" fmla="*/ 2354014 w 2800821"/>
                <a:gd name="connsiteY9" fmla="*/ 2490981 h 2490981"/>
                <a:gd name="connsiteX10" fmla="*/ 461533 w 2800821"/>
                <a:gd name="connsiteY10" fmla="*/ 2483361 h 2490981"/>
                <a:gd name="connsiteX11" fmla="*/ 245934 w 2800821"/>
                <a:gd name="connsiteY11" fmla="*/ 2378396 h 2490981"/>
                <a:gd name="connsiteX12" fmla="*/ 47325 w 2800821"/>
                <a:gd name="connsiteY12" fmla="*/ 2044098 h 2490981"/>
                <a:gd name="connsiteX0" fmla="*/ 47325 w 2800821"/>
                <a:gd name="connsiteY0" fmla="*/ 2044098 h 2490981"/>
                <a:gd name="connsiteX1" fmla="*/ 26846 w 2800821"/>
                <a:gd name="connsiteY1" fmla="*/ 1804785 h 2490981"/>
                <a:gd name="connsiteX2" fmla="*/ 984937 w 2800821"/>
                <a:gd name="connsiteY2" fmla="*/ 120171 h 2490981"/>
                <a:gd name="connsiteX3" fmla="*/ 1174774 w 2800821"/>
                <a:gd name="connsiteY3" fmla="*/ 0 h 2490981"/>
                <a:gd name="connsiteX4" fmla="*/ 1658821 w 2800821"/>
                <a:gd name="connsiteY4" fmla="*/ 5938 h 2490981"/>
                <a:gd name="connsiteX5" fmla="*/ 1841644 w 2800821"/>
                <a:gd name="connsiteY5" fmla="*/ 120169 h 2490981"/>
                <a:gd name="connsiteX6" fmla="*/ 2777221 w 2800821"/>
                <a:gd name="connsiteY6" fmla="*/ 1788655 h 2490981"/>
                <a:gd name="connsiteX7" fmla="*/ 2779764 w 2800821"/>
                <a:gd name="connsiteY7" fmla="*/ 2001256 h 2490981"/>
                <a:gd name="connsiteX8" fmla="*/ 2542914 w 2800821"/>
                <a:gd name="connsiteY8" fmla="*/ 2408084 h 2490981"/>
                <a:gd name="connsiteX9" fmla="*/ 2354014 w 2800821"/>
                <a:gd name="connsiteY9" fmla="*/ 2490981 h 2490981"/>
                <a:gd name="connsiteX10" fmla="*/ 461533 w 2800821"/>
                <a:gd name="connsiteY10" fmla="*/ 2483361 h 2490981"/>
                <a:gd name="connsiteX11" fmla="*/ 245934 w 2800821"/>
                <a:gd name="connsiteY11" fmla="*/ 2378396 h 2490981"/>
                <a:gd name="connsiteX12" fmla="*/ 47325 w 2800821"/>
                <a:gd name="connsiteY12" fmla="*/ 2044098 h 2490981"/>
                <a:gd name="connsiteX0" fmla="*/ 44746 w 2798242"/>
                <a:gd name="connsiteY0" fmla="*/ 2044098 h 2490981"/>
                <a:gd name="connsiteX1" fmla="*/ 28077 w 2798242"/>
                <a:gd name="connsiteY1" fmla="*/ 1789545 h 2490981"/>
                <a:gd name="connsiteX2" fmla="*/ 982358 w 2798242"/>
                <a:gd name="connsiteY2" fmla="*/ 120171 h 2490981"/>
                <a:gd name="connsiteX3" fmla="*/ 1172195 w 2798242"/>
                <a:gd name="connsiteY3" fmla="*/ 0 h 2490981"/>
                <a:gd name="connsiteX4" fmla="*/ 1656242 w 2798242"/>
                <a:gd name="connsiteY4" fmla="*/ 5938 h 2490981"/>
                <a:gd name="connsiteX5" fmla="*/ 1839065 w 2798242"/>
                <a:gd name="connsiteY5" fmla="*/ 120169 h 2490981"/>
                <a:gd name="connsiteX6" fmla="*/ 2774642 w 2798242"/>
                <a:gd name="connsiteY6" fmla="*/ 1788655 h 2490981"/>
                <a:gd name="connsiteX7" fmla="*/ 2777185 w 2798242"/>
                <a:gd name="connsiteY7" fmla="*/ 2001256 h 2490981"/>
                <a:gd name="connsiteX8" fmla="*/ 2540335 w 2798242"/>
                <a:gd name="connsiteY8" fmla="*/ 2408084 h 2490981"/>
                <a:gd name="connsiteX9" fmla="*/ 2351435 w 2798242"/>
                <a:gd name="connsiteY9" fmla="*/ 2490981 h 2490981"/>
                <a:gd name="connsiteX10" fmla="*/ 458954 w 2798242"/>
                <a:gd name="connsiteY10" fmla="*/ 2483361 h 2490981"/>
                <a:gd name="connsiteX11" fmla="*/ 243355 w 2798242"/>
                <a:gd name="connsiteY11" fmla="*/ 2378396 h 2490981"/>
                <a:gd name="connsiteX12" fmla="*/ 44746 w 2798242"/>
                <a:gd name="connsiteY12" fmla="*/ 2044098 h 2490981"/>
                <a:gd name="connsiteX0" fmla="*/ 33290 w 2786786"/>
                <a:gd name="connsiteY0" fmla="*/ 2044098 h 2490981"/>
                <a:gd name="connsiteX1" fmla="*/ 16621 w 2786786"/>
                <a:gd name="connsiteY1" fmla="*/ 1789545 h 2490981"/>
                <a:gd name="connsiteX2" fmla="*/ 970902 w 2786786"/>
                <a:gd name="connsiteY2" fmla="*/ 120171 h 2490981"/>
                <a:gd name="connsiteX3" fmla="*/ 1160739 w 2786786"/>
                <a:gd name="connsiteY3" fmla="*/ 0 h 2490981"/>
                <a:gd name="connsiteX4" fmla="*/ 1644786 w 2786786"/>
                <a:gd name="connsiteY4" fmla="*/ 5938 h 2490981"/>
                <a:gd name="connsiteX5" fmla="*/ 1827609 w 2786786"/>
                <a:gd name="connsiteY5" fmla="*/ 120169 h 2490981"/>
                <a:gd name="connsiteX6" fmla="*/ 2763186 w 2786786"/>
                <a:gd name="connsiteY6" fmla="*/ 1788655 h 2490981"/>
                <a:gd name="connsiteX7" fmla="*/ 2765729 w 2786786"/>
                <a:gd name="connsiteY7" fmla="*/ 2001256 h 2490981"/>
                <a:gd name="connsiteX8" fmla="*/ 2528879 w 2786786"/>
                <a:gd name="connsiteY8" fmla="*/ 2408084 h 2490981"/>
                <a:gd name="connsiteX9" fmla="*/ 2339979 w 2786786"/>
                <a:gd name="connsiteY9" fmla="*/ 2490981 h 2490981"/>
                <a:gd name="connsiteX10" fmla="*/ 447498 w 2786786"/>
                <a:gd name="connsiteY10" fmla="*/ 2483361 h 2490981"/>
                <a:gd name="connsiteX11" fmla="*/ 231899 w 2786786"/>
                <a:gd name="connsiteY11" fmla="*/ 2378396 h 2490981"/>
                <a:gd name="connsiteX12" fmla="*/ 33290 w 2786786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65700 w 2789317"/>
                <a:gd name="connsiteY8" fmla="*/ 236236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65700 w 2789317"/>
                <a:gd name="connsiteY8" fmla="*/ 236236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15380 w 2789317"/>
                <a:gd name="connsiteY11" fmla="*/ 2347916 h 2490981"/>
                <a:gd name="connsiteX12" fmla="*/ 35821 w 2789317"/>
                <a:gd name="connsiteY12" fmla="*/ 2044098 h 2490981"/>
                <a:gd name="connsiteX0" fmla="*/ 35821 w 2781321"/>
                <a:gd name="connsiteY0" fmla="*/ 2044098 h 2490981"/>
                <a:gd name="connsiteX1" fmla="*/ 19152 w 2781321"/>
                <a:gd name="connsiteY1" fmla="*/ 1789545 h 2490981"/>
                <a:gd name="connsiteX2" fmla="*/ 973433 w 2781321"/>
                <a:gd name="connsiteY2" fmla="*/ 120171 h 2490981"/>
                <a:gd name="connsiteX3" fmla="*/ 1163270 w 2781321"/>
                <a:gd name="connsiteY3" fmla="*/ 0 h 2490981"/>
                <a:gd name="connsiteX4" fmla="*/ 1647317 w 2781321"/>
                <a:gd name="connsiteY4" fmla="*/ 5938 h 2490981"/>
                <a:gd name="connsiteX5" fmla="*/ 1830140 w 2781321"/>
                <a:gd name="connsiteY5" fmla="*/ 120169 h 2490981"/>
                <a:gd name="connsiteX6" fmla="*/ 2765717 w 2781321"/>
                <a:gd name="connsiteY6" fmla="*/ 1788655 h 2490981"/>
                <a:gd name="connsiteX7" fmla="*/ 2745400 w 2781321"/>
                <a:gd name="connsiteY7" fmla="*/ 2050786 h 2490981"/>
                <a:gd name="connsiteX8" fmla="*/ 2565700 w 2781321"/>
                <a:gd name="connsiteY8" fmla="*/ 2362364 h 2490981"/>
                <a:gd name="connsiteX9" fmla="*/ 2342510 w 2781321"/>
                <a:gd name="connsiteY9" fmla="*/ 2490981 h 2490981"/>
                <a:gd name="connsiteX10" fmla="*/ 450029 w 2781321"/>
                <a:gd name="connsiteY10" fmla="*/ 2483361 h 2490981"/>
                <a:gd name="connsiteX11" fmla="*/ 215380 w 2781321"/>
                <a:gd name="connsiteY11" fmla="*/ 2347916 h 2490981"/>
                <a:gd name="connsiteX12" fmla="*/ 35821 w 2781321"/>
                <a:gd name="connsiteY12" fmla="*/ 2044098 h 2490981"/>
                <a:gd name="connsiteX0" fmla="*/ 35821 w 2786135"/>
                <a:gd name="connsiteY0" fmla="*/ 2044098 h 2490981"/>
                <a:gd name="connsiteX1" fmla="*/ 19152 w 2786135"/>
                <a:gd name="connsiteY1" fmla="*/ 1789545 h 2490981"/>
                <a:gd name="connsiteX2" fmla="*/ 973433 w 2786135"/>
                <a:gd name="connsiteY2" fmla="*/ 120171 h 2490981"/>
                <a:gd name="connsiteX3" fmla="*/ 1163270 w 2786135"/>
                <a:gd name="connsiteY3" fmla="*/ 0 h 2490981"/>
                <a:gd name="connsiteX4" fmla="*/ 1647317 w 2786135"/>
                <a:gd name="connsiteY4" fmla="*/ 5938 h 2490981"/>
                <a:gd name="connsiteX5" fmla="*/ 1830140 w 2786135"/>
                <a:gd name="connsiteY5" fmla="*/ 120169 h 2490981"/>
                <a:gd name="connsiteX6" fmla="*/ 2765717 w 2786135"/>
                <a:gd name="connsiteY6" fmla="*/ 1788655 h 2490981"/>
                <a:gd name="connsiteX7" fmla="*/ 2745400 w 2786135"/>
                <a:gd name="connsiteY7" fmla="*/ 2050786 h 2490981"/>
                <a:gd name="connsiteX8" fmla="*/ 2565700 w 2786135"/>
                <a:gd name="connsiteY8" fmla="*/ 2362364 h 2490981"/>
                <a:gd name="connsiteX9" fmla="*/ 2342510 w 2786135"/>
                <a:gd name="connsiteY9" fmla="*/ 2490981 h 2490981"/>
                <a:gd name="connsiteX10" fmla="*/ 450029 w 2786135"/>
                <a:gd name="connsiteY10" fmla="*/ 2483361 h 2490981"/>
                <a:gd name="connsiteX11" fmla="*/ 215380 w 2786135"/>
                <a:gd name="connsiteY11" fmla="*/ 2347916 h 2490981"/>
                <a:gd name="connsiteX12" fmla="*/ 35821 w 2786135"/>
                <a:gd name="connsiteY12" fmla="*/ 2044098 h 2490981"/>
                <a:gd name="connsiteX0" fmla="*/ 35821 w 2779661"/>
                <a:gd name="connsiteY0" fmla="*/ 2044098 h 2490981"/>
                <a:gd name="connsiteX1" fmla="*/ 19152 w 2779661"/>
                <a:gd name="connsiteY1" fmla="*/ 1789545 h 2490981"/>
                <a:gd name="connsiteX2" fmla="*/ 973433 w 2779661"/>
                <a:gd name="connsiteY2" fmla="*/ 120171 h 2490981"/>
                <a:gd name="connsiteX3" fmla="*/ 1163270 w 2779661"/>
                <a:gd name="connsiteY3" fmla="*/ 0 h 2490981"/>
                <a:gd name="connsiteX4" fmla="*/ 1647317 w 2779661"/>
                <a:gd name="connsiteY4" fmla="*/ 5938 h 2490981"/>
                <a:gd name="connsiteX5" fmla="*/ 1830140 w 2779661"/>
                <a:gd name="connsiteY5" fmla="*/ 120169 h 2490981"/>
                <a:gd name="connsiteX6" fmla="*/ 2765717 w 2779661"/>
                <a:gd name="connsiteY6" fmla="*/ 1788655 h 2490981"/>
                <a:gd name="connsiteX7" fmla="*/ 2745400 w 2779661"/>
                <a:gd name="connsiteY7" fmla="*/ 2050786 h 2490981"/>
                <a:gd name="connsiteX8" fmla="*/ 2565700 w 2779661"/>
                <a:gd name="connsiteY8" fmla="*/ 2362364 h 2490981"/>
                <a:gd name="connsiteX9" fmla="*/ 2342510 w 2779661"/>
                <a:gd name="connsiteY9" fmla="*/ 2490981 h 2490981"/>
                <a:gd name="connsiteX10" fmla="*/ 450029 w 2779661"/>
                <a:gd name="connsiteY10" fmla="*/ 2483361 h 2490981"/>
                <a:gd name="connsiteX11" fmla="*/ 215380 w 2779661"/>
                <a:gd name="connsiteY11" fmla="*/ 2347916 h 2490981"/>
                <a:gd name="connsiteX12" fmla="*/ 35821 w 277966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66183 w 2772411"/>
                <a:gd name="connsiteY2" fmla="*/ 12017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68385 h 2515268"/>
                <a:gd name="connsiteX1" fmla="*/ 27142 w 2772411"/>
                <a:gd name="connsiteY1" fmla="*/ 1790972 h 2515268"/>
                <a:gd name="connsiteX2" fmla="*/ 950943 w 2772411"/>
                <a:gd name="connsiteY2" fmla="*/ 152078 h 2515268"/>
                <a:gd name="connsiteX3" fmla="*/ 1041642 w 2772411"/>
                <a:gd name="connsiteY3" fmla="*/ 57373 h 2515268"/>
                <a:gd name="connsiteX4" fmla="*/ 1156020 w 2772411"/>
                <a:gd name="connsiteY4" fmla="*/ 24287 h 2515268"/>
                <a:gd name="connsiteX5" fmla="*/ 1640067 w 2772411"/>
                <a:gd name="connsiteY5" fmla="*/ 30225 h 2515268"/>
                <a:gd name="connsiteX6" fmla="*/ 1822890 w 2772411"/>
                <a:gd name="connsiteY6" fmla="*/ 144456 h 2515268"/>
                <a:gd name="connsiteX7" fmla="*/ 2758467 w 2772411"/>
                <a:gd name="connsiteY7" fmla="*/ 1812942 h 2515268"/>
                <a:gd name="connsiteX8" fmla="*/ 2738150 w 2772411"/>
                <a:gd name="connsiteY8" fmla="*/ 2075073 h 2515268"/>
                <a:gd name="connsiteX9" fmla="*/ 2558450 w 2772411"/>
                <a:gd name="connsiteY9" fmla="*/ 2386651 h 2515268"/>
                <a:gd name="connsiteX10" fmla="*/ 2335260 w 2772411"/>
                <a:gd name="connsiteY10" fmla="*/ 2515268 h 2515268"/>
                <a:gd name="connsiteX11" fmla="*/ 442779 w 2772411"/>
                <a:gd name="connsiteY11" fmla="*/ 2507648 h 2515268"/>
                <a:gd name="connsiteX12" fmla="*/ 208130 w 2772411"/>
                <a:gd name="connsiteY12" fmla="*/ 2372203 h 2515268"/>
                <a:gd name="connsiteX13" fmla="*/ 28571 w 2772411"/>
                <a:gd name="connsiteY13" fmla="*/ 2068385 h 2515268"/>
                <a:gd name="connsiteX0" fmla="*/ 28571 w 2772411"/>
                <a:gd name="connsiteY0" fmla="*/ 2068385 h 2515268"/>
                <a:gd name="connsiteX1" fmla="*/ 27142 w 2772411"/>
                <a:gd name="connsiteY1" fmla="*/ 1790972 h 2515268"/>
                <a:gd name="connsiteX2" fmla="*/ 950943 w 2772411"/>
                <a:gd name="connsiteY2" fmla="*/ 152078 h 2515268"/>
                <a:gd name="connsiteX3" fmla="*/ 1041642 w 2772411"/>
                <a:gd name="connsiteY3" fmla="*/ 57373 h 2515268"/>
                <a:gd name="connsiteX4" fmla="*/ 1156020 w 2772411"/>
                <a:gd name="connsiteY4" fmla="*/ 24287 h 2515268"/>
                <a:gd name="connsiteX5" fmla="*/ 1640067 w 2772411"/>
                <a:gd name="connsiteY5" fmla="*/ 30225 h 2515268"/>
                <a:gd name="connsiteX6" fmla="*/ 1822890 w 2772411"/>
                <a:gd name="connsiteY6" fmla="*/ 144456 h 2515268"/>
                <a:gd name="connsiteX7" fmla="*/ 2758467 w 2772411"/>
                <a:gd name="connsiteY7" fmla="*/ 1812942 h 2515268"/>
                <a:gd name="connsiteX8" fmla="*/ 2738150 w 2772411"/>
                <a:gd name="connsiteY8" fmla="*/ 2075073 h 2515268"/>
                <a:gd name="connsiteX9" fmla="*/ 2558450 w 2772411"/>
                <a:gd name="connsiteY9" fmla="*/ 2386651 h 2515268"/>
                <a:gd name="connsiteX10" fmla="*/ 2335260 w 2772411"/>
                <a:gd name="connsiteY10" fmla="*/ 2515268 h 2515268"/>
                <a:gd name="connsiteX11" fmla="*/ 442779 w 2772411"/>
                <a:gd name="connsiteY11" fmla="*/ 2507648 h 2515268"/>
                <a:gd name="connsiteX12" fmla="*/ 208130 w 2772411"/>
                <a:gd name="connsiteY12" fmla="*/ 2372203 h 2515268"/>
                <a:gd name="connsiteX13" fmla="*/ 28571 w 2772411"/>
                <a:gd name="connsiteY13" fmla="*/ 2068385 h 2515268"/>
                <a:gd name="connsiteX0" fmla="*/ 28571 w 2772411"/>
                <a:gd name="connsiteY0" fmla="*/ 2052174 h 2499057"/>
                <a:gd name="connsiteX1" fmla="*/ 27142 w 2772411"/>
                <a:gd name="connsiteY1" fmla="*/ 1774761 h 2499057"/>
                <a:gd name="connsiteX2" fmla="*/ 950943 w 2772411"/>
                <a:gd name="connsiteY2" fmla="*/ 135867 h 2499057"/>
                <a:gd name="connsiteX3" fmla="*/ 992112 w 2772411"/>
                <a:gd name="connsiteY3" fmla="*/ 90692 h 2499057"/>
                <a:gd name="connsiteX4" fmla="*/ 1156020 w 2772411"/>
                <a:gd name="connsiteY4" fmla="*/ 8076 h 2499057"/>
                <a:gd name="connsiteX5" fmla="*/ 1640067 w 2772411"/>
                <a:gd name="connsiteY5" fmla="*/ 14014 h 2499057"/>
                <a:gd name="connsiteX6" fmla="*/ 1822890 w 2772411"/>
                <a:gd name="connsiteY6" fmla="*/ 128245 h 2499057"/>
                <a:gd name="connsiteX7" fmla="*/ 2758467 w 2772411"/>
                <a:gd name="connsiteY7" fmla="*/ 1796731 h 2499057"/>
                <a:gd name="connsiteX8" fmla="*/ 2738150 w 2772411"/>
                <a:gd name="connsiteY8" fmla="*/ 2058862 h 2499057"/>
                <a:gd name="connsiteX9" fmla="*/ 2558450 w 2772411"/>
                <a:gd name="connsiteY9" fmla="*/ 2370440 h 2499057"/>
                <a:gd name="connsiteX10" fmla="*/ 2335260 w 2772411"/>
                <a:gd name="connsiteY10" fmla="*/ 2499057 h 2499057"/>
                <a:gd name="connsiteX11" fmla="*/ 442779 w 2772411"/>
                <a:gd name="connsiteY11" fmla="*/ 2491437 h 2499057"/>
                <a:gd name="connsiteX12" fmla="*/ 208130 w 2772411"/>
                <a:gd name="connsiteY12" fmla="*/ 2355992 h 2499057"/>
                <a:gd name="connsiteX13" fmla="*/ 28571 w 2772411"/>
                <a:gd name="connsiteY13" fmla="*/ 2052174 h 2499057"/>
                <a:gd name="connsiteX0" fmla="*/ 28571 w 2772411"/>
                <a:gd name="connsiteY0" fmla="*/ 2084110 h 2530993"/>
                <a:gd name="connsiteX1" fmla="*/ 27142 w 2772411"/>
                <a:gd name="connsiteY1" fmla="*/ 1806697 h 2530993"/>
                <a:gd name="connsiteX2" fmla="*/ 950943 w 2772411"/>
                <a:gd name="connsiteY2" fmla="*/ 167803 h 2530993"/>
                <a:gd name="connsiteX3" fmla="*/ 1156020 w 2772411"/>
                <a:gd name="connsiteY3" fmla="*/ 40012 h 2530993"/>
                <a:gd name="connsiteX4" fmla="*/ 1640067 w 2772411"/>
                <a:gd name="connsiteY4" fmla="*/ 45950 h 2530993"/>
                <a:gd name="connsiteX5" fmla="*/ 1822890 w 2772411"/>
                <a:gd name="connsiteY5" fmla="*/ 160181 h 2530993"/>
                <a:gd name="connsiteX6" fmla="*/ 2758467 w 2772411"/>
                <a:gd name="connsiteY6" fmla="*/ 1828667 h 2530993"/>
                <a:gd name="connsiteX7" fmla="*/ 2738150 w 2772411"/>
                <a:gd name="connsiteY7" fmla="*/ 2090798 h 2530993"/>
                <a:gd name="connsiteX8" fmla="*/ 2558450 w 2772411"/>
                <a:gd name="connsiteY8" fmla="*/ 2402376 h 2530993"/>
                <a:gd name="connsiteX9" fmla="*/ 2335260 w 2772411"/>
                <a:gd name="connsiteY9" fmla="*/ 2530993 h 2530993"/>
                <a:gd name="connsiteX10" fmla="*/ 442779 w 2772411"/>
                <a:gd name="connsiteY10" fmla="*/ 2523373 h 2530993"/>
                <a:gd name="connsiteX11" fmla="*/ 208130 w 2772411"/>
                <a:gd name="connsiteY11" fmla="*/ 2387928 h 2530993"/>
                <a:gd name="connsiteX12" fmla="*/ 28571 w 2772411"/>
                <a:gd name="connsiteY12" fmla="*/ 2084110 h 2530993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571487 w 2772411"/>
                <a:gd name="connsiteY4" fmla="*/ 212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71487 w 2772411"/>
                <a:gd name="connsiteY4" fmla="*/ 593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71487 w 2772411"/>
                <a:gd name="connsiteY4" fmla="*/ 593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1146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1146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07650 w 2772411"/>
                <a:gd name="connsiteY5" fmla="*/ 13921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796220 w 2772411"/>
                <a:gd name="connsiteY5" fmla="*/ 11635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796220 w 2772411"/>
                <a:gd name="connsiteY5" fmla="*/ 11635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58388"/>
                <a:gd name="connsiteY0" fmla="*/ 2047908 h 2494791"/>
                <a:gd name="connsiteX1" fmla="*/ 27142 w 2758388"/>
                <a:gd name="connsiteY1" fmla="*/ 1770495 h 2494791"/>
                <a:gd name="connsiteX2" fmla="*/ 950943 w 2758388"/>
                <a:gd name="connsiteY2" fmla="*/ 131601 h 2494791"/>
                <a:gd name="connsiteX3" fmla="*/ 1213170 w 2758388"/>
                <a:gd name="connsiteY3" fmla="*/ 0 h 2494791"/>
                <a:gd name="connsiteX4" fmla="*/ 1563867 w 2758388"/>
                <a:gd name="connsiteY4" fmla="*/ 2128 h 2494791"/>
                <a:gd name="connsiteX5" fmla="*/ 1796220 w 2758388"/>
                <a:gd name="connsiteY5" fmla="*/ 116359 h 2494791"/>
                <a:gd name="connsiteX6" fmla="*/ 2724177 w 2758388"/>
                <a:gd name="connsiteY6" fmla="*/ 1739125 h 2494791"/>
                <a:gd name="connsiteX7" fmla="*/ 2738150 w 2758388"/>
                <a:gd name="connsiteY7" fmla="*/ 2054596 h 2494791"/>
                <a:gd name="connsiteX8" fmla="*/ 2558450 w 2758388"/>
                <a:gd name="connsiteY8" fmla="*/ 2366174 h 2494791"/>
                <a:gd name="connsiteX9" fmla="*/ 2335260 w 2758388"/>
                <a:gd name="connsiteY9" fmla="*/ 2494791 h 2494791"/>
                <a:gd name="connsiteX10" fmla="*/ 442779 w 2758388"/>
                <a:gd name="connsiteY10" fmla="*/ 2487171 h 2494791"/>
                <a:gd name="connsiteX11" fmla="*/ 208130 w 2758388"/>
                <a:gd name="connsiteY11" fmla="*/ 2351726 h 2494791"/>
                <a:gd name="connsiteX12" fmla="*/ 28571 w 2758388"/>
                <a:gd name="connsiteY12" fmla="*/ 2047908 h 2494791"/>
                <a:gd name="connsiteX0" fmla="*/ 28571 w 2758388"/>
                <a:gd name="connsiteY0" fmla="*/ 2047908 h 2494791"/>
                <a:gd name="connsiteX1" fmla="*/ 27142 w 2758388"/>
                <a:gd name="connsiteY1" fmla="*/ 1770495 h 2494791"/>
                <a:gd name="connsiteX2" fmla="*/ 950943 w 2758388"/>
                <a:gd name="connsiteY2" fmla="*/ 131601 h 2494791"/>
                <a:gd name="connsiteX3" fmla="*/ 1213170 w 2758388"/>
                <a:gd name="connsiteY3" fmla="*/ 0 h 2494791"/>
                <a:gd name="connsiteX4" fmla="*/ 1563867 w 2758388"/>
                <a:gd name="connsiteY4" fmla="*/ 2128 h 2494791"/>
                <a:gd name="connsiteX5" fmla="*/ 1796220 w 2758388"/>
                <a:gd name="connsiteY5" fmla="*/ 116359 h 2494791"/>
                <a:gd name="connsiteX6" fmla="*/ 2724177 w 2758388"/>
                <a:gd name="connsiteY6" fmla="*/ 1739125 h 2494791"/>
                <a:gd name="connsiteX7" fmla="*/ 2738150 w 2758388"/>
                <a:gd name="connsiteY7" fmla="*/ 2054596 h 2494791"/>
                <a:gd name="connsiteX8" fmla="*/ 2558450 w 2758388"/>
                <a:gd name="connsiteY8" fmla="*/ 2366174 h 2494791"/>
                <a:gd name="connsiteX9" fmla="*/ 2335260 w 2758388"/>
                <a:gd name="connsiteY9" fmla="*/ 2494791 h 2494791"/>
                <a:gd name="connsiteX10" fmla="*/ 442779 w 2758388"/>
                <a:gd name="connsiteY10" fmla="*/ 2487171 h 2494791"/>
                <a:gd name="connsiteX11" fmla="*/ 208130 w 2758388"/>
                <a:gd name="connsiteY11" fmla="*/ 2351726 h 2494791"/>
                <a:gd name="connsiteX12" fmla="*/ 28571 w 2758388"/>
                <a:gd name="connsiteY12" fmla="*/ 2047908 h 2494791"/>
                <a:gd name="connsiteX0" fmla="*/ 28571 w 2763292"/>
                <a:gd name="connsiteY0" fmla="*/ 2047908 h 2494791"/>
                <a:gd name="connsiteX1" fmla="*/ 27142 w 2763292"/>
                <a:gd name="connsiteY1" fmla="*/ 1770495 h 2494791"/>
                <a:gd name="connsiteX2" fmla="*/ 950943 w 2763292"/>
                <a:gd name="connsiteY2" fmla="*/ 131601 h 2494791"/>
                <a:gd name="connsiteX3" fmla="*/ 1213170 w 2763292"/>
                <a:gd name="connsiteY3" fmla="*/ 0 h 2494791"/>
                <a:gd name="connsiteX4" fmla="*/ 1563867 w 2763292"/>
                <a:gd name="connsiteY4" fmla="*/ 2128 h 2494791"/>
                <a:gd name="connsiteX5" fmla="*/ 1796220 w 2763292"/>
                <a:gd name="connsiteY5" fmla="*/ 116359 h 2494791"/>
                <a:gd name="connsiteX6" fmla="*/ 2724177 w 2763292"/>
                <a:gd name="connsiteY6" fmla="*/ 1739125 h 2494791"/>
                <a:gd name="connsiteX7" fmla="*/ 2738150 w 2763292"/>
                <a:gd name="connsiteY7" fmla="*/ 2054596 h 2494791"/>
                <a:gd name="connsiteX8" fmla="*/ 2558450 w 2763292"/>
                <a:gd name="connsiteY8" fmla="*/ 2366174 h 2494791"/>
                <a:gd name="connsiteX9" fmla="*/ 2335260 w 2763292"/>
                <a:gd name="connsiteY9" fmla="*/ 2494791 h 2494791"/>
                <a:gd name="connsiteX10" fmla="*/ 442779 w 2763292"/>
                <a:gd name="connsiteY10" fmla="*/ 2487171 h 2494791"/>
                <a:gd name="connsiteX11" fmla="*/ 208130 w 2763292"/>
                <a:gd name="connsiteY11" fmla="*/ 2351726 h 2494791"/>
                <a:gd name="connsiteX12" fmla="*/ 28571 w 2763292"/>
                <a:gd name="connsiteY12" fmla="*/ 2047908 h 2494791"/>
                <a:gd name="connsiteX0" fmla="*/ 28571 w 2763292"/>
                <a:gd name="connsiteY0" fmla="*/ 2047908 h 2494791"/>
                <a:gd name="connsiteX1" fmla="*/ 27142 w 2763292"/>
                <a:gd name="connsiteY1" fmla="*/ 1770495 h 2494791"/>
                <a:gd name="connsiteX2" fmla="*/ 950943 w 2763292"/>
                <a:gd name="connsiteY2" fmla="*/ 131601 h 2494791"/>
                <a:gd name="connsiteX3" fmla="*/ 1213170 w 2763292"/>
                <a:gd name="connsiteY3" fmla="*/ 0 h 2494791"/>
                <a:gd name="connsiteX4" fmla="*/ 1563867 w 2763292"/>
                <a:gd name="connsiteY4" fmla="*/ 2128 h 2494791"/>
                <a:gd name="connsiteX5" fmla="*/ 1819068 w 2763292"/>
                <a:gd name="connsiteY5" fmla="*/ 116359 h 2494791"/>
                <a:gd name="connsiteX6" fmla="*/ 2724177 w 2763292"/>
                <a:gd name="connsiteY6" fmla="*/ 1739125 h 2494791"/>
                <a:gd name="connsiteX7" fmla="*/ 2738150 w 2763292"/>
                <a:gd name="connsiteY7" fmla="*/ 2054596 h 2494791"/>
                <a:gd name="connsiteX8" fmla="*/ 2558450 w 2763292"/>
                <a:gd name="connsiteY8" fmla="*/ 2366174 h 2494791"/>
                <a:gd name="connsiteX9" fmla="*/ 2335260 w 2763292"/>
                <a:gd name="connsiteY9" fmla="*/ 2494791 h 2494791"/>
                <a:gd name="connsiteX10" fmla="*/ 442779 w 2763292"/>
                <a:gd name="connsiteY10" fmla="*/ 2487171 h 2494791"/>
                <a:gd name="connsiteX11" fmla="*/ 208130 w 2763292"/>
                <a:gd name="connsiteY11" fmla="*/ 2351726 h 2494791"/>
                <a:gd name="connsiteX12" fmla="*/ 28571 w 2763292"/>
                <a:gd name="connsiteY12" fmla="*/ 2047908 h 2494791"/>
                <a:gd name="connsiteX0" fmla="*/ 28571 w 2771183"/>
                <a:gd name="connsiteY0" fmla="*/ 2047908 h 2494791"/>
                <a:gd name="connsiteX1" fmla="*/ 27142 w 2771183"/>
                <a:gd name="connsiteY1" fmla="*/ 1770495 h 2494791"/>
                <a:gd name="connsiteX2" fmla="*/ 950943 w 2771183"/>
                <a:gd name="connsiteY2" fmla="*/ 131601 h 2494791"/>
                <a:gd name="connsiteX3" fmla="*/ 1213170 w 2771183"/>
                <a:gd name="connsiteY3" fmla="*/ 0 h 2494791"/>
                <a:gd name="connsiteX4" fmla="*/ 1563867 w 2771183"/>
                <a:gd name="connsiteY4" fmla="*/ 2128 h 2494791"/>
                <a:gd name="connsiteX5" fmla="*/ 1819068 w 2771183"/>
                <a:gd name="connsiteY5" fmla="*/ 116359 h 2494791"/>
                <a:gd name="connsiteX6" fmla="*/ 2742455 w 2771183"/>
                <a:gd name="connsiteY6" fmla="*/ 1739125 h 2494791"/>
                <a:gd name="connsiteX7" fmla="*/ 2738150 w 2771183"/>
                <a:gd name="connsiteY7" fmla="*/ 2054596 h 2494791"/>
                <a:gd name="connsiteX8" fmla="*/ 2558450 w 2771183"/>
                <a:gd name="connsiteY8" fmla="*/ 2366174 h 2494791"/>
                <a:gd name="connsiteX9" fmla="*/ 2335260 w 2771183"/>
                <a:gd name="connsiteY9" fmla="*/ 2494791 h 2494791"/>
                <a:gd name="connsiteX10" fmla="*/ 442779 w 2771183"/>
                <a:gd name="connsiteY10" fmla="*/ 2487171 h 2494791"/>
                <a:gd name="connsiteX11" fmla="*/ 208130 w 2771183"/>
                <a:gd name="connsiteY11" fmla="*/ 2351726 h 2494791"/>
                <a:gd name="connsiteX12" fmla="*/ 28571 w 2771183"/>
                <a:gd name="connsiteY12" fmla="*/ 2047908 h 2494791"/>
                <a:gd name="connsiteX0" fmla="*/ 28571 w 2771183"/>
                <a:gd name="connsiteY0" fmla="*/ 2047908 h 2494791"/>
                <a:gd name="connsiteX1" fmla="*/ 27142 w 2771183"/>
                <a:gd name="connsiteY1" fmla="*/ 1770495 h 2494791"/>
                <a:gd name="connsiteX2" fmla="*/ 932665 w 2771183"/>
                <a:gd name="connsiteY2" fmla="*/ 122433 h 2494791"/>
                <a:gd name="connsiteX3" fmla="*/ 1213170 w 2771183"/>
                <a:gd name="connsiteY3" fmla="*/ 0 h 2494791"/>
                <a:gd name="connsiteX4" fmla="*/ 1563867 w 2771183"/>
                <a:gd name="connsiteY4" fmla="*/ 2128 h 2494791"/>
                <a:gd name="connsiteX5" fmla="*/ 1819068 w 2771183"/>
                <a:gd name="connsiteY5" fmla="*/ 116359 h 2494791"/>
                <a:gd name="connsiteX6" fmla="*/ 2742455 w 2771183"/>
                <a:gd name="connsiteY6" fmla="*/ 1739125 h 2494791"/>
                <a:gd name="connsiteX7" fmla="*/ 2738150 w 2771183"/>
                <a:gd name="connsiteY7" fmla="*/ 2054596 h 2494791"/>
                <a:gd name="connsiteX8" fmla="*/ 2558450 w 2771183"/>
                <a:gd name="connsiteY8" fmla="*/ 2366174 h 2494791"/>
                <a:gd name="connsiteX9" fmla="*/ 2335260 w 2771183"/>
                <a:gd name="connsiteY9" fmla="*/ 2494791 h 2494791"/>
                <a:gd name="connsiteX10" fmla="*/ 442779 w 2771183"/>
                <a:gd name="connsiteY10" fmla="*/ 2487171 h 2494791"/>
                <a:gd name="connsiteX11" fmla="*/ 208130 w 2771183"/>
                <a:gd name="connsiteY11" fmla="*/ 2351726 h 2494791"/>
                <a:gd name="connsiteX12" fmla="*/ 28571 w 2771183"/>
                <a:gd name="connsiteY12" fmla="*/ 2047908 h 2494791"/>
                <a:gd name="connsiteX0" fmla="*/ 34986 w 2777598"/>
                <a:gd name="connsiteY0" fmla="*/ 2047908 h 2494791"/>
                <a:gd name="connsiteX1" fmla="*/ 19848 w 2777598"/>
                <a:gd name="connsiteY1" fmla="*/ 1756744 h 2494791"/>
                <a:gd name="connsiteX2" fmla="*/ 939080 w 2777598"/>
                <a:gd name="connsiteY2" fmla="*/ 122433 h 2494791"/>
                <a:gd name="connsiteX3" fmla="*/ 1219585 w 2777598"/>
                <a:gd name="connsiteY3" fmla="*/ 0 h 2494791"/>
                <a:gd name="connsiteX4" fmla="*/ 1570282 w 2777598"/>
                <a:gd name="connsiteY4" fmla="*/ 2128 h 2494791"/>
                <a:gd name="connsiteX5" fmla="*/ 1825483 w 2777598"/>
                <a:gd name="connsiteY5" fmla="*/ 116359 h 2494791"/>
                <a:gd name="connsiteX6" fmla="*/ 2748870 w 2777598"/>
                <a:gd name="connsiteY6" fmla="*/ 1739125 h 2494791"/>
                <a:gd name="connsiteX7" fmla="*/ 2744565 w 2777598"/>
                <a:gd name="connsiteY7" fmla="*/ 2054596 h 2494791"/>
                <a:gd name="connsiteX8" fmla="*/ 2564865 w 2777598"/>
                <a:gd name="connsiteY8" fmla="*/ 2366174 h 2494791"/>
                <a:gd name="connsiteX9" fmla="*/ 2341675 w 2777598"/>
                <a:gd name="connsiteY9" fmla="*/ 2494791 h 2494791"/>
                <a:gd name="connsiteX10" fmla="*/ 449194 w 2777598"/>
                <a:gd name="connsiteY10" fmla="*/ 2487171 h 2494791"/>
                <a:gd name="connsiteX11" fmla="*/ 214545 w 2777598"/>
                <a:gd name="connsiteY11" fmla="*/ 2351726 h 2494791"/>
                <a:gd name="connsiteX12" fmla="*/ 34986 w 2777598"/>
                <a:gd name="connsiteY12" fmla="*/ 2047908 h 2494791"/>
                <a:gd name="connsiteX0" fmla="*/ 34986 w 2777598"/>
                <a:gd name="connsiteY0" fmla="*/ 2047908 h 2505506"/>
                <a:gd name="connsiteX1" fmla="*/ 19848 w 2777598"/>
                <a:gd name="connsiteY1" fmla="*/ 1756744 h 2505506"/>
                <a:gd name="connsiteX2" fmla="*/ 939080 w 2777598"/>
                <a:gd name="connsiteY2" fmla="*/ 122433 h 2505506"/>
                <a:gd name="connsiteX3" fmla="*/ 1219585 w 2777598"/>
                <a:gd name="connsiteY3" fmla="*/ 0 h 2505506"/>
                <a:gd name="connsiteX4" fmla="*/ 1570282 w 2777598"/>
                <a:gd name="connsiteY4" fmla="*/ 2128 h 2505506"/>
                <a:gd name="connsiteX5" fmla="*/ 1825483 w 2777598"/>
                <a:gd name="connsiteY5" fmla="*/ 116359 h 2505506"/>
                <a:gd name="connsiteX6" fmla="*/ 2748870 w 2777598"/>
                <a:gd name="connsiteY6" fmla="*/ 1739125 h 2505506"/>
                <a:gd name="connsiteX7" fmla="*/ 2744565 w 2777598"/>
                <a:gd name="connsiteY7" fmla="*/ 2054596 h 2505506"/>
                <a:gd name="connsiteX8" fmla="*/ 2564865 w 2777598"/>
                <a:gd name="connsiteY8" fmla="*/ 2366174 h 2505506"/>
                <a:gd name="connsiteX9" fmla="*/ 2341675 w 2777598"/>
                <a:gd name="connsiteY9" fmla="*/ 2494791 h 2505506"/>
                <a:gd name="connsiteX10" fmla="*/ 449194 w 2777598"/>
                <a:gd name="connsiteY10" fmla="*/ 2505506 h 2505506"/>
                <a:gd name="connsiteX11" fmla="*/ 214545 w 2777598"/>
                <a:gd name="connsiteY11" fmla="*/ 2351726 h 2505506"/>
                <a:gd name="connsiteX12" fmla="*/ 34986 w 2777598"/>
                <a:gd name="connsiteY12" fmla="*/ 2047908 h 2505506"/>
                <a:gd name="connsiteX0" fmla="*/ 34986 w 2777598"/>
                <a:gd name="connsiteY0" fmla="*/ 2047908 h 2517710"/>
                <a:gd name="connsiteX1" fmla="*/ 19848 w 2777598"/>
                <a:gd name="connsiteY1" fmla="*/ 1756744 h 2517710"/>
                <a:gd name="connsiteX2" fmla="*/ 939080 w 2777598"/>
                <a:gd name="connsiteY2" fmla="*/ 122433 h 2517710"/>
                <a:gd name="connsiteX3" fmla="*/ 1219585 w 2777598"/>
                <a:gd name="connsiteY3" fmla="*/ 0 h 2517710"/>
                <a:gd name="connsiteX4" fmla="*/ 1570282 w 2777598"/>
                <a:gd name="connsiteY4" fmla="*/ 2128 h 2517710"/>
                <a:gd name="connsiteX5" fmla="*/ 1825483 w 2777598"/>
                <a:gd name="connsiteY5" fmla="*/ 116359 h 2517710"/>
                <a:gd name="connsiteX6" fmla="*/ 2748870 w 2777598"/>
                <a:gd name="connsiteY6" fmla="*/ 1739125 h 2517710"/>
                <a:gd name="connsiteX7" fmla="*/ 2744565 w 2777598"/>
                <a:gd name="connsiteY7" fmla="*/ 2054596 h 2517710"/>
                <a:gd name="connsiteX8" fmla="*/ 2564865 w 2777598"/>
                <a:gd name="connsiteY8" fmla="*/ 2366174 h 2517710"/>
                <a:gd name="connsiteX9" fmla="*/ 2346245 w 2777598"/>
                <a:gd name="connsiteY9" fmla="*/ 2517710 h 2517710"/>
                <a:gd name="connsiteX10" fmla="*/ 449194 w 2777598"/>
                <a:gd name="connsiteY10" fmla="*/ 2505506 h 2517710"/>
                <a:gd name="connsiteX11" fmla="*/ 214545 w 2777598"/>
                <a:gd name="connsiteY11" fmla="*/ 2351726 h 2517710"/>
                <a:gd name="connsiteX12" fmla="*/ 34986 w 2777598"/>
                <a:gd name="connsiteY12" fmla="*/ 2047908 h 251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77598" h="2517710">
                  <a:moveTo>
                    <a:pt x="34986" y="2047908"/>
                  </a:moveTo>
                  <a:cubicBezTo>
                    <a:pt x="-13024" y="1921114"/>
                    <a:pt x="-5076" y="1877155"/>
                    <a:pt x="19848" y="1756744"/>
                  </a:cubicBezTo>
                  <a:lnTo>
                    <a:pt x="939080" y="122433"/>
                  </a:lnTo>
                  <a:cubicBezTo>
                    <a:pt x="1035786" y="18486"/>
                    <a:pt x="1089491" y="27929"/>
                    <a:pt x="1219585" y="0"/>
                  </a:cubicBezTo>
                  <a:lnTo>
                    <a:pt x="1570282" y="2128"/>
                  </a:lnTo>
                  <a:cubicBezTo>
                    <a:pt x="1689840" y="15712"/>
                    <a:pt x="1746350" y="26822"/>
                    <a:pt x="1825483" y="116359"/>
                  </a:cubicBezTo>
                  <a:cubicBezTo>
                    <a:pt x="2011883" y="424908"/>
                    <a:pt x="2406091" y="1110964"/>
                    <a:pt x="2748870" y="1739125"/>
                  </a:cubicBezTo>
                  <a:cubicBezTo>
                    <a:pt x="2787098" y="1852985"/>
                    <a:pt x="2788663" y="1931516"/>
                    <a:pt x="2744565" y="2054596"/>
                  </a:cubicBezTo>
                  <a:lnTo>
                    <a:pt x="2564865" y="2366174"/>
                  </a:lnTo>
                  <a:cubicBezTo>
                    <a:pt x="2511052" y="2419855"/>
                    <a:pt x="2460732" y="2493734"/>
                    <a:pt x="2346245" y="2517710"/>
                  </a:cubicBezTo>
                  <a:lnTo>
                    <a:pt x="449194" y="2505506"/>
                  </a:lnTo>
                  <a:cubicBezTo>
                    <a:pt x="328491" y="2482393"/>
                    <a:pt x="274535" y="2428278"/>
                    <a:pt x="214545" y="2351726"/>
                  </a:cubicBezTo>
                  <a:cubicBezTo>
                    <a:pt x="141992" y="2222513"/>
                    <a:pt x="206599" y="2337141"/>
                    <a:pt x="34986" y="204790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echseck 7"/>
            <p:cNvSpPr/>
            <p:nvPr/>
          </p:nvSpPr>
          <p:spPr>
            <a:xfrm>
              <a:off x="3297847" y="1523132"/>
              <a:ext cx="2818558" cy="2544687"/>
            </a:xfrm>
            <a:custGeom>
              <a:avLst/>
              <a:gdLst>
                <a:gd name="connsiteX0" fmla="*/ 0 w 2160240"/>
                <a:gd name="connsiteY0" fmla="*/ 1224136 h 2448272"/>
                <a:gd name="connsiteX1" fmla="*/ 725495 w 2160240"/>
                <a:gd name="connsiteY1" fmla="*/ 1 h 2448272"/>
                <a:gd name="connsiteX2" fmla="*/ 1434745 w 2160240"/>
                <a:gd name="connsiteY2" fmla="*/ 1 h 2448272"/>
                <a:gd name="connsiteX3" fmla="*/ 2160240 w 2160240"/>
                <a:gd name="connsiteY3" fmla="*/ 1224136 h 2448272"/>
                <a:gd name="connsiteX4" fmla="*/ 1434745 w 2160240"/>
                <a:gd name="connsiteY4" fmla="*/ 2448271 h 2448272"/>
                <a:gd name="connsiteX5" fmla="*/ 725495 w 2160240"/>
                <a:gd name="connsiteY5" fmla="*/ 2448271 h 2448272"/>
                <a:gd name="connsiteX6" fmla="*/ 0 w 2160240"/>
                <a:gd name="connsiteY6" fmla="*/ 1224136 h 2448272"/>
                <a:gd name="connsiteX0" fmla="*/ 13340 w 2173580"/>
                <a:gd name="connsiteY0" fmla="*/ 1224135 h 2455586"/>
                <a:gd name="connsiteX1" fmla="*/ 738835 w 2173580"/>
                <a:gd name="connsiteY1" fmla="*/ 0 h 2455586"/>
                <a:gd name="connsiteX2" fmla="*/ 1448085 w 2173580"/>
                <a:gd name="connsiteY2" fmla="*/ 0 h 2455586"/>
                <a:gd name="connsiteX3" fmla="*/ 2173580 w 2173580"/>
                <a:gd name="connsiteY3" fmla="*/ 1224135 h 2455586"/>
                <a:gd name="connsiteX4" fmla="*/ 1448085 w 2173580"/>
                <a:gd name="connsiteY4" fmla="*/ 2448270 h 2455586"/>
                <a:gd name="connsiteX5" fmla="*/ 0 w 2173580"/>
                <a:gd name="connsiteY5" fmla="*/ 2455586 h 2455586"/>
                <a:gd name="connsiteX6" fmla="*/ 13340 w 2173580"/>
                <a:gd name="connsiteY6" fmla="*/ 1224135 h 2455586"/>
                <a:gd name="connsiteX0" fmla="*/ 0 w 2533315"/>
                <a:gd name="connsiteY0" fmla="*/ 1853242 h 2455586"/>
                <a:gd name="connsiteX1" fmla="*/ 1098570 w 2533315"/>
                <a:gd name="connsiteY1" fmla="*/ 0 h 2455586"/>
                <a:gd name="connsiteX2" fmla="*/ 1807820 w 2533315"/>
                <a:gd name="connsiteY2" fmla="*/ 0 h 2455586"/>
                <a:gd name="connsiteX3" fmla="*/ 2533315 w 2533315"/>
                <a:gd name="connsiteY3" fmla="*/ 1224135 h 2455586"/>
                <a:gd name="connsiteX4" fmla="*/ 1807820 w 2533315"/>
                <a:gd name="connsiteY4" fmla="*/ 2448270 h 2455586"/>
                <a:gd name="connsiteX5" fmla="*/ 359735 w 2533315"/>
                <a:gd name="connsiteY5" fmla="*/ 2455586 h 2455586"/>
                <a:gd name="connsiteX6" fmla="*/ 0 w 2533315"/>
                <a:gd name="connsiteY6" fmla="*/ 1853242 h 2455586"/>
                <a:gd name="connsiteX0" fmla="*/ 0 w 2891760"/>
                <a:gd name="connsiteY0" fmla="*/ 1853242 h 2455586"/>
                <a:gd name="connsiteX1" fmla="*/ 1098570 w 2891760"/>
                <a:gd name="connsiteY1" fmla="*/ 0 h 2455586"/>
                <a:gd name="connsiteX2" fmla="*/ 1807820 w 2891760"/>
                <a:gd name="connsiteY2" fmla="*/ 0 h 2455586"/>
                <a:gd name="connsiteX3" fmla="*/ 2891760 w 2891760"/>
                <a:gd name="connsiteY3" fmla="*/ 1838612 h 2455586"/>
                <a:gd name="connsiteX4" fmla="*/ 1807820 w 2891760"/>
                <a:gd name="connsiteY4" fmla="*/ 2448270 h 2455586"/>
                <a:gd name="connsiteX5" fmla="*/ 359735 w 2891760"/>
                <a:gd name="connsiteY5" fmla="*/ 2455586 h 2455586"/>
                <a:gd name="connsiteX6" fmla="*/ 0 w 2891760"/>
                <a:gd name="connsiteY6" fmla="*/ 1853242 h 2455586"/>
                <a:gd name="connsiteX0" fmla="*/ 0 w 2891760"/>
                <a:gd name="connsiteY0" fmla="*/ 1853242 h 2455586"/>
                <a:gd name="connsiteX1" fmla="*/ 1098570 w 2891760"/>
                <a:gd name="connsiteY1" fmla="*/ 0 h 2455586"/>
                <a:gd name="connsiteX2" fmla="*/ 1807820 w 2891760"/>
                <a:gd name="connsiteY2" fmla="*/ 0 h 2455586"/>
                <a:gd name="connsiteX3" fmla="*/ 2891760 w 2891760"/>
                <a:gd name="connsiteY3" fmla="*/ 1838612 h 2455586"/>
                <a:gd name="connsiteX4" fmla="*/ 2532025 w 2891760"/>
                <a:gd name="connsiteY4" fmla="*/ 2455585 h 2455586"/>
                <a:gd name="connsiteX5" fmla="*/ 359735 w 2891760"/>
                <a:gd name="connsiteY5" fmla="*/ 2455586 h 2455586"/>
                <a:gd name="connsiteX6" fmla="*/ 0 w 2891760"/>
                <a:gd name="connsiteY6" fmla="*/ 1853242 h 2455586"/>
                <a:gd name="connsiteX0" fmla="*/ 0 w 2862499"/>
                <a:gd name="connsiteY0" fmla="*/ 1889818 h 2455586"/>
                <a:gd name="connsiteX1" fmla="*/ 1069309 w 2862499"/>
                <a:gd name="connsiteY1" fmla="*/ 0 h 2455586"/>
                <a:gd name="connsiteX2" fmla="*/ 1778559 w 2862499"/>
                <a:gd name="connsiteY2" fmla="*/ 0 h 2455586"/>
                <a:gd name="connsiteX3" fmla="*/ 2862499 w 2862499"/>
                <a:gd name="connsiteY3" fmla="*/ 1838612 h 2455586"/>
                <a:gd name="connsiteX4" fmla="*/ 2502764 w 2862499"/>
                <a:gd name="connsiteY4" fmla="*/ 2455585 h 2455586"/>
                <a:gd name="connsiteX5" fmla="*/ 330474 w 2862499"/>
                <a:gd name="connsiteY5" fmla="*/ 2455586 h 2455586"/>
                <a:gd name="connsiteX6" fmla="*/ 0 w 2862499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78559 w 2840554"/>
                <a:gd name="connsiteY2" fmla="*/ 0 h 2455586"/>
                <a:gd name="connsiteX3" fmla="*/ 2840554 w 2840554"/>
                <a:gd name="connsiteY3" fmla="*/ 1882503 h 2455586"/>
                <a:gd name="connsiteX4" fmla="*/ 2502764 w 2840554"/>
                <a:gd name="connsiteY4" fmla="*/ 2455585 h 2455586"/>
                <a:gd name="connsiteX5" fmla="*/ 330474 w 2840554"/>
                <a:gd name="connsiteY5" fmla="*/ 2455586 h 2455586"/>
                <a:gd name="connsiteX6" fmla="*/ 0 w 2840554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49299 w 2840554"/>
                <a:gd name="connsiteY2" fmla="*/ 0 h 2455586"/>
                <a:gd name="connsiteX3" fmla="*/ 2840554 w 2840554"/>
                <a:gd name="connsiteY3" fmla="*/ 1882503 h 2455586"/>
                <a:gd name="connsiteX4" fmla="*/ 2502764 w 2840554"/>
                <a:gd name="connsiteY4" fmla="*/ 2455585 h 2455586"/>
                <a:gd name="connsiteX5" fmla="*/ 330474 w 2840554"/>
                <a:gd name="connsiteY5" fmla="*/ 2455586 h 2455586"/>
                <a:gd name="connsiteX6" fmla="*/ 0 w 2840554"/>
                <a:gd name="connsiteY6" fmla="*/ 1889818 h 2455586"/>
                <a:gd name="connsiteX0" fmla="*/ 0 w 2840554"/>
                <a:gd name="connsiteY0" fmla="*/ 1889818 h 2455586"/>
                <a:gd name="connsiteX1" fmla="*/ 1069309 w 2840554"/>
                <a:gd name="connsiteY1" fmla="*/ 0 h 2455586"/>
                <a:gd name="connsiteX2" fmla="*/ 1749299 w 2840554"/>
                <a:gd name="connsiteY2" fmla="*/ 0 h 2455586"/>
                <a:gd name="connsiteX3" fmla="*/ 1982987 w 2840554"/>
                <a:gd name="connsiteY3" fmla="*/ 381427 h 2455586"/>
                <a:gd name="connsiteX4" fmla="*/ 2840554 w 2840554"/>
                <a:gd name="connsiteY4" fmla="*/ 1882503 h 2455586"/>
                <a:gd name="connsiteX5" fmla="*/ 2502764 w 2840554"/>
                <a:gd name="connsiteY5" fmla="*/ 2455585 h 2455586"/>
                <a:gd name="connsiteX6" fmla="*/ 330474 w 2840554"/>
                <a:gd name="connsiteY6" fmla="*/ 2455586 h 2455586"/>
                <a:gd name="connsiteX7" fmla="*/ 0 w 2840554"/>
                <a:gd name="connsiteY7" fmla="*/ 1889818 h 2455586"/>
                <a:gd name="connsiteX0" fmla="*/ 0 w 2840554"/>
                <a:gd name="connsiteY0" fmla="*/ 1901693 h 2467461"/>
                <a:gd name="connsiteX1" fmla="*/ 1069309 w 2840554"/>
                <a:gd name="connsiteY1" fmla="*/ 11875 h 2467461"/>
                <a:gd name="connsiteX2" fmla="*/ 1660234 w 2840554"/>
                <a:gd name="connsiteY2" fmla="*/ 0 h 2467461"/>
                <a:gd name="connsiteX3" fmla="*/ 1982987 w 2840554"/>
                <a:gd name="connsiteY3" fmla="*/ 393302 h 2467461"/>
                <a:gd name="connsiteX4" fmla="*/ 2840554 w 2840554"/>
                <a:gd name="connsiteY4" fmla="*/ 1894378 h 2467461"/>
                <a:gd name="connsiteX5" fmla="*/ 2502764 w 2840554"/>
                <a:gd name="connsiteY5" fmla="*/ 2467460 h 2467461"/>
                <a:gd name="connsiteX6" fmla="*/ 330474 w 2840554"/>
                <a:gd name="connsiteY6" fmla="*/ 2467461 h 2467461"/>
                <a:gd name="connsiteX7" fmla="*/ 0 w 2840554"/>
                <a:gd name="connsiteY7" fmla="*/ 1901693 h 2467461"/>
                <a:gd name="connsiteX0" fmla="*/ 0 w 2840554"/>
                <a:gd name="connsiteY0" fmla="*/ 1901693 h 2467461"/>
                <a:gd name="connsiteX1" fmla="*/ 1069309 w 2840554"/>
                <a:gd name="connsiteY1" fmla="*/ 11875 h 2467461"/>
                <a:gd name="connsiteX2" fmla="*/ 1660234 w 2840554"/>
                <a:gd name="connsiteY2" fmla="*/ 0 h 2467461"/>
                <a:gd name="connsiteX3" fmla="*/ 1982987 w 2840554"/>
                <a:gd name="connsiteY3" fmla="*/ 393302 h 2467461"/>
                <a:gd name="connsiteX4" fmla="*/ 2840554 w 2840554"/>
                <a:gd name="connsiteY4" fmla="*/ 1894378 h 2467461"/>
                <a:gd name="connsiteX5" fmla="*/ 2502764 w 2840554"/>
                <a:gd name="connsiteY5" fmla="*/ 2467460 h 2467461"/>
                <a:gd name="connsiteX6" fmla="*/ 330474 w 2840554"/>
                <a:gd name="connsiteY6" fmla="*/ 2467461 h 2467461"/>
                <a:gd name="connsiteX7" fmla="*/ 0 w 2840554"/>
                <a:gd name="connsiteY7" fmla="*/ 1901693 h 2467461"/>
                <a:gd name="connsiteX0" fmla="*/ 0 w 2840554"/>
                <a:gd name="connsiteY0" fmla="*/ 1901775 h 2467543"/>
                <a:gd name="connsiteX1" fmla="*/ 1069309 w 2840554"/>
                <a:gd name="connsiteY1" fmla="*/ 11957 h 2467543"/>
                <a:gd name="connsiteX2" fmla="*/ 1660234 w 2840554"/>
                <a:gd name="connsiteY2" fmla="*/ 82 h 2467543"/>
                <a:gd name="connsiteX3" fmla="*/ 1982987 w 2840554"/>
                <a:gd name="connsiteY3" fmla="*/ 393384 h 2467543"/>
                <a:gd name="connsiteX4" fmla="*/ 2840554 w 2840554"/>
                <a:gd name="connsiteY4" fmla="*/ 1894460 h 2467543"/>
                <a:gd name="connsiteX5" fmla="*/ 2502764 w 2840554"/>
                <a:gd name="connsiteY5" fmla="*/ 2467542 h 2467543"/>
                <a:gd name="connsiteX6" fmla="*/ 330474 w 2840554"/>
                <a:gd name="connsiteY6" fmla="*/ 2467543 h 2467543"/>
                <a:gd name="connsiteX7" fmla="*/ 0 w 2840554"/>
                <a:gd name="connsiteY7" fmla="*/ 1901775 h 2467543"/>
                <a:gd name="connsiteX0" fmla="*/ 0 w 2840554"/>
                <a:gd name="connsiteY0" fmla="*/ 1901865 h 2467633"/>
                <a:gd name="connsiteX1" fmla="*/ 1069309 w 2840554"/>
                <a:gd name="connsiteY1" fmla="*/ 12047 h 2467633"/>
                <a:gd name="connsiteX2" fmla="*/ 1660234 w 2840554"/>
                <a:gd name="connsiteY2" fmla="*/ 172 h 2467633"/>
                <a:gd name="connsiteX3" fmla="*/ 1923611 w 2840554"/>
                <a:gd name="connsiteY3" fmla="*/ 250970 h 2467633"/>
                <a:gd name="connsiteX4" fmla="*/ 2840554 w 2840554"/>
                <a:gd name="connsiteY4" fmla="*/ 1894550 h 2467633"/>
                <a:gd name="connsiteX5" fmla="*/ 2502764 w 2840554"/>
                <a:gd name="connsiteY5" fmla="*/ 2467632 h 2467633"/>
                <a:gd name="connsiteX6" fmla="*/ 330474 w 2840554"/>
                <a:gd name="connsiteY6" fmla="*/ 2467633 h 2467633"/>
                <a:gd name="connsiteX7" fmla="*/ 0 w 2840554"/>
                <a:gd name="connsiteY7" fmla="*/ 1901865 h 2467633"/>
                <a:gd name="connsiteX0" fmla="*/ 0 w 2840554"/>
                <a:gd name="connsiteY0" fmla="*/ 1901961 h 2467729"/>
                <a:gd name="connsiteX1" fmla="*/ 1069309 w 2840554"/>
                <a:gd name="connsiteY1" fmla="*/ 12143 h 2467729"/>
                <a:gd name="connsiteX2" fmla="*/ 1660234 w 2840554"/>
                <a:gd name="connsiteY2" fmla="*/ 268 h 2467729"/>
                <a:gd name="connsiteX3" fmla="*/ 1923611 w 2840554"/>
                <a:gd name="connsiteY3" fmla="*/ 251066 h 2467729"/>
                <a:gd name="connsiteX4" fmla="*/ 2840554 w 2840554"/>
                <a:gd name="connsiteY4" fmla="*/ 1894646 h 2467729"/>
                <a:gd name="connsiteX5" fmla="*/ 2502764 w 2840554"/>
                <a:gd name="connsiteY5" fmla="*/ 2467728 h 2467729"/>
                <a:gd name="connsiteX6" fmla="*/ 330474 w 2840554"/>
                <a:gd name="connsiteY6" fmla="*/ 2467729 h 2467729"/>
                <a:gd name="connsiteX7" fmla="*/ 0 w 2840554"/>
                <a:gd name="connsiteY7" fmla="*/ 1901961 h 2467729"/>
                <a:gd name="connsiteX0" fmla="*/ 0 w 2840554"/>
                <a:gd name="connsiteY0" fmla="*/ 1915314 h 2481082"/>
                <a:gd name="connsiteX1" fmla="*/ 1069309 w 2840554"/>
                <a:gd name="connsiteY1" fmla="*/ 25496 h 2481082"/>
                <a:gd name="connsiteX2" fmla="*/ 1660234 w 2840554"/>
                <a:gd name="connsiteY2" fmla="*/ 13621 h 2481082"/>
                <a:gd name="connsiteX3" fmla="*/ 1858297 w 2840554"/>
                <a:gd name="connsiteY3" fmla="*/ 127852 h 2481082"/>
                <a:gd name="connsiteX4" fmla="*/ 2840554 w 2840554"/>
                <a:gd name="connsiteY4" fmla="*/ 1907999 h 2481082"/>
                <a:gd name="connsiteX5" fmla="*/ 2502764 w 2840554"/>
                <a:gd name="connsiteY5" fmla="*/ 2481081 h 2481082"/>
                <a:gd name="connsiteX6" fmla="*/ 330474 w 2840554"/>
                <a:gd name="connsiteY6" fmla="*/ 2481082 h 2481082"/>
                <a:gd name="connsiteX7" fmla="*/ 0 w 2840554"/>
                <a:gd name="connsiteY7" fmla="*/ 1915314 h 2481082"/>
                <a:gd name="connsiteX0" fmla="*/ 0 w 2840554"/>
                <a:gd name="connsiteY0" fmla="*/ 1901988 h 2467756"/>
                <a:gd name="connsiteX1" fmla="*/ 1069309 w 2840554"/>
                <a:gd name="connsiteY1" fmla="*/ 12170 h 2467756"/>
                <a:gd name="connsiteX2" fmla="*/ 1660234 w 2840554"/>
                <a:gd name="connsiteY2" fmla="*/ 295 h 2467756"/>
                <a:gd name="connsiteX3" fmla="*/ 1858297 w 2840554"/>
                <a:gd name="connsiteY3" fmla="*/ 114526 h 2467756"/>
                <a:gd name="connsiteX4" fmla="*/ 2840554 w 2840554"/>
                <a:gd name="connsiteY4" fmla="*/ 1894673 h 2467756"/>
                <a:gd name="connsiteX5" fmla="*/ 2502764 w 2840554"/>
                <a:gd name="connsiteY5" fmla="*/ 2467755 h 2467756"/>
                <a:gd name="connsiteX6" fmla="*/ 330474 w 2840554"/>
                <a:gd name="connsiteY6" fmla="*/ 2467756 h 2467756"/>
                <a:gd name="connsiteX7" fmla="*/ 0 w 2840554"/>
                <a:gd name="connsiteY7" fmla="*/ 1901988 h 2467756"/>
                <a:gd name="connsiteX0" fmla="*/ 0 w 2840554"/>
                <a:gd name="connsiteY0" fmla="*/ 1902311 h 2468079"/>
                <a:gd name="connsiteX1" fmla="*/ 1069309 w 2840554"/>
                <a:gd name="connsiteY1" fmla="*/ 12493 h 2468079"/>
                <a:gd name="connsiteX2" fmla="*/ 1660234 w 2840554"/>
                <a:gd name="connsiteY2" fmla="*/ 618 h 2468079"/>
                <a:gd name="connsiteX3" fmla="*/ 1858297 w 2840554"/>
                <a:gd name="connsiteY3" fmla="*/ 114849 h 2468079"/>
                <a:gd name="connsiteX4" fmla="*/ 2840554 w 2840554"/>
                <a:gd name="connsiteY4" fmla="*/ 1894996 h 2468079"/>
                <a:gd name="connsiteX5" fmla="*/ 2502764 w 2840554"/>
                <a:gd name="connsiteY5" fmla="*/ 2468078 h 2468079"/>
                <a:gd name="connsiteX6" fmla="*/ 330474 w 2840554"/>
                <a:gd name="connsiteY6" fmla="*/ 2468079 h 2468079"/>
                <a:gd name="connsiteX7" fmla="*/ 0 w 2840554"/>
                <a:gd name="connsiteY7" fmla="*/ 1902311 h 2468079"/>
                <a:gd name="connsiteX0" fmla="*/ 0 w 2840554"/>
                <a:gd name="connsiteY0" fmla="*/ 1902311 h 2468079"/>
                <a:gd name="connsiteX1" fmla="*/ 1069309 w 2840554"/>
                <a:gd name="connsiteY1" fmla="*/ 12493 h 2468079"/>
                <a:gd name="connsiteX2" fmla="*/ 1660234 w 2840554"/>
                <a:gd name="connsiteY2" fmla="*/ 618 h 2468079"/>
                <a:gd name="connsiteX3" fmla="*/ 1858297 w 2840554"/>
                <a:gd name="connsiteY3" fmla="*/ 114849 h 2468079"/>
                <a:gd name="connsiteX4" fmla="*/ 2840554 w 2840554"/>
                <a:gd name="connsiteY4" fmla="*/ 1894996 h 2468079"/>
                <a:gd name="connsiteX5" fmla="*/ 2502764 w 2840554"/>
                <a:gd name="connsiteY5" fmla="*/ 2468078 h 2468079"/>
                <a:gd name="connsiteX6" fmla="*/ 330474 w 2840554"/>
                <a:gd name="connsiteY6" fmla="*/ 2468079 h 2468079"/>
                <a:gd name="connsiteX7" fmla="*/ 0 w 2840554"/>
                <a:gd name="connsiteY7" fmla="*/ 1902311 h 2468079"/>
                <a:gd name="connsiteX0" fmla="*/ 0 w 2840554"/>
                <a:gd name="connsiteY0" fmla="*/ 1902311 h 2468079"/>
                <a:gd name="connsiteX1" fmla="*/ 991397 w 2840554"/>
                <a:gd name="connsiteY1" fmla="*/ 162353 h 2468079"/>
                <a:gd name="connsiteX2" fmla="*/ 1069309 w 2840554"/>
                <a:gd name="connsiteY2" fmla="*/ 12493 h 2468079"/>
                <a:gd name="connsiteX3" fmla="*/ 1660234 w 2840554"/>
                <a:gd name="connsiteY3" fmla="*/ 618 h 2468079"/>
                <a:gd name="connsiteX4" fmla="*/ 1858297 w 2840554"/>
                <a:gd name="connsiteY4" fmla="*/ 114849 h 2468079"/>
                <a:gd name="connsiteX5" fmla="*/ 2840554 w 2840554"/>
                <a:gd name="connsiteY5" fmla="*/ 1894996 h 2468079"/>
                <a:gd name="connsiteX6" fmla="*/ 2502764 w 2840554"/>
                <a:gd name="connsiteY6" fmla="*/ 2468078 h 2468079"/>
                <a:gd name="connsiteX7" fmla="*/ 330474 w 2840554"/>
                <a:gd name="connsiteY7" fmla="*/ 2468079 h 2468079"/>
                <a:gd name="connsiteX8" fmla="*/ 0 w 2840554"/>
                <a:gd name="connsiteY8" fmla="*/ 1902311 h 2468079"/>
                <a:gd name="connsiteX0" fmla="*/ 0 w 2840554"/>
                <a:gd name="connsiteY0" fmla="*/ 1907631 h 2473399"/>
                <a:gd name="connsiteX1" fmla="*/ 991397 w 2840554"/>
                <a:gd name="connsiteY1" fmla="*/ 167673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07631 h 2473399"/>
                <a:gd name="connsiteX1" fmla="*/ 1009210 w 2840554"/>
                <a:gd name="connsiteY1" fmla="*/ 120171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07631 h 2473399"/>
                <a:gd name="connsiteX1" fmla="*/ 1009210 w 2840554"/>
                <a:gd name="connsiteY1" fmla="*/ 120171 h 2473399"/>
                <a:gd name="connsiteX2" fmla="*/ 1176187 w 2840554"/>
                <a:gd name="connsiteY2" fmla="*/ 0 h 2473399"/>
                <a:gd name="connsiteX3" fmla="*/ 1660234 w 2840554"/>
                <a:gd name="connsiteY3" fmla="*/ 5938 h 2473399"/>
                <a:gd name="connsiteX4" fmla="*/ 1858297 w 2840554"/>
                <a:gd name="connsiteY4" fmla="*/ 120169 h 2473399"/>
                <a:gd name="connsiteX5" fmla="*/ 2840554 w 2840554"/>
                <a:gd name="connsiteY5" fmla="*/ 1900316 h 2473399"/>
                <a:gd name="connsiteX6" fmla="*/ 2502764 w 2840554"/>
                <a:gd name="connsiteY6" fmla="*/ 2473398 h 2473399"/>
                <a:gd name="connsiteX7" fmla="*/ 330474 w 2840554"/>
                <a:gd name="connsiteY7" fmla="*/ 2473399 h 2473399"/>
                <a:gd name="connsiteX8" fmla="*/ 0 w 2840554"/>
                <a:gd name="connsiteY8" fmla="*/ 1907631 h 2473399"/>
                <a:gd name="connsiteX0" fmla="*/ 0 w 2840554"/>
                <a:gd name="connsiteY0" fmla="*/ 1913494 h 2479262"/>
                <a:gd name="connsiteX1" fmla="*/ 1009210 w 2840554"/>
                <a:gd name="connsiteY1" fmla="*/ 126034 h 2479262"/>
                <a:gd name="connsiteX2" fmla="*/ 1176187 w 2840554"/>
                <a:gd name="connsiteY2" fmla="*/ 5863 h 2479262"/>
                <a:gd name="connsiteX3" fmla="*/ 1660234 w 2840554"/>
                <a:gd name="connsiteY3" fmla="*/ 11801 h 2479262"/>
                <a:gd name="connsiteX4" fmla="*/ 1858297 w 2840554"/>
                <a:gd name="connsiteY4" fmla="*/ 126032 h 2479262"/>
                <a:gd name="connsiteX5" fmla="*/ 2840554 w 2840554"/>
                <a:gd name="connsiteY5" fmla="*/ 1906179 h 2479262"/>
                <a:gd name="connsiteX6" fmla="*/ 2502764 w 2840554"/>
                <a:gd name="connsiteY6" fmla="*/ 2479261 h 2479262"/>
                <a:gd name="connsiteX7" fmla="*/ 330474 w 2840554"/>
                <a:gd name="connsiteY7" fmla="*/ 2479262 h 2479262"/>
                <a:gd name="connsiteX8" fmla="*/ 0 w 2840554"/>
                <a:gd name="connsiteY8" fmla="*/ 1913494 h 2479262"/>
                <a:gd name="connsiteX0" fmla="*/ 0 w 2840554"/>
                <a:gd name="connsiteY0" fmla="*/ 1913494 h 2479262"/>
                <a:gd name="connsiteX1" fmla="*/ 47309 w 2840554"/>
                <a:gd name="connsiteY1" fmla="*/ 1818268 h 2479262"/>
                <a:gd name="connsiteX2" fmla="*/ 1009210 w 2840554"/>
                <a:gd name="connsiteY2" fmla="*/ 126034 h 2479262"/>
                <a:gd name="connsiteX3" fmla="*/ 1176187 w 2840554"/>
                <a:gd name="connsiteY3" fmla="*/ 5863 h 2479262"/>
                <a:gd name="connsiteX4" fmla="*/ 1660234 w 2840554"/>
                <a:gd name="connsiteY4" fmla="*/ 11801 h 2479262"/>
                <a:gd name="connsiteX5" fmla="*/ 1858297 w 2840554"/>
                <a:gd name="connsiteY5" fmla="*/ 126032 h 2479262"/>
                <a:gd name="connsiteX6" fmla="*/ 2840554 w 2840554"/>
                <a:gd name="connsiteY6" fmla="*/ 1906179 h 2479262"/>
                <a:gd name="connsiteX7" fmla="*/ 2502764 w 2840554"/>
                <a:gd name="connsiteY7" fmla="*/ 2479261 h 2479262"/>
                <a:gd name="connsiteX8" fmla="*/ 330474 w 2840554"/>
                <a:gd name="connsiteY8" fmla="*/ 2479262 h 2479262"/>
                <a:gd name="connsiteX9" fmla="*/ 0 w 2840554"/>
                <a:gd name="connsiteY9" fmla="*/ 1913494 h 2479262"/>
                <a:gd name="connsiteX0" fmla="*/ 0 w 2810866"/>
                <a:gd name="connsiteY0" fmla="*/ 1996621 h 2479262"/>
                <a:gd name="connsiteX1" fmla="*/ 17621 w 2810866"/>
                <a:gd name="connsiteY1" fmla="*/ 1818268 h 2479262"/>
                <a:gd name="connsiteX2" fmla="*/ 979522 w 2810866"/>
                <a:gd name="connsiteY2" fmla="*/ 126034 h 2479262"/>
                <a:gd name="connsiteX3" fmla="*/ 1146499 w 2810866"/>
                <a:gd name="connsiteY3" fmla="*/ 5863 h 2479262"/>
                <a:gd name="connsiteX4" fmla="*/ 1630546 w 2810866"/>
                <a:gd name="connsiteY4" fmla="*/ 11801 h 2479262"/>
                <a:gd name="connsiteX5" fmla="*/ 1828609 w 2810866"/>
                <a:gd name="connsiteY5" fmla="*/ 126032 h 2479262"/>
                <a:gd name="connsiteX6" fmla="*/ 2810866 w 2810866"/>
                <a:gd name="connsiteY6" fmla="*/ 1906179 h 2479262"/>
                <a:gd name="connsiteX7" fmla="*/ 2473076 w 2810866"/>
                <a:gd name="connsiteY7" fmla="*/ 2479261 h 2479262"/>
                <a:gd name="connsiteX8" fmla="*/ 300786 w 2810866"/>
                <a:gd name="connsiteY8" fmla="*/ 2479262 h 2479262"/>
                <a:gd name="connsiteX9" fmla="*/ 0 w 2810866"/>
                <a:gd name="connsiteY9" fmla="*/ 1996621 h 2479262"/>
                <a:gd name="connsiteX0" fmla="*/ 23534 w 2834400"/>
                <a:gd name="connsiteY0" fmla="*/ 1996621 h 2479262"/>
                <a:gd name="connsiteX1" fmla="*/ 41155 w 2834400"/>
                <a:gd name="connsiteY1" fmla="*/ 1818268 h 2479262"/>
                <a:gd name="connsiteX2" fmla="*/ 1003056 w 2834400"/>
                <a:gd name="connsiteY2" fmla="*/ 126034 h 2479262"/>
                <a:gd name="connsiteX3" fmla="*/ 1170033 w 2834400"/>
                <a:gd name="connsiteY3" fmla="*/ 5863 h 2479262"/>
                <a:gd name="connsiteX4" fmla="*/ 1654080 w 2834400"/>
                <a:gd name="connsiteY4" fmla="*/ 11801 h 2479262"/>
                <a:gd name="connsiteX5" fmla="*/ 1852143 w 2834400"/>
                <a:gd name="connsiteY5" fmla="*/ 126032 h 2479262"/>
                <a:gd name="connsiteX6" fmla="*/ 2834400 w 2834400"/>
                <a:gd name="connsiteY6" fmla="*/ 1906179 h 2479262"/>
                <a:gd name="connsiteX7" fmla="*/ 2496610 w 2834400"/>
                <a:gd name="connsiteY7" fmla="*/ 2479261 h 2479262"/>
                <a:gd name="connsiteX8" fmla="*/ 324320 w 2834400"/>
                <a:gd name="connsiteY8" fmla="*/ 2479262 h 2479262"/>
                <a:gd name="connsiteX9" fmla="*/ 23534 w 2834400"/>
                <a:gd name="connsiteY9" fmla="*/ 1996621 h 2479262"/>
                <a:gd name="connsiteX0" fmla="*/ 23534 w 2834400"/>
                <a:gd name="connsiteY0" fmla="*/ 1996621 h 2479262"/>
                <a:gd name="connsiteX1" fmla="*/ 41155 w 2834400"/>
                <a:gd name="connsiteY1" fmla="*/ 1818268 h 2479262"/>
                <a:gd name="connsiteX2" fmla="*/ 1003056 w 2834400"/>
                <a:gd name="connsiteY2" fmla="*/ 126034 h 2479262"/>
                <a:gd name="connsiteX3" fmla="*/ 1170033 w 2834400"/>
                <a:gd name="connsiteY3" fmla="*/ 5863 h 2479262"/>
                <a:gd name="connsiteX4" fmla="*/ 1654080 w 2834400"/>
                <a:gd name="connsiteY4" fmla="*/ 11801 h 2479262"/>
                <a:gd name="connsiteX5" fmla="*/ 1852143 w 2834400"/>
                <a:gd name="connsiteY5" fmla="*/ 126032 h 2479262"/>
                <a:gd name="connsiteX6" fmla="*/ 2834400 w 2834400"/>
                <a:gd name="connsiteY6" fmla="*/ 1906179 h 2479262"/>
                <a:gd name="connsiteX7" fmla="*/ 2496610 w 2834400"/>
                <a:gd name="connsiteY7" fmla="*/ 2479261 h 2479262"/>
                <a:gd name="connsiteX8" fmla="*/ 1519633 w 2834400"/>
                <a:gd name="connsiteY8" fmla="*/ 2477349 h 2479262"/>
                <a:gd name="connsiteX9" fmla="*/ 324320 w 2834400"/>
                <a:gd name="connsiteY9" fmla="*/ 2479262 h 2479262"/>
                <a:gd name="connsiteX10" fmla="*/ 23534 w 2834400"/>
                <a:gd name="connsiteY10" fmla="*/ 1996621 h 2479262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324320 w 2834400"/>
                <a:gd name="connsiteY9" fmla="*/ 2479262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241193 w 2834400"/>
                <a:gd name="connsiteY9" fmla="*/ 2384259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90184"/>
                <a:gd name="connsiteX1" fmla="*/ 41155 w 2834400"/>
                <a:gd name="connsiteY1" fmla="*/ 1818268 h 2490184"/>
                <a:gd name="connsiteX2" fmla="*/ 1003056 w 2834400"/>
                <a:gd name="connsiteY2" fmla="*/ 126034 h 2490184"/>
                <a:gd name="connsiteX3" fmla="*/ 1170033 w 2834400"/>
                <a:gd name="connsiteY3" fmla="*/ 5863 h 2490184"/>
                <a:gd name="connsiteX4" fmla="*/ 1654080 w 2834400"/>
                <a:gd name="connsiteY4" fmla="*/ 11801 h 2490184"/>
                <a:gd name="connsiteX5" fmla="*/ 1852143 w 2834400"/>
                <a:gd name="connsiteY5" fmla="*/ 126032 h 2490184"/>
                <a:gd name="connsiteX6" fmla="*/ 2834400 w 2834400"/>
                <a:gd name="connsiteY6" fmla="*/ 1906179 h 2490184"/>
                <a:gd name="connsiteX7" fmla="*/ 2496610 w 2834400"/>
                <a:gd name="connsiteY7" fmla="*/ 2479261 h 2490184"/>
                <a:gd name="connsiteX8" fmla="*/ 456792 w 2834400"/>
                <a:gd name="connsiteY8" fmla="*/ 2489224 h 2490184"/>
                <a:gd name="connsiteX9" fmla="*/ 241193 w 2834400"/>
                <a:gd name="connsiteY9" fmla="*/ 2384259 h 2490184"/>
                <a:gd name="connsiteX10" fmla="*/ 23534 w 2834400"/>
                <a:gd name="connsiteY10" fmla="*/ 1996621 h 2490184"/>
                <a:gd name="connsiteX0" fmla="*/ 23534 w 2834400"/>
                <a:gd name="connsiteY0" fmla="*/ 1996621 h 2494687"/>
                <a:gd name="connsiteX1" fmla="*/ 41155 w 2834400"/>
                <a:gd name="connsiteY1" fmla="*/ 1818268 h 2494687"/>
                <a:gd name="connsiteX2" fmla="*/ 1003056 w 2834400"/>
                <a:gd name="connsiteY2" fmla="*/ 126034 h 2494687"/>
                <a:gd name="connsiteX3" fmla="*/ 1170033 w 2834400"/>
                <a:gd name="connsiteY3" fmla="*/ 5863 h 2494687"/>
                <a:gd name="connsiteX4" fmla="*/ 1654080 w 2834400"/>
                <a:gd name="connsiteY4" fmla="*/ 11801 h 2494687"/>
                <a:gd name="connsiteX5" fmla="*/ 1852143 w 2834400"/>
                <a:gd name="connsiteY5" fmla="*/ 126032 h 2494687"/>
                <a:gd name="connsiteX6" fmla="*/ 2834400 w 2834400"/>
                <a:gd name="connsiteY6" fmla="*/ 1906179 h 2494687"/>
                <a:gd name="connsiteX7" fmla="*/ 2496610 w 2834400"/>
                <a:gd name="connsiteY7" fmla="*/ 2479261 h 2494687"/>
                <a:gd name="connsiteX8" fmla="*/ 456792 w 2834400"/>
                <a:gd name="connsiteY8" fmla="*/ 2489224 h 2494687"/>
                <a:gd name="connsiteX9" fmla="*/ 241193 w 2834400"/>
                <a:gd name="connsiteY9" fmla="*/ 2384259 h 2494687"/>
                <a:gd name="connsiteX10" fmla="*/ 23534 w 2834400"/>
                <a:gd name="connsiteY10" fmla="*/ 1996621 h 2494687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456792 w 2834400"/>
                <a:gd name="connsiteY8" fmla="*/ 2489224 h 2489224"/>
                <a:gd name="connsiteX9" fmla="*/ 241193 w 2834400"/>
                <a:gd name="connsiteY9" fmla="*/ 2384259 h 2489224"/>
                <a:gd name="connsiteX10" fmla="*/ 23534 w 2834400"/>
                <a:gd name="connsiteY10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496610 w 2834400"/>
                <a:gd name="connsiteY7" fmla="*/ 2479261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538173 w 2834400"/>
                <a:gd name="connsiteY7" fmla="*/ 2413947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89224"/>
                <a:gd name="connsiteX1" fmla="*/ 41155 w 2834400"/>
                <a:gd name="connsiteY1" fmla="*/ 1818268 h 2489224"/>
                <a:gd name="connsiteX2" fmla="*/ 1003056 w 2834400"/>
                <a:gd name="connsiteY2" fmla="*/ 126034 h 2489224"/>
                <a:gd name="connsiteX3" fmla="*/ 1170033 w 2834400"/>
                <a:gd name="connsiteY3" fmla="*/ 5863 h 2489224"/>
                <a:gd name="connsiteX4" fmla="*/ 1654080 w 2834400"/>
                <a:gd name="connsiteY4" fmla="*/ 11801 h 2489224"/>
                <a:gd name="connsiteX5" fmla="*/ 1852143 w 2834400"/>
                <a:gd name="connsiteY5" fmla="*/ 126032 h 2489224"/>
                <a:gd name="connsiteX6" fmla="*/ 2834400 w 2834400"/>
                <a:gd name="connsiteY6" fmla="*/ 1906179 h 2489224"/>
                <a:gd name="connsiteX7" fmla="*/ 2538173 w 2834400"/>
                <a:gd name="connsiteY7" fmla="*/ 2413947 h 2489224"/>
                <a:gd name="connsiteX8" fmla="*/ 2154963 w 2834400"/>
                <a:gd name="connsiteY8" fmla="*/ 2489224 h 2489224"/>
                <a:gd name="connsiteX9" fmla="*/ 456792 w 2834400"/>
                <a:gd name="connsiteY9" fmla="*/ 2489224 h 2489224"/>
                <a:gd name="connsiteX10" fmla="*/ 241193 w 2834400"/>
                <a:gd name="connsiteY10" fmla="*/ 2384259 h 2489224"/>
                <a:gd name="connsiteX11" fmla="*/ 23534 w 2834400"/>
                <a:gd name="connsiteY11" fmla="*/ 1996621 h 2489224"/>
                <a:gd name="connsiteX0" fmla="*/ 23534 w 2834400"/>
                <a:gd name="connsiteY0" fmla="*/ 1996621 h 2494800"/>
                <a:gd name="connsiteX1" fmla="*/ 41155 w 2834400"/>
                <a:gd name="connsiteY1" fmla="*/ 1818268 h 2494800"/>
                <a:gd name="connsiteX2" fmla="*/ 1003056 w 2834400"/>
                <a:gd name="connsiteY2" fmla="*/ 126034 h 2494800"/>
                <a:gd name="connsiteX3" fmla="*/ 1170033 w 2834400"/>
                <a:gd name="connsiteY3" fmla="*/ 5863 h 2494800"/>
                <a:gd name="connsiteX4" fmla="*/ 1654080 w 2834400"/>
                <a:gd name="connsiteY4" fmla="*/ 11801 h 2494800"/>
                <a:gd name="connsiteX5" fmla="*/ 1852143 w 2834400"/>
                <a:gd name="connsiteY5" fmla="*/ 126032 h 2494800"/>
                <a:gd name="connsiteX6" fmla="*/ 2834400 w 2834400"/>
                <a:gd name="connsiteY6" fmla="*/ 1906179 h 2494800"/>
                <a:gd name="connsiteX7" fmla="*/ 2538173 w 2834400"/>
                <a:gd name="connsiteY7" fmla="*/ 2413947 h 2494800"/>
                <a:gd name="connsiteX8" fmla="*/ 2344968 w 2834400"/>
                <a:gd name="connsiteY8" fmla="*/ 2489224 h 2494800"/>
                <a:gd name="connsiteX9" fmla="*/ 2154963 w 2834400"/>
                <a:gd name="connsiteY9" fmla="*/ 2489224 h 2494800"/>
                <a:gd name="connsiteX10" fmla="*/ 456792 w 2834400"/>
                <a:gd name="connsiteY10" fmla="*/ 2489224 h 2494800"/>
                <a:gd name="connsiteX11" fmla="*/ 241193 w 2834400"/>
                <a:gd name="connsiteY11" fmla="*/ 2384259 h 2494800"/>
                <a:gd name="connsiteX12" fmla="*/ 23534 w 2834400"/>
                <a:gd name="connsiteY12" fmla="*/ 1996621 h 2494800"/>
                <a:gd name="connsiteX0" fmla="*/ 23534 w 2879475"/>
                <a:gd name="connsiteY0" fmla="*/ 1996621 h 2494800"/>
                <a:gd name="connsiteX1" fmla="*/ 41155 w 2879475"/>
                <a:gd name="connsiteY1" fmla="*/ 1818268 h 2494800"/>
                <a:gd name="connsiteX2" fmla="*/ 1003056 w 2879475"/>
                <a:gd name="connsiteY2" fmla="*/ 126034 h 2494800"/>
                <a:gd name="connsiteX3" fmla="*/ 1170033 w 2879475"/>
                <a:gd name="connsiteY3" fmla="*/ 5863 h 2494800"/>
                <a:gd name="connsiteX4" fmla="*/ 1654080 w 2879475"/>
                <a:gd name="connsiteY4" fmla="*/ 11801 h 2494800"/>
                <a:gd name="connsiteX5" fmla="*/ 1852143 w 2879475"/>
                <a:gd name="connsiteY5" fmla="*/ 126032 h 2494800"/>
                <a:gd name="connsiteX6" fmla="*/ 2772480 w 2879475"/>
                <a:gd name="connsiteY6" fmla="*/ 1794518 h 2494800"/>
                <a:gd name="connsiteX7" fmla="*/ 2834400 w 2879475"/>
                <a:gd name="connsiteY7" fmla="*/ 1906179 h 2494800"/>
                <a:gd name="connsiteX8" fmla="*/ 2538173 w 2879475"/>
                <a:gd name="connsiteY8" fmla="*/ 2413947 h 2494800"/>
                <a:gd name="connsiteX9" fmla="*/ 2344968 w 2879475"/>
                <a:gd name="connsiteY9" fmla="*/ 2489224 h 2494800"/>
                <a:gd name="connsiteX10" fmla="*/ 2154963 w 2879475"/>
                <a:gd name="connsiteY10" fmla="*/ 2489224 h 2494800"/>
                <a:gd name="connsiteX11" fmla="*/ 456792 w 2879475"/>
                <a:gd name="connsiteY11" fmla="*/ 2489224 h 2494800"/>
                <a:gd name="connsiteX12" fmla="*/ 241193 w 2879475"/>
                <a:gd name="connsiteY12" fmla="*/ 2384259 h 2494800"/>
                <a:gd name="connsiteX13" fmla="*/ 23534 w 2879475"/>
                <a:gd name="connsiteY13" fmla="*/ 1996621 h 2494800"/>
                <a:gd name="connsiteX0" fmla="*/ 23534 w 2855531"/>
                <a:gd name="connsiteY0" fmla="*/ 1996621 h 2494800"/>
                <a:gd name="connsiteX1" fmla="*/ 41155 w 2855531"/>
                <a:gd name="connsiteY1" fmla="*/ 1818268 h 2494800"/>
                <a:gd name="connsiteX2" fmla="*/ 1003056 w 2855531"/>
                <a:gd name="connsiteY2" fmla="*/ 126034 h 2494800"/>
                <a:gd name="connsiteX3" fmla="*/ 1170033 w 2855531"/>
                <a:gd name="connsiteY3" fmla="*/ 5863 h 2494800"/>
                <a:gd name="connsiteX4" fmla="*/ 1654080 w 2855531"/>
                <a:gd name="connsiteY4" fmla="*/ 11801 h 2494800"/>
                <a:gd name="connsiteX5" fmla="*/ 1852143 w 2855531"/>
                <a:gd name="connsiteY5" fmla="*/ 126032 h 2494800"/>
                <a:gd name="connsiteX6" fmla="*/ 2772480 w 2855531"/>
                <a:gd name="connsiteY6" fmla="*/ 1794518 h 2494800"/>
                <a:gd name="connsiteX7" fmla="*/ 2775023 w 2855531"/>
                <a:gd name="connsiteY7" fmla="*/ 2007119 h 2494800"/>
                <a:gd name="connsiteX8" fmla="*/ 2538173 w 2855531"/>
                <a:gd name="connsiteY8" fmla="*/ 2413947 h 2494800"/>
                <a:gd name="connsiteX9" fmla="*/ 2344968 w 2855531"/>
                <a:gd name="connsiteY9" fmla="*/ 2489224 h 2494800"/>
                <a:gd name="connsiteX10" fmla="*/ 2154963 w 2855531"/>
                <a:gd name="connsiteY10" fmla="*/ 2489224 h 2494800"/>
                <a:gd name="connsiteX11" fmla="*/ 456792 w 2855531"/>
                <a:gd name="connsiteY11" fmla="*/ 2489224 h 2494800"/>
                <a:gd name="connsiteX12" fmla="*/ 241193 w 2855531"/>
                <a:gd name="connsiteY12" fmla="*/ 2384259 h 2494800"/>
                <a:gd name="connsiteX13" fmla="*/ 23534 w 2855531"/>
                <a:gd name="connsiteY13" fmla="*/ 1996621 h 2494800"/>
                <a:gd name="connsiteX0" fmla="*/ 23534 w 2837395"/>
                <a:gd name="connsiteY0" fmla="*/ 1996621 h 2494800"/>
                <a:gd name="connsiteX1" fmla="*/ 41155 w 2837395"/>
                <a:gd name="connsiteY1" fmla="*/ 1818268 h 2494800"/>
                <a:gd name="connsiteX2" fmla="*/ 1003056 w 2837395"/>
                <a:gd name="connsiteY2" fmla="*/ 126034 h 2494800"/>
                <a:gd name="connsiteX3" fmla="*/ 1170033 w 2837395"/>
                <a:gd name="connsiteY3" fmla="*/ 5863 h 2494800"/>
                <a:gd name="connsiteX4" fmla="*/ 1654080 w 2837395"/>
                <a:gd name="connsiteY4" fmla="*/ 11801 h 2494800"/>
                <a:gd name="connsiteX5" fmla="*/ 1852143 w 2837395"/>
                <a:gd name="connsiteY5" fmla="*/ 126032 h 2494800"/>
                <a:gd name="connsiteX6" fmla="*/ 2772480 w 2837395"/>
                <a:gd name="connsiteY6" fmla="*/ 1794518 h 2494800"/>
                <a:gd name="connsiteX7" fmla="*/ 2775023 w 2837395"/>
                <a:gd name="connsiteY7" fmla="*/ 2007119 h 2494800"/>
                <a:gd name="connsiteX8" fmla="*/ 2538173 w 2837395"/>
                <a:gd name="connsiteY8" fmla="*/ 2413947 h 2494800"/>
                <a:gd name="connsiteX9" fmla="*/ 2344968 w 2837395"/>
                <a:gd name="connsiteY9" fmla="*/ 2489224 h 2494800"/>
                <a:gd name="connsiteX10" fmla="*/ 2154963 w 2837395"/>
                <a:gd name="connsiteY10" fmla="*/ 2489224 h 2494800"/>
                <a:gd name="connsiteX11" fmla="*/ 456792 w 2837395"/>
                <a:gd name="connsiteY11" fmla="*/ 2489224 h 2494800"/>
                <a:gd name="connsiteX12" fmla="*/ 241193 w 2837395"/>
                <a:gd name="connsiteY12" fmla="*/ 2384259 h 2494800"/>
                <a:gd name="connsiteX13" fmla="*/ 23534 w 2837395"/>
                <a:gd name="connsiteY13" fmla="*/ 1996621 h 2494800"/>
                <a:gd name="connsiteX0" fmla="*/ 23534 w 2832575"/>
                <a:gd name="connsiteY0" fmla="*/ 1996621 h 2494800"/>
                <a:gd name="connsiteX1" fmla="*/ 41155 w 2832575"/>
                <a:gd name="connsiteY1" fmla="*/ 1818268 h 2494800"/>
                <a:gd name="connsiteX2" fmla="*/ 1003056 w 2832575"/>
                <a:gd name="connsiteY2" fmla="*/ 126034 h 2494800"/>
                <a:gd name="connsiteX3" fmla="*/ 1170033 w 2832575"/>
                <a:gd name="connsiteY3" fmla="*/ 5863 h 2494800"/>
                <a:gd name="connsiteX4" fmla="*/ 1654080 w 2832575"/>
                <a:gd name="connsiteY4" fmla="*/ 11801 h 2494800"/>
                <a:gd name="connsiteX5" fmla="*/ 1852143 w 2832575"/>
                <a:gd name="connsiteY5" fmla="*/ 126032 h 2494800"/>
                <a:gd name="connsiteX6" fmla="*/ 2772480 w 2832575"/>
                <a:gd name="connsiteY6" fmla="*/ 1794518 h 2494800"/>
                <a:gd name="connsiteX7" fmla="*/ 2775023 w 2832575"/>
                <a:gd name="connsiteY7" fmla="*/ 2007119 h 2494800"/>
                <a:gd name="connsiteX8" fmla="*/ 2538173 w 2832575"/>
                <a:gd name="connsiteY8" fmla="*/ 2413947 h 2494800"/>
                <a:gd name="connsiteX9" fmla="*/ 2344968 w 2832575"/>
                <a:gd name="connsiteY9" fmla="*/ 2489224 h 2494800"/>
                <a:gd name="connsiteX10" fmla="*/ 2154963 w 2832575"/>
                <a:gd name="connsiteY10" fmla="*/ 2489224 h 2494800"/>
                <a:gd name="connsiteX11" fmla="*/ 456792 w 2832575"/>
                <a:gd name="connsiteY11" fmla="*/ 2489224 h 2494800"/>
                <a:gd name="connsiteX12" fmla="*/ 241193 w 2832575"/>
                <a:gd name="connsiteY12" fmla="*/ 2384259 h 2494800"/>
                <a:gd name="connsiteX13" fmla="*/ 23534 w 2832575"/>
                <a:gd name="connsiteY13" fmla="*/ 1996621 h 2494800"/>
                <a:gd name="connsiteX0" fmla="*/ 23534 w 2809174"/>
                <a:gd name="connsiteY0" fmla="*/ 1996621 h 2494800"/>
                <a:gd name="connsiteX1" fmla="*/ 41155 w 2809174"/>
                <a:gd name="connsiteY1" fmla="*/ 1818268 h 2494800"/>
                <a:gd name="connsiteX2" fmla="*/ 1003056 w 2809174"/>
                <a:gd name="connsiteY2" fmla="*/ 126034 h 2494800"/>
                <a:gd name="connsiteX3" fmla="*/ 1170033 w 2809174"/>
                <a:gd name="connsiteY3" fmla="*/ 5863 h 2494800"/>
                <a:gd name="connsiteX4" fmla="*/ 1654080 w 2809174"/>
                <a:gd name="connsiteY4" fmla="*/ 11801 h 2494800"/>
                <a:gd name="connsiteX5" fmla="*/ 1852143 w 2809174"/>
                <a:gd name="connsiteY5" fmla="*/ 126032 h 2494800"/>
                <a:gd name="connsiteX6" fmla="*/ 2772480 w 2809174"/>
                <a:gd name="connsiteY6" fmla="*/ 1794518 h 2494800"/>
                <a:gd name="connsiteX7" fmla="*/ 2775023 w 2809174"/>
                <a:gd name="connsiteY7" fmla="*/ 2007119 h 2494800"/>
                <a:gd name="connsiteX8" fmla="*/ 2538173 w 2809174"/>
                <a:gd name="connsiteY8" fmla="*/ 2413947 h 2494800"/>
                <a:gd name="connsiteX9" fmla="*/ 2344968 w 2809174"/>
                <a:gd name="connsiteY9" fmla="*/ 2489224 h 2494800"/>
                <a:gd name="connsiteX10" fmla="*/ 2154963 w 2809174"/>
                <a:gd name="connsiteY10" fmla="*/ 2489224 h 2494800"/>
                <a:gd name="connsiteX11" fmla="*/ 456792 w 2809174"/>
                <a:gd name="connsiteY11" fmla="*/ 2489224 h 2494800"/>
                <a:gd name="connsiteX12" fmla="*/ 241193 w 2809174"/>
                <a:gd name="connsiteY12" fmla="*/ 2384259 h 2494800"/>
                <a:gd name="connsiteX13" fmla="*/ 23534 w 2809174"/>
                <a:gd name="connsiteY13" fmla="*/ 1996621 h 2494800"/>
                <a:gd name="connsiteX0" fmla="*/ 23534 w 2809174"/>
                <a:gd name="connsiteY0" fmla="*/ 1996621 h 2494800"/>
                <a:gd name="connsiteX1" fmla="*/ 41155 w 2809174"/>
                <a:gd name="connsiteY1" fmla="*/ 1818268 h 2494800"/>
                <a:gd name="connsiteX2" fmla="*/ 1003056 w 2809174"/>
                <a:gd name="connsiteY2" fmla="*/ 126034 h 2494800"/>
                <a:gd name="connsiteX3" fmla="*/ 1170033 w 2809174"/>
                <a:gd name="connsiteY3" fmla="*/ 5863 h 2494800"/>
                <a:gd name="connsiteX4" fmla="*/ 1654080 w 2809174"/>
                <a:gd name="connsiteY4" fmla="*/ 11801 h 2494800"/>
                <a:gd name="connsiteX5" fmla="*/ 1852143 w 2809174"/>
                <a:gd name="connsiteY5" fmla="*/ 126032 h 2494800"/>
                <a:gd name="connsiteX6" fmla="*/ 2772480 w 2809174"/>
                <a:gd name="connsiteY6" fmla="*/ 1794518 h 2494800"/>
                <a:gd name="connsiteX7" fmla="*/ 2775023 w 2809174"/>
                <a:gd name="connsiteY7" fmla="*/ 2007119 h 2494800"/>
                <a:gd name="connsiteX8" fmla="*/ 2538173 w 2809174"/>
                <a:gd name="connsiteY8" fmla="*/ 2413947 h 2494800"/>
                <a:gd name="connsiteX9" fmla="*/ 2344968 w 2809174"/>
                <a:gd name="connsiteY9" fmla="*/ 2489224 h 2494800"/>
                <a:gd name="connsiteX10" fmla="*/ 2154963 w 2809174"/>
                <a:gd name="connsiteY10" fmla="*/ 2489224 h 2494800"/>
                <a:gd name="connsiteX11" fmla="*/ 456792 w 2809174"/>
                <a:gd name="connsiteY11" fmla="*/ 2489224 h 2494800"/>
                <a:gd name="connsiteX12" fmla="*/ 241193 w 2809174"/>
                <a:gd name="connsiteY12" fmla="*/ 2384259 h 2494800"/>
                <a:gd name="connsiteX13" fmla="*/ 23534 w 2809174"/>
                <a:gd name="connsiteY13" fmla="*/ 1996621 h 2494800"/>
                <a:gd name="connsiteX0" fmla="*/ 20771 w 2821651"/>
                <a:gd name="connsiteY0" fmla="*/ 2000431 h 2494800"/>
                <a:gd name="connsiteX1" fmla="*/ 53632 w 2821651"/>
                <a:gd name="connsiteY1" fmla="*/ 1818268 h 2494800"/>
                <a:gd name="connsiteX2" fmla="*/ 1015533 w 2821651"/>
                <a:gd name="connsiteY2" fmla="*/ 126034 h 2494800"/>
                <a:gd name="connsiteX3" fmla="*/ 1182510 w 2821651"/>
                <a:gd name="connsiteY3" fmla="*/ 5863 h 2494800"/>
                <a:gd name="connsiteX4" fmla="*/ 1666557 w 2821651"/>
                <a:gd name="connsiteY4" fmla="*/ 11801 h 2494800"/>
                <a:gd name="connsiteX5" fmla="*/ 1864620 w 2821651"/>
                <a:gd name="connsiteY5" fmla="*/ 126032 h 2494800"/>
                <a:gd name="connsiteX6" fmla="*/ 2784957 w 2821651"/>
                <a:gd name="connsiteY6" fmla="*/ 1794518 h 2494800"/>
                <a:gd name="connsiteX7" fmla="*/ 2787500 w 2821651"/>
                <a:gd name="connsiteY7" fmla="*/ 2007119 h 2494800"/>
                <a:gd name="connsiteX8" fmla="*/ 2550650 w 2821651"/>
                <a:gd name="connsiteY8" fmla="*/ 2413947 h 2494800"/>
                <a:gd name="connsiteX9" fmla="*/ 2357445 w 2821651"/>
                <a:gd name="connsiteY9" fmla="*/ 2489224 h 2494800"/>
                <a:gd name="connsiteX10" fmla="*/ 2167440 w 2821651"/>
                <a:gd name="connsiteY10" fmla="*/ 2489224 h 2494800"/>
                <a:gd name="connsiteX11" fmla="*/ 469269 w 2821651"/>
                <a:gd name="connsiteY11" fmla="*/ 2489224 h 2494800"/>
                <a:gd name="connsiteX12" fmla="*/ 253670 w 2821651"/>
                <a:gd name="connsiteY12" fmla="*/ 2384259 h 2494800"/>
                <a:gd name="connsiteX13" fmla="*/ 20771 w 2821651"/>
                <a:gd name="connsiteY13" fmla="*/ 2000431 h 2494800"/>
                <a:gd name="connsiteX0" fmla="*/ 20771 w 2821651"/>
                <a:gd name="connsiteY0" fmla="*/ 2000431 h 2494800"/>
                <a:gd name="connsiteX1" fmla="*/ 53632 w 2821651"/>
                <a:gd name="connsiteY1" fmla="*/ 1818268 h 2494800"/>
                <a:gd name="connsiteX2" fmla="*/ 1015533 w 2821651"/>
                <a:gd name="connsiteY2" fmla="*/ 126034 h 2494800"/>
                <a:gd name="connsiteX3" fmla="*/ 1182510 w 2821651"/>
                <a:gd name="connsiteY3" fmla="*/ 5863 h 2494800"/>
                <a:gd name="connsiteX4" fmla="*/ 1666557 w 2821651"/>
                <a:gd name="connsiteY4" fmla="*/ 11801 h 2494800"/>
                <a:gd name="connsiteX5" fmla="*/ 1864620 w 2821651"/>
                <a:gd name="connsiteY5" fmla="*/ 126032 h 2494800"/>
                <a:gd name="connsiteX6" fmla="*/ 2784957 w 2821651"/>
                <a:gd name="connsiteY6" fmla="*/ 1794518 h 2494800"/>
                <a:gd name="connsiteX7" fmla="*/ 2787500 w 2821651"/>
                <a:gd name="connsiteY7" fmla="*/ 2007119 h 2494800"/>
                <a:gd name="connsiteX8" fmla="*/ 2550650 w 2821651"/>
                <a:gd name="connsiteY8" fmla="*/ 2413947 h 2494800"/>
                <a:gd name="connsiteX9" fmla="*/ 2357445 w 2821651"/>
                <a:gd name="connsiteY9" fmla="*/ 2489224 h 2494800"/>
                <a:gd name="connsiteX10" fmla="*/ 2167440 w 2821651"/>
                <a:gd name="connsiteY10" fmla="*/ 2489224 h 2494800"/>
                <a:gd name="connsiteX11" fmla="*/ 469269 w 2821651"/>
                <a:gd name="connsiteY11" fmla="*/ 2489224 h 2494800"/>
                <a:gd name="connsiteX12" fmla="*/ 253670 w 2821651"/>
                <a:gd name="connsiteY12" fmla="*/ 2384259 h 2494800"/>
                <a:gd name="connsiteX13" fmla="*/ 20771 w 2821651"/>
                <a:gd name="connsiteY13" fmla="*/ 2000431 h 2494800"/>
                <a:gd name="connsiteX0" fmla="*/ 5407 w 2806287"/>
                <a:gd name="connsiteY0" fmla="*/ 2000431 h 2494800"/>
                <a:gd name="connsiteX1" fmla="*/ 38268 w 2806287"/>
                <a:gd name="connsiteY1" fmla="*/ 1818268 h 2494800"/>
                <a:gd name="connsiteX2" fmla="*/ 1000169 w 2806287"/>
                <a:gd name="connsiteY2" fmla="*/ 126034 h 2494800"/>
                <a:gd name="connsiteX3" fmla="*/ 1167146 w 2806287"/>
                <a:gd name="connsiteY3" fmla="*/ 5863 h 2494800"/>
                <a:gd name="connsiteX4" fmla="*/ 1651193 w 2806287"/>
                <a:gd name="connsiteY4" fmla="*/ 11801 h 2494800"/>
                <a:gd name="connsiteX5" fmla="*/ 1849256 w 2806287"/>
                <a:gd name="connsiteY5" fmla="*/ 126032 h 2494800"/>
                <a:gd name="connsiteX6" fmla="*/ 2769593 w 2806287"/>
                <a:gd name="connsiteY6" fmla="*/ 1794518 h 2494800"/>
                <a:gd name="connsiteX7" fmla="*/ 2772136 w 2806287"/>
                <a:gd name="connsiteY7" fmla="*/ 2007119 h 2494800"/>
                <a:gd name="connsiteX8" fmla="*/ 2535286 w 2806287"/>
                <a:gd name="connsiteY8" fmla="*/ 2413947 h 2494800"/>
                <a:gd name="connsiteX9" fmla="*/ 2342081 w 2806287"/>
                <a:gd name="connsiteY9" fmla="*/ 2489224 h 2494800"/>
                <a:gd name="connsiteX10" fmla="*/ 2152076 w 2806287"/>
                <a:gd name="connsiteY10" fmla="*/ 2489224 h 2494800"/>
                <a:gd name="connsiteX11" fmla="*/ 453905 w 2806287"/>
                <a:gd name="connsiteY11" fmla="*/ 2489224 h 2494800"/>
                <a:gd name="connsiteX12" fmla="*/ 238306 w 2806287"/>
                <a:gd name="connsiteY12" fmla="*/ 2384259 h 2494800"/>
                <a:gd name="connsiteX13" fmla="*/ 5407 w 2806287"/>
                <a:gd name="connsiteY13" fmla="*/ 2000431 h 2494800"/>
                <a:gd name="connsiteX0" fmla="*/ 7681 w 2808561"/>
                <a:gd name="connsiteY0" fmla="*/ 2000431 h 2494800"/>
                <a:gd name="connsiteX1" fmla="*/ 21492 w 2808561"/>
                <a:gd name="connsiteY1" fmla="*/ 1810648 h 2494800"/>
                <a:gd name="connsiteX2" fmla="*/ 1002443 w 2808561"/>
                <a:gd name="connsiteY2" fmla="*/ 126034 h 2494800"/>
                <a:gd name="connsiteX3" fmla="*/ 1169420 w 2808561"/>
                <a:gd name="connsiteY3" fmla="*/ 5863 h 2494800"/>
                <a:gd name="connsiteX4" fmla="*/ 1653467 w 2808561"/>
                <a:gd name="connsiteY4" fmla="*/ 11801 h 2494800"/>
                <a:gd name="connsiteX5" fmla="*/ 1851530 w 2808561"/>
                <a:gd name="connsiteY5" fmla="*/ 126032 h 2494800"/>
                <a:gd name="connsiteX6" fmla="*/ 2771867 w 2808561"/>
                <a:gd name="connsiteY6" fmla="*/ 1794518 h 2494800"/>
                <a:gd name="connsiteX7" fmla="*/ 2774410 w 2808561"/>
                <a:gd name="connsiteY7" fmla="*/ 2007119 h 2494800"/>
                <a:gd name="connsiteX8" fmla="*/ 2537560 w 2808561"/>
                <a:gd name="connsiteY8" fmla="*/ 2413947 h 2494800"/>
                <a:gd name="connsiteX9" fmla="*/ 2344355 w 2808561"/>
                <a:gd name="connsiteY9" fmla="*/ 2489224 h 2494800"/>
                <a:gd name="connsiteX10" fmla="*/ 2154350 w 2808561"/>
                <a:gd name="connsiteY10" fmla="*/ 2489224 h 2494800"/>
                <a:gd name="connsiteX11" fmla="*/ 456179 w 2808561"/>
                <a:gd name="connsiteY11" fmla="*/ 2489224 h 2494800"/>
                <a:gd name="connsiteX12" fmla="*/ 240580 w 2808561"/>
                <a:gd name="connsiteY12" fmla="*/ 2384259 h 2494800"/>
                <a:gd name="connsiteX13" fmla="*/ 7681 w 2808561"/>
                <a:gd name="connsiteY13" fmla="*/ 2000431 h 2494800"/>
                <a:gd name="connsiteX0" fmla="*/ 20453 w 2821333"/>
                <a:gd name="connsiteY0" fmla="*/ 2000431 h 2494800"/>
                <a:gd name="connsiteX1" fmla="*/ 34264 w 2821333"/>
                <a:gd name="connsiteY1" fmla="*/ 1810648 h 2494800"/>
                <a:gd name="connsiteX2" fmla="*/ 1015215 w 2821333"/>
                <a:gd name="connsiteY2" fmla="*/ 126034 h 2494800"/>
                <a:gd name="connsiteX3" fmla="*/ 1182192 w 2821333"/>
                <a:gd name="connsiteY3" fmla="*/ 5863 h 2494800"/>
                <a:gd name="connsiteX4" fmla="*/ 1666239 w 2821333"/>
                <a:gd name="connsiteY4" fmla="*/ 11801 h 2494800"/>
                <a:gd name="connsiteX5" fmla="*/ 1864302 w 2821333"/>
                <a:gd name="connsiteY5" fmla="*/ 126032 h 2494800"/>
                <a:gd name="connsiteX6" fmla="*/ 2784639 w 2821333"/>
                <a:gd name="connsiteY6" fmla="*/ 1794518 h 2494800"/>
                <a:gd name="connsiteX7" fmla="*/ 2787182 w 2821333"/>
                <a:gd name="connsiteY7" fmla="*/ 2007119 h 2494800"/>
                <a:gd name="connsiteX8" fmla="*/ 2550332 w 2821333"/>
                <a:gd name="connsiteY8" fmla="*/ 2413947 h 2494800"/>
                <a:gd name="connsiteX9" fmla="*/ 2357127 w 2821333"/>
                <a:gd name="connsiteY9" fmla="*/ 2489224 h 2494800"/>
                <a:gd name="connsiteX10" fmla="*/ 2167122 w 2821333"/>
                <a:gd name="connsiteY10" fmla="*/ 2489224 h 2494800"/>
                <a:gd name="connsiteX11" fmla="*/ 468951 w 2821333"/>
                <a:gd name="connsiteY11" fmla="*/ 2489224 h 2494800"/>
                <a:gd name="connsiteX12" fmla="*/ 253352 w 2821333"/>
                <a:gd name="connsiteY12" fmla="*/ 2384259 h 2494800"/>
                <a:gd name="connsiteX13" fmla="*/ 20453 w 2821333"/>
                <a:gd name="connsiteY13" fmla="*/ 2000431 h 2494800"/>
                <a:gd name="connsiteX0" fmla="*/ 31886 w 2813716"/>
                <a:gd name="connsiteY0" fmla="*/ 2034721 h 2494800"/>
                <a:gd name="connsiteX1" fmla="*/ 26647 w 2813716"/>
                <a:gd name="connsiteY1" fmla="*/ 1810648 h 2494800"/>
                <a:gd name="connsiteX2" fmla="*/ 1007598 w 2813716"/>
                <a:gd name="connsiteY2" fmla="*/ 126034 h 2494800"/>
                <a:gd name="connsiteX3" fmla="*/ 1174575 w 2813716"/>
                <a:gd name="connsiteY3" fmla="*/ 5863 h 2494800"/>
                <a:gd name="connsiteX4" fmla="*/ 1658622 w 2813716"/>
                <a:gd name="connsiteY4" fmla="*/ 11801 h 2494800"/>
                <a:gd name="connsiteX5" fmla="*/ 1856685 w 2813716"/>
                <a:gd name="connsiteY5" fmla="*/ 126032 h 2494800"/>
                <a:gd name="connsiteX6" fmla="*/ 2777022 w 2813716"/>
                <a:gd name="connsiteY6" fmla="*/ 1794518 h 2494800"/>
                <a:gd name="connsiteX7" fmla="*/ 2779565 w 2813716"/>
                <a:gd name="connsiteY7" fmla="*/ 2007119 h 2494800"/>
                <a:gd name="connsiteX8" fmla="*/ 2542715 w 2813716"/>
                <a:gd name="connsiteY8" fmla="*/ 2413947 h 2494800"/>
                <a:gd name="connsiteX9" fmla="*/ 2349510 w 2813716"/>
                <a:gd name="connsiteY9" fmla="*/ 2489224 h 2494800"/>
                <a:gd name="connsiteX10" fmla="*/ 2159505 w 2813716"/>
                <a:gd name="connsiteY10" fmla="*/ 2489224 h 2494800"/>
                <a:gd name="connsiteX11" fmla="*/ 461334 w 2813716"/>
                <a:gd name="connsiteY11" fmla="*/ 2489224 h 2494800"/>
                <a:gd name="connsiteX12" fmla="*/ 245735 w 2813716"/>
                <a:gd name="connsiteY12" fmla="*/ 2384259 h 2494800"/>
                <a:gd name="connsiteX13" fmla="*/ 31886 w 2813716"/>
                <a:gd name="connsiteY13" fmla="*/ 2034721 h 2494800"/>
                <a:gd name="connsiteX0" fmla="*/ 37583 w 2819413"/>
                <a:gd name="connsiteY0" fmla="*/ 2034721 h 2494800"/>
                <a:gd name="connsiteX1" fmla="*/ 32344 w 2819413"/>
                <a:gd name="connsiteY1" fmla="*/ 1810648 h 2494800"/>
                <a:gd name="connsiteX2" fmla="*/ 1013295 w 2819413"/>
                <a:gd name="connsiteY2" fmla="*/ 126034 h 2494800"/>
                <a:gd name="connsiteX3" fmla="*/ 1180272 w 2819413"/>
                <a:gd name="connsiteY3" fmla="*/ 5863 h 2494800"/>
                <a:gd name="connsiteX4" fmla="*/ 1664319 w 2819413"/>
                <a:gd name="connsiteY4" fmla="*/ 11801 h 2494800"/>
                <a:gd name="connsiteX5" fmla="*/ 1862382 w 2819413"/>
                <a:gd name="connsiteY5" fmla="*/ 126032 h 2494800"/>
                <a:gd name="connsiteX6" fmla="*/ 2782719 w 2819413"/>
                <a:gd name="connsiteY6" fmla="*/ 1794518 h 2494800"/>
                <a:gd name="connsiteX7" fmla="*/ 2785262 w 2819413"/>
                <a:gd name="connsiteY7" fmla="*/ 2007119 h 2494800"/>
                <a:gd name="connsiteX8" fmla="*/ 2548412 w 2819413"/>
                <a:gd name="connsiteY8" fmla="*/ 2413947 h 2494800"/>
                <a:gd name="connsiteX9" fmla="*/ 2355207 w 2819413"/>
                <a:gd name="connsiteY9" fmla="*/ 2489224 h 2494800"/>
                <a:gd name="connsiteX10" fmla="*/ 2165202 w 2819413"/>
                <a:gd name="connsiteY10" fmla="*/ 2489224 h 2494800"/>
                <a:gd name="connsiteX11" fmla="*/ 467031 w 2819413"/>
                <a:gd name="connsiteY11" fmla="*/ 2489224 h 2494800"/>
                <a:gd name="connsiteX12" fmla="*/ 251432 w 2819413"/>
                <a:gd name="connsiteY12" fmla="*/ 2384259 h 2494800"/>
                <a:gd name="connsiteX13" fmla="*/ 37583 w 2819413"/>
                <a:gd name="connsiteY13" fmla="*/ 2034721 h 2494800"/>
                <a:gd name="connsiteX0" fmla="*/ 37583 w 2819413"/>
                <a:gd name="connsiteY0" fmla="*/ 2034721 h 2489224"/>
                <a:gd name="connsiteX1" fmla="*/ 32344 w 2819413"/>
                <a:gd name="connsiteY1" fmla="*/ 1810648 h 2489224"/>
                <a:gd name="connsiteX2" fmla="*/ 1013295 w 2819413"/>
                <a:gd name="connsiteY2" fmla="*/ 126034 h 2489224"/>
                <a:gd name="connsiteX3" fmla="*/ 1180272 w 2819413"/>
                <a:gd name="connsiteY3" fmla="*/ 5863 h 2489224"/>
                <a:gd name="connsiteX4" fmla="*/ 1664319 w 2819413"/>
                <a:gd name="connsiteY4" fmla="*/ 11801 h 2489224"/>
                <a:gd name="connsiteX5" fmla="*/ 1862382 w 2819413"/>
                <a:gd name="connsiteY5" fmla="*/ 126032 h 2489224"/>
                <a:gd name="connsiteX6" fmla="*/ 2782719 w 2819413"/>
                <a:gd name="connsiteY6" fmla="*/ 1794518 h 2489224"/>
                <a:gd name="connsiteX7" fmla="*/ 2785262 w 2819413"/>
                <a:gd name="connsiteY7" fmla="*/ 2007119 h 2489224"/>
                <a:gd name="connsiteX8" fmla="*/ 2548412 w 2819413"/>
                <a:gd name="connsiteY8" fmla="*/ 2413947 h 2489224"/>
                <a:gd name="connsiteX9" fmla="*/ 2165202 w 2819413"/>
                <a:gd name="connsiteY9" fmla="*/ 2489224 h 2489224"/>
                <a:gd name="connsiteX10" fmla="*/ 467031 w 2819413"/>
                <a:gd name="connsiteY10" fmla="*/ 2489224 h 2489224"/>
                <a:gd name="connsiteX11" fmla="*/ 251432 w 2819413"/>
                <a:gd name="connsiteY11" fmla="*/ 2384259 h 2489224"/>
                <a:gd name="connsiteX12" fmla="*/ 37583 w 2819413"/>
                <a:gd name="connsiteY12" fmla="*/ 2034721 h 248922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9413"/>
                <a:gd name="connsiteY0" fmla="*/ 2034721 h 2496844"/>
                <a:gd name="connsiteX1" fmla="*/ 32344 w 2819413"/>
                <a:gd name="connsiteY1" fmla="*/ 1810648 h 2496844"/>
                <a:gd name="connsiteX2" fmla="*/ 1013295 w 2819413"/>
                <a:gd name="connsiteY2" fmla="*/ 126034 h 2496844"/>
                <a:gd name="connsiteX3" fmla="*/ 1180272 w 2819413"/>
                <a:gd name="connsiteY3" fmla="*/ 5863 h 2496844"/>
                <a:gd name="connsiteX4" fmla="*/ 1664319 w 2819413"/>
                <a:gd name="connsiteY4" fmla="*/ 11801 h 2496844"/>
                <a:gd name="connsiteX5" fmla="*/ 1862382 w 2819413"/>
                <a:gd name="connsiteY5" fmla="*/ 126032 h 2496844"/>
                <a:gd name="connsiteX6" fmla="*/ 2782719 w 2819413"/>
                <a:gd name="connsiteY6" fmla="*/ 1794518 h 2496844"/>
                <a:gd name="connsiteX7" fmla="*/ 2785262 w 2819413"/>
                <a:gd name="connsiteY7" fmla="*/ 2007119 h 2496844"/>
                <a:gd name="connsiteX8" fmla="*/ 2548412 w 2819413"/>
                <a:gd name="connsiteY8" fmla="*/ 2413947 h 2496844"/>
                <a:gd name="connsiteX9" fmla="*/ 2359512 w 2819413"/>
                <a:gd name="connsiteY9" fmla="*/ 2496844 h 2496844"/>
                <a:gd name="connsiteX10" fmla="*/ 467031 w 2819413"/>
                <a:gd name="connsiteY10" fmla="*/ 2489224 h 2496844"/>
                <a:gd name="connsiteX11" fmla="*/ 251432 w 2819413"/>
                <a:gd name="connsiteY11" fmla="*/ 2384259 h 2496844"/>
                <a:gd name="connsiteX12" fmla="*/ 37583 w 2819413"/>
                <a:gd name="connsiteY12" fmla="*/ 2034721 h 2496844"/>
                <a:gd name="connsiteX0" fmla="*/ 37583 w 2811257"/>
                <a:gd name="connsiteY0" fmla="*/ 2034721 h 2496844"/>
                <a:gd name="connsiteX1" fmla="*/ 32344 w 2811257"/>
                <a:gd name="connsiteY1" fmla="*/ 1810648 h 2496844"/>
                <a:gd name="connsiteX2" fmla="*/ 1013295 w 2811257"/>
                <a:gd name="connsiteY2" fmla="*/ 126034 h 2496844"/>
                <a:gd name="connsiteX3" fmla="*/ 1180272 w 2811257"/>
                <a:gd name="connsiteY3" fmla="*/ 5863 h 2496844"/>
                <a:gd name="connsiteX4" fmla="*/ 1664319 w 2811257"/>
                <a:gd name="connsiteY4" fmla="*/ 11801 h 2496844"/>
                <a:gd name="connsiteX5" fmla="*/ 1862382 w 2811257"/>
                <a:gd name="connsiteY5" fmla="*/ 126032 h 2496844"/>
                <a:gd name="connsiteX6" fmla="*/ 2782719 w 2811257"/>
                <a:gd name="connsiteY6" fmla="*/ 1794518 h 2496844"/>
                <a:gd name="connsiteX7" fmla="*/ 2785262 w 2811257"/>
                <a:gd name="connsiteY7" fmla="*/ 2007119 h 2496844"/>
                <a:gd name="connsiteX8" fmla="*/ 2548412 w 2811257"/>
                <a:gd name="connsiteY8" fmla="*/ 2413947 h 2496844"/>
                <a:gd name="connsiteX9" fmla="*/ 2359512 w 2811257"/>
                <a:gd name="connsiteY9" fmla="*/ 2496844 h 2496844"/>
                <a:gd name="connsiteX10" fmla="*/ 467031 w 2811257"/>
                <a:gd name="connsiteY10" fmla="*/ 2489224 h 2496844"/>
                <a:gd name="connsiteX11" fmla="*/ 251432 w 2811257"/>
                <a:gd name="connsiteY11" fmla="*/ 2384259 h 2496844"/>
                <a:gd name="connsiteX12" fmla="*/ 37583 w 2811257"/>
                <a:gd name="connsiteY12" fmla="*/ 2034721 h 2496844"/>
                <a:gd name="connsiteX0" fmla="*/ 37583 w 2812465"/>
                <a:gd name="connsiteY0" fmla="*/ 2034721 h 2496844"/>
                <a:gd name="connsiteX1" fmla="*/ 32344 w 2812465"/>
                <a:gd name="connsiteY1" fmla="*/ 1810648 h 2496844"/>
                <a:gd name="connsiteX2" fmla="*/ 1013295 w 2812465"/>
                <a:gd name="connsiteY2" fmla="*/ 126034 h 2496844"/>
                <a:gd name="connsiteX3" fmla="*/ 1180272 w 2812465"/>
                <a:gd name="connsiteY3" fmla="*/ 5863 h 2496844"/>
                <a:gd name="connsiteX4" fmla="*/ 1664319 w 2812465"/>
                <a:gd name="connsiteY4" fmla="*/ 11801 h 2496844"/>
                <a:gd name="connsiteX5" fmla="*/ 1862382 w 2812465"/>
                <a:gd name="connsiteY5" fmla="*/ 126032 h 2496844"/>
                <a:gd name="connsiteX6" fmla="*/ 2782719 w 2812465"/>
                <a:gd name="connsiteY6" fmla="*/ 1794518 h 2496844"/>
                <a:gd name="connsiteX7" fmla="*/ 2785262 w 2812465"/>
                <a:gd name="connsiteY7" fmla="*/ 2007119 h 2496844"/>
                <a:gd name="connsiteX8" fmla="*/ 2548412 w 2812465"/>
                <a:gd name="connsiteY8" fmla="*/ 2413947 h 2496844"/>
                <a:gd name="connsiteX9" fmla="*/ 2359512 w 2812465"/>
                <a:gd name="connsiteY9" fmla="*/ 2496844 h 2496844"/>
                <a:gd name="connsiteX10" fmla="*/ 467031 w 2812465"/>
                <a:gd name="connsiteY10" fmla="*/ 2489224 h 2496844"/>
                <a:gd name="connsiteX11" fmla="*/ 251432 w 2812465"/>
                <a:gd name="connsiteY11" fmla="*/ 2384259 h 2496844"/>
                <a:gd name="connsiteX12" fmla="*/ 37583 w 2812465"/>
                <a:gd name="connsiteY12" fmla="*/ 2034721 h 2496844"/>
                <a:gd name="connsiteX0" fmla="*/ 37583 w 2806319"/>
                <a:gd name="connsiteY0" fmla="*/ 2034721 h 2496844"/>
                <a:gd name="connsiteX1" fmla="*/ 32344 w 2806319"/>
                <a:gd name="connsiteY1" fmla="*/ 1810648 h 2496844"/>
                <a:gd name="connsiteX2" fmla="*/ 1013295 w 2806319"/>
                <a:gd name="connsiteY2" fmla="*/ 126034 h 2496844"/>
                <a:gd name="connsiteX3" fmla="*/ 1180272 w 2806319"/>
                <a:gd name="connsiteY3" fmla="*/ 5863 h 2496844"/>
                <a:gd name="connsiteX4" fmla="*/ 1664319 w 2806319"/>
                <a:gd name="connsiteY4" fmla="*/ 11801 h 2496844"/>
                <a:gd name="connsiteX5" fmla="*/ 1862382 w 2806319"/>
                <a:gd name="connsiteY5" fmla="*/ 126032 h 2496844"/>
                <a:gd name="connsiteX6" fmla="*/ 2782719 w 2806319"/>
                <a:gd name="connsiteY6" fmla="*/ 1794518 h 2496844"/>
                <a:gd name="connsiteX7" fmla="*/ 2785262 w 2806319"/>
                <a:gd name="connsiteY7" fmla="*/ 2007119 h 2496844"/>
                <a:gd name="connsiteX8" fmla="*/ 2548412 w 2806319"/>
                <a:gd name="connsiteY8" fmla="*/ 2413947 h 2496844"/>
                <a:gd name="connsiteX9" fmla="*/ 2359512 w 2806319"/>
                <a:gd name="connsiteY9" fmla="*/ 2496844 h 2496844"/>
                <a:gd name="connsiteX10" fmla="*/ 467031 w 2806319"/>
                <a:gd name="connsiteY10" fmla="*/ 2489224 h 2496844"/>
                <a:gd name="connsiteX11" fmla="*/ 251432 w 2806319"/>
                <a:gd name="connsiteY11" fmla="*/ 2384259 h 2496844"/>
                <a:gd name="connsiteX12" fmla="*/ 37583 w 2806319"/>
                <a:gd name="connsiteY12" fmla="*/ 2034721 h 2496844"/>
                <a:gd name="connsiteX0" fmla="*/ 37583 w 2806319"/>
                <a:gd name="connsiteY0" fmla="*/ 2034721 h 2496844"/>
                <a:gd name="connsiteX1" fmla="*/ 32344 w 2806319"/>
                <a:gd name="connsiteY1" fmla="*/ 1810648 h 2496844"/>
                <a:gd name="connsiteX2" fmla="*/ 990435 w 2806319"/>
                <a:gd name="connsiteY2" fmla="*/ 126034 h 2496844"/>
                <a:gd name="connsiteX3" fmla="*/ 1180272 w 2806319"/>
                <a:gd name="connsiteY3" fmla="*/ 5863 h 2496844"/>
                <a:gd name="connsiteX4" fmla="*/ 1664319 w 2806319"/>
                <a:gd name="connsiteY4" fmla="*/ 11801 h 2496844"/>
                <a:gd name="connsiteX5" fmla="*/ 1862382 w 2806319"/>
                <a:gd name="connsiteY5" fmla="*/ 126032 h 2496844"/>
                <a:gd name="connsiteX6" fmla="*/ 2782719 w 2806319"/>
                <a:gd name="connsiteY6" fmla="*/ 1794518 h 2496844"/>
                <a:gd name="connsiteX7" fmla="*/ 2785262 w 2806319"/>
                <a:gd name="connsiteY7" fmla="*/ 2007119 h 2496844"/>
                <a:gd name="connsiteX8" fmla="*/ 2548412 w 2806319"/>
                <a:gd name="connsiteY8" fmla="*/ 2413947 h 2496844"/>
                <a:gd name="connsiteX9" fmla="*/ 2359512 w 2806319"/>
                <a:gd name="connsiteY9" fmla="*/ 2496844 h 2496844"/>
                <a:gd name="connsiteX10" fmla="*/ 467031 w 2806319"/>
                <a:gd name="connsiteY10" fmla="*/ 2489224 h 2496844"/>
                <a:gd name="connsiteX11" fmla="*/ 251432 w 2806319"/>
                <a:gd name="connsiteY11" fmla="*/ 2384259 h 2496844"/>
                <a:gd name="connsiteX12" fmla="*/ 37583 w 2806319"/>
                <a:gd name="connsiteY12" fmla="*/ 2034721 h 2496844"/>
                <a:gd name="connsiteX0" fmla="*/ 37583 w 2806319"/>
                <a:gd name="connsiteY0" fmla="*/ 2031358 h 2493481"/>
                <a:gd name="connsiteX1" fmla="*/ 32344 w 2806319"/>
                <a:gd name="connsiteY1" fmla="*/ 1807285 h 2493481"/>
                <a:gd name="connsiteX2" fmla="*/ 990435 w 2806319"/>
                <a:gd name="connsiteY2" fmla="*/ 122671 h 2493481"/>
                <a:gd name="connsiteX3" fmla="*/ 1180272 w 2806319"/>
                <a:gd name="connsiteY3" fmla="*/ 2500 h 2493481"/>
                <a:gd name="connsiteX4" fmla="*/ 1664319 w 2806319"/>
                <a:gd name="connsiteY4" fmla="*/ 8438 h 2493481"/>
                <a:gd name="connsiteX5" fmla="*/ 1862382 w 2806319"/>
                <a:gd name="connsiteY5" fmla="*/ 122669 h 2493481"/>
                <a:gd name="connsiteX6" fmla="*/ 2782719 w 2806319"/>
                <a:gd name="connsiteY6" fmla="*/ 1791155 h 2493481"/>
                <a:gd name="connsiteX7" fmla="*/ 2785262 w 2806319"/>
                <a:gd name="connsiteY7" fmla="*/ 2003756 h 2493481"/>
                <a:gd name="connsiteX8" fmla="*/ 2548412 w 2806319"/>
                <a:gd name="connsiteY8" fmla="*/ 2410584 h 2493481"/>
                <a:gd name="connsiteX9" fmla="*/ 2359512 w 2806319"/>
                <a:gd name="connsiteY9" fmla="*/ 2493481 h 2493481"/>
                <a:gd name="connsiteX10" fmla="*/ 467031 w 2806319"/>
                <a:gd name="connsiteY10" fmla="*/ 2485861 h 2493481"/>
                <a:gd name="connsiteX11" fmla="*/ 251432 w 2806319"/>
                <a:gd name="connsiteY11" fmla="*/ 2380896 h 2493481"/>
                <a:gd name="connsiteX12" fmla="*/ 37583 w 2806319"/>
                <a:gd name="connsiteY12" fmla="*/ 2031358 h 24934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6238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37583 w 2806319"/>
                <a:gd name="connsiteY0" fmla="*/ 2028858 h 2490981"/>
                <a:gd name="connsiteX1" fmla="*/ 32344 w 2806319"/>
                <a:gd name="connsiteY1" fmla="*/ 1804785 h 2490981"/>
                <a:gd name="connsiteX2" fmla="*/ 990435 w 2806319"/>
                <a:gd name="connsiteY2" fmla="*/ 120171 h 2490981"/>
                <a:gd name="connsiteX3" fmla="*/ 1180272 w 2806319"/>
                <a:gd name="connsiteY3" fmla="*/ 0 h 2490981"/>
                <a:gd name="connsiteX4" fmla="*/ 1664319 w 2806319"/>
                <a:gd name="connsiteY4" fmla="*/ 5938 h 2490981"/>
                <a:gd name="connsiteX5" fmla="*/ 1847142 w 2806319"/>
                <a:gd name="connsiteY5" fmla="*/ 120169 h 2490981"/>
                <a:gd name="connsiteX6" fmla="*/ 2782719 w 2806319"/>
                <a:gd name="connsiteY6" fmla="*/ 1788655 h 2490981"/>
                <a:gd name="connsiteX7" fmla="*/ 2785262 w 2806319"/>
                <a:gd name="connsiteY7" fmla="*/ 2001256 h 2490981"/>
                <a:gd name="connsiteX8" fmla="*/ 2548412 w 2806319"/>
                <a:gd name="connsiteY8" fmla="*/ 2408084 h 2490981"/>
                <a:gd name="connsiteX9" fmla="*/ 2359512 w 2806319"/>
                <a:gd name="connsiteY9" fmla="*/ 2490981 h 2490981"/>
                <a:gd name="connsiteX10" fmla="*/ 467031 w 2806319"/>
                <a:gd name="connsiteY10" fmla="*/ 2483361 h 2490981"/>
                <a:gd name="connsiteX11" fmla="*/ 251432 w 2806319"/>
                <a:gd name="connsiteY11" fmla="*/ 2378396 h 2490981"/>
                <a:gd name="connsiteX12" fmla="*/ 37583 w 2806319"/>
                <a:gd name="connsiteY12" fmla="*/ 2028858 h 2490981"/>
                <a:gd name="connsiteX0" fmla="*/ 47325 w 2800821"/>
                <a:gd name="connsiteY0" fmla="*/ 2044098 h 2490981"/>
                <a:gd name="connsiteX1" fmla="*/ 26846 w 2800821"/>
                <a:gd name="connsiteY1" fmla="*/ 1804785 h 2490981"/>
                <a:gd name="connsiteX2" fmla="*/ 984937 w 2800821"/>
                <a:gd name="connsiteY2" fmla="*/ 120171 h 2490981"/>
                <a:gd name="connsiteX3" fmla="*/ 1174774 w 2800821"/>
                <a:gd name="connsiteY3" fmla="*/ 0 h 2490981"/>
                <a:gd name="connsiteX4" fmla="*/ 1658821 w 2800821"/>
                <a:gd name="connsiteY4" fmla="*/ 5938 h 2490981"/>
                <a:gd name="connsiteX5" fmla="*/ 1841644 w 2800821"/>
                <a:gd name="connsiteY5" fmla="*/ 120169 h 2490981"/>
                <a:gd name="connsiteX6" fmla="*/ 2777221 w 2800821"/>
                <a:gd name="connsiteY6" fmla="*/ 1788655 h 2490981"/>
                <a:gd name="connsiteX7" fmla="*/ 2779764 w 2800821"/>
                <a:gd name="connsiteY7" fmla="*/ 2001256 h 2490981"/>
                <a:gd name="connsiteX8" fmla="*/ 2542914 w 2800821"/>
                <a:gd name="connsiteY8" fmla="*/ 2408084 h 2490981"/>
                <a:gd name="connsiteX9" fmla="*/ 2354014 w 2800821"/>
                <a:gd name="connsiteY9" fmla="*/ 2490981 h 2490981"/>
                <a:gd name="connsiteX10" fmla="*/ 461533 w 2800821"/>
                <a:gd name="connsiteY10" fmla="*/ 2483361 h 2490981"/>
                <a:gd name="connsiteX11" fmla="*/ 245934 w 2800821"/>
                <a:gd name="connsiteY11" fmla="*/ 2378396 h 2490981"/>
                <a:gd name="connsiteX12" fmla="*/ 47325 w 2800821"/>
                <a:gd name="connsiteY12" fmla="*/ 2044098 h 2490981"/>
                <a:gd name="connsiteX0" fmla="*/ 47325 w 2800821"/>
                <a:gd name="connsiteY0" fmla="*/ 2044098 h 2490981"/>
                <a:gd name="connsiteX1" fmla="*/ 26846 w 2800821"/>
                <a:gd name="connsiteY1" fmla="*/ 1804785 h 2490981"/>
                <a:gd name="connsiteX2" fmla="*/ 984937 w 2800821"/>
                <a:gd name="connsiteY2" fmla="*/ 120171 h 2490981"/>
                <a:gd name="connsiteX3" fmla="*/ 1174774 w 2800821"/>
                <a:gd name="connsiteY3" fmla="*/ 0 h 2490981"/>
                <a:gd name="connsiteX4" fmla="*/ 1658821 w 2800821"/>
                <a:gd name="connsiteY4" fmla="*/ 5938 h 2490981"/>
                <a:gd name="connsiteX5" fmla="*/ 1841644 w 2800821"/>
                <a:gd name="connsiteY5" fmla="*/ 120169 h 2490981"/>
                <a:gd name="connsiteX6" fmla="*/ 2777221 w 2800821"/>
                <a:gd name="connsiteY6" fmla="*/ 1788655 h 2490981"/>
                <a:gd name="connsiteX7" fmla="*/ 2779764 w 2800821"/>
                <a:gd name="connsiteY7" fmla="*/ 2001256 h 2490981"/>
                <a:gd name="connsiteX8" fmla="*/ 2542914 w 2800821"/>
                <a:gd name="connsiteY8" fmla="*/ 2408084 h 2490981"/>
                <a:gd name="connsiteX9" fmla="*/ 2354014 w 2800821"/>
                <a:gd name="connsiteY9" fmla="*/ 2490981 h 2490981"/>
                <a:gd name="connsiteX10" fmla="*/ 461533 w 2800821"/>
                <a:gd name="connsiteY10" fmla="*/ 2483361 h 2490981"/>
                <a:gd name="connsiteX11" fmla="*/ 245934 w 2800821"/>
                <a:gd name="connsiteY11" fmla="*/ 2378396 h 2490981"/>
                <a:gd name="connsiteX12" fmla="*/ 47325 w 2800821"/>
                <a:gd name="connsiteY12" fmla="*/ 2044098 h 2490981"/>
                <a:gd name="connsiteX0" fmla="*/ 44746 w 2798242"/>
                <a:gd name="connsiteY0" fmla="*/ 2044098 h 2490981"/>
                <a:gd name="connsiteX1" fmla="*/ 28077 w 2798242"/>
                <a:gd name="connsiteY1" fmla="*/ 1789545 h 2490981"/>
                <a:gd name="connsiteX2" fmla="*/ 982358 w 2798242"/>
                <a:gd name="connsiteY2" fmla="*/ 120171 h 2490981"/>
                <a:gd name="connsiteX3" fmla="*/ 1172195 w 2798242"/>
                <a:gd name="connsiteY3" fmla="*/ 0 h 2490981"/>
                <a:gd name="connsiteX4" fmla="*/ 1656242 w 2798242"/>
                <a:gd name="connsiteY4" fmla="*/ 5938 h 2490981"/>
                <a:gd name="connsiteX5" fmla="*/ 1839065 w 2798242"/>
                <a:gd name="connsiteY5" fmla="*/ 120169 h 2490981"/>
                <a:gd name="connsiteX6" fmla="*/ 2774642 w 2798242"/>
                <a:gd name="connsiteY6" fmla="*/ 1788655 h 2490981"/>
                <a:gd name="connsiteX7" fmla="*/ 2777185 w 2798242"/>
                <a:gd name="connsiteY7" fmla="*/ 2001256 h 2490981"/>
                <a:gd name="connsiteX8" fmla="*/ 2540335 w 2798242"/>
                <a:gd name="connsiteY8" fmla="*/ 2408084 h 2490981"/>
                <a:gd name="connsiteX9" fmla="*/ 2351435 w 2798242"/>
                <a:gd name="connsiteY9" fmla="*/ 2490981 h 2490981"/>
                <a:gd name="connsiteX10" fmla="*/ 458954 w 2798242"/>
                <a:gd name="connsiteY10" fmla="*/ 2483361 h 2490981"/>
                <a:gd name="connsiteX11" fmla="*/ 243355 w 2798242"/>
                <a:gd name="connsiteY11" fmla="*/ 2378396 h 2490981"/>
                <a:gd name="connsiteX12" fmla="*/ 44746 w 2798242"/>
                <a:gd name="connsiteY12" fmla="*/ 2044098 h 2490981"/>
                <a:gd name="connsiteX0" fmla="*/ 33290 w 2786786"/>
                <a:gd name="connsiteY0" fmla="*/ 2044098 h 2490981"/>
                <a:gd name="connsiteX1" fmla="*/ 16621 w 2786786"/>
                <a:gd name="connsiteY1" fmla="*/ 1789545 h 2490981"/>
                <a:gd name="connsiteX2" fmla="*/ 970902 w 2786786"/>
                <a:gd name="connsiteY2" fmla="*/ 120171 h 2490981"/>
                <a:gd name="connsiteX3" fmla="*/ 1160739 w 2786786"/>
                <a:gd name="connsiteY3" fmla="*/ 0 h 2490981"/>
                <a:gd name="connsiteX4" fmla="*/ 1644786 w 2786786"/>
                <a:gd name="connsiteY4" fmla="*/ 5938 h 2490981"/>
                <a:gd name="connsiteX5" fmla="*/ 1827609 w 2786786"/>
                <a:gd name="connsiteY5" fmla="*/ 120169 h 2490981"/>
                <a:gd name="connsiteX6" fmla="*/ 2763186 w 2786786"/>
                <a:gd name="connsiteY6" fmla="*/ 1788655 h 2490981"/>
                <a:gd name="connsiteX7" fmla="*/ 2765729 w 2786786"/>
                <a:gd name="connsiteY7" fmla="*/ 2001256 h 2490981"/>
                <a:gd name="connsiteX8" fmla="*/ 2528879 w 2786786"/>
                <a:gd name="connsiteY8" fmla="*/ 2408084 h 2490981"/>
                <a:gd name="connsiteX9" fmla="*/ 2339979 w 2786786"/>
                <a:gd name="connsiteY9" fmla="*/ 2490981 h 2490981"/>
                <a:gd name="connsiteX10" fmla="*/ 447498 w 2786786"/>
                <a:gd name="connsiteY10" fmla="*/ 2483361 h 2490981"/>
                <a:gd name="connsiteX11" fmla="*/ 231899 w 2786786"/>
                <a:gd name="connsiteY11" fmla="*/ 2378396 h 2490981"/>
                <a:gd name="connsiteX12" fmla="*/ 33290 w 2786786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31410 w 2789317"/>
                <a:gd name="connsiteY8" fmla="*/ 240808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65700 w 2789317"/>
                <a:gd name="connsiteY8" fmla="*/ 236236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34430 w 2789317"/>
                <a:gd name="connsiteY11" fmla="*/ 2378396 h 2490981"/>
                <a:gd name="connsiteX12" fmla="*/ 35821 w 2789317"/>
                <a:gd name="connsiteY12" fmla="*/ 2044098 h 2490981"/>
                <a:gd name="connsiteX0" fmla="*/ 35821 w 2789317"/>
                <a:gd name="connsiteY0" fmla="*/ 2044098 h 2490981"/>
                <a:gd name="connsiteX1" fmla="*/ 19152 w 2789317"/>
                <a:gd name="connsiteY1" fmla="*/ 1789545 h 2490981"/>
                <a:gd name="connsiteX2" fmla="*/ 973433 w 2789317"/>
                <a:gd name="connsiteY2" fmla="*/ 120171 h 2490981"/>
                <a:gd name="connsiteX3" fmla="*/ 1163270 w 2789317"/>
                <a:gd name="connsiteY3" fmla="*/ 0 h 2490981"/>
                <a:gd name="connsiteX4" fmla="*/ 1647317 w 2789317"/>
                <a:gd name="connsiteY4" fmla="*/ 5938 h 2490981"/>
                <a:gd name="connsiteX5" fmla="*/ 1830140 w 2789317"/>
                <a:gd name="connsiteY5" fmla="*/ 120169 h 2490981"/>
                <a:gd name="connsiteX6" fmla="*/ 2765717 w 2789317"/>
                <a:gd name="connsiteY6" fmla="*/ 1788655 h 2490981"/>
                <a:gd name="connsiteX7" fmla="*/ 2768260 w 2789317"/>
                <a:gd name="connsiteY7" fmla="*/ 2001256 h 2490981"/>
                <a:gd name="connsiteX8" fmla="*/ 2565700 w 2789317"/>
                <a:gd name="connsiteY8" fmla="*/ 2362364 h 2490981"/>
                <a:gd name="connsiteX9" fmla="*/ 2342510 w 2789317"/>
                <a:gd name="connsiteY9" fmla="*/ 2490981 h 2490981"/>
                <a:gd name="connsiteX10" fmla="*/ 450029 w 2789317"/>
                <a:gd name="connsiteY10" fmla="*/ 2483361 h 2490981"/>
                <a:gd name="connsiteX11" fmla="*/ 215380 w 2789317"/>
                <a:gd name="connsiteY11" fmla="*/ 2347916 h 2490981"/>
                <a:gd name="connsiteX12" fmla="*/ 35821 w 2789317"/>
                <a:gd name="connsiteY12" fmla="*/ 2044098 h 2490981"/>
                <a:gd name="connsiteX0" fmla="*/ 35821 w 2781321"/>
                <a:gd name="connsiteY0" fmla="*/ 2044098 h 2490981"/>
                <a:gd name="connsiteX1" fmla="*/ 19152 w 2781321"/>
                <a:gd name="connsiteY1" fmla="*/ 1789545 h 2490981"/>
                <a:gd name="connsiteX2" fmla="*/ 973433 w 2781321"/>
                <a:gd name="connsiteY2" fmla="*/ 120171 h 2490981"/>
                <a:gd name="connsiteX3" fmla="*/ 1163270 w 2781321"/>
                <a:gd name="connsiteY3" fmla="*/ 0 h 2490981"/>
                <a:gd name="connsiteX4" fmla="*/ 1647317 w 2781321"/>
                <a:gd name="connsiteY4" fmla="*/ 5938 h 2490981"/>
                <a:gd name="connsiteX5" fmla="*/ 1830140 w 2781321"/>
                <a:gd name="connsiteY5" fmla="*/ 120169 h 2490981"/>
                <a:gd name="connsiteX6" fmla="*/ 2765717 w 2781321"/>
                <a:gd name="connsiteY6" fmla="*/ 1788655 h 2490981"/>
                <a:gd name="connsiteX7" fmla="*/ 2745400 w 2781321"/>
                <a:gd name="connsiteY7" fmla="*/ 2050786 h 2490981"/>
                <a:gd name="connsiteX8" fmla="*/ 2565700 w 2781321"/>
                <a:gd name="connsiteY8" fmla="*/ 2362364 h 2490981"/>
                <a:gd name="connsiteX9" fmla="*/ 2342510 w 2781321"/>
                <a:gd name="connsiteY9" fmla="*/ 2490981 h 2490981"/>
                <a:gd name="connsiteX10" fmla="*/ 450029 w 2781321"/>
                <a:gd name="connsiteY10" fmla="*/ 2483361 h 2490981"/>
                <a:gd name="connsiteX11" fmla="*/ 215380 w 2781321"/>
                <a:gd name="connsiteY11" fmla="*/ 2347916 h 2490981"/>
                <a:gd name="connsiteX12" fmla="*/ 35821 w 2781321"/>
                <a:gd name="connsiteY12" fmla="*/ 2044098 h 2490981"/>
                <a:gd name="connsiteX0" fmla="*/ 35821 w 2786135"/>
                <a:gd name="connsiteY0" fmla="*/ 2044098 h 2490981"/>
                <a:gd name="connsiteX1" fmla="*/ 19152 w 2786135"/>
                <a:gd name="connsiteY1" fmla="*/ 1789545 h 2490981"/>
                <a:gd name="connsiteX2" fmla="*/ 973433 w 2786135"/>
                <a:gd name="connsiteY2" fmla="*/ 120171 h 2490981"/>
                <a:gd name="connsiteX3" fmla="*/ 1163270 w 2786135"/>
                <a:gd name="connsiteY3" fmla="*/ 0 h 2490981"/>
                <a:gd name="connsiteX4" fmla="*/ 1647317 w 2786135"/>
                <a:gd name="connsiteY4" fmla="*/ 5938 h 2490981"/>
                <a:gd name="connsiteX5" fmla="*/ 1830140 w 2786135"/>
                <a:gd name="connsiteY5" fmla="*/ 120169 h 2490981"/>
                <a:gd name="connsiteX6" fmla="*/ 2765717 w 2786135"/>
                <a:gd name="connsiteY6" fmla="*/ 1788655 h 2490981"/>
                <a:gd name="connsiteX7" fmla="*/ 2745400 w 2786135"/>
                <a:gd name="connsiteY7" fmla="*/ 2050786 h 2490981"/>
                <a:gd name="connsiteX8" fmla="*/ 2565700 w 2786135"/>
                <a:gd name="connsiteY8" fmla="*/ 2362364 h 2490981"/>
                <a:gd name="connsiteX9" fmla="*/ 2342510 w 2786135"/>
                <a:gd name="connsiteY9" fmla="*/ 2490981 h 2490981"/>
                <a:gd name="connsiteX10" fmla="*/ 450029 w 2786135"/>
                <a:gd name="connsiteY10" fmla="*/ 2483361 h 2490981"/>
                <a:gd name="connsiteX11" fmla="*/ 215380 w 2786135"/>
                <a:gd name="connsiteY11" fmla="*/ 2347916 h 2490981"/>
                <a:gd name="connsiteX12" fmla="*/ 35821 w 2786135"/>
                <a:gd name="connsiteY12" fmla="*/ 2044098 h 2490981"/>
                <a:gd name="connsiteX0" fmla="*/ 35821 w 2779661"/>
                <a:gd name="connsiteY0" fmla="*/ 2044098 h 2490981"/>
                <a:gd name="connsiteX1" fmla="*/ 19152 w 2779661"/>
                <a:gd name="connsiteY1" fmla="*/ 1789545 h 2490981"/>
                <a:gd name="connsiteX2" fmla="*/ 973433 w 2779661"/>
                <a:gd name="connsiteY2" fmla="*/ 120171 h 2490981"/>
                <a:gd name="connsiteX3" fmla="*/ 1163270 w 2779661"/>
                <a:gd name="connsiteY3" fmla="*/ 0 h 2490981"/>
                <a:gd name="connsiteX4" fmla="*/ 1647317 w 2779661"/>
                <a:gd name="connsiteY4" fmla="*/ 5938 h 2490981"/>
                <a:gd name="connsiteX5" fmla="*/ 1830140 w 2779661"/>
                <a:gd name="connsiteY5" fmla="*/ 120169 h 2490981"/>
                <a:gd name="connsiteX6" fmla="*/ 2765717 w 2779661"/>
                <a:gd name="connsiteY6" fmla="*/ 1788655 h 2490981"/>
                <a:gd name="connsiteX7" fmla="*/ 2745400 w 2779661"/>
                <a:gd name="connsiteY7" fmla="*/ 2050786 h 2490981"/>
                <a:gd name="connsiteX8" fmla="*/ 2565700 w 2779661"/>
                <a:gd name="connsiteY8" fmla="*/ 2362364 h 2490981"/>
                <a:gd name="connsiteX9" fmla="*/ 2342510 w 2779661"/>
                <a:gd name="connsiteY9" fmla="*/ 2490981 h 2490981"/>
                <a:gd name="connsiteX10" fmla="*/ 450029 w 2779661"/>
                <a:gd name="connsiteY10" fmla="*/ 2483361 h 2490981"/>
                <a:gd name="connsiteX11" fmla="*/ 215380 w 2779661"/>
                <a:gd name="connsiteY11" fmla="*/ 2347916 h 2490981"/>
                <a:gd name="connsiteX12" fmla="*/ 35821 w 277966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66183 w 2772411"/>
                <a:gd name="connsiteY2" fmla="*/ 12017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68385 h 2515268"/>
                <a:gd name="connsiteX1" fmla="*/ 27142 w 2772411"/>
                <a:gd name="connsiteY1" fmla="*/ 1790972 h 2515268"/>
                <a:gd name="connsiteX2" fmla="*/ 950943 w 2772411"/>
                <a:gd name="connsiteY2" fmla="*/ 152078 h 2515268"/>
                <a:gd name="connsiteX3" fmla="*/ 1041642 w 2772411"/>
                <a:gd name="connsiteY3" fmla="*/ 57373 h 2515268"/>
                <a:gd name="connsiteX4" fmla="*/ 1156020 w 2772411"/>
                <a:gd name="connsiteY4" fmla="*/ 24287 h 2515268"/>
                <a:gd name="connsiteX5" fmla="*/ 1640067 w 2772411"/>
                <a:gd name="connsiteY5" fmla="*/ 30225 h 2515268"/>
                <a:gd name="connsiteX6" fmla="*/ 1822890 w 2772411"/>
                <a:gd name="connsiteY6" fmla="*/ 144456 h 2515268"/>
                <a:gd name="connsiteX7" fmla="*/ 2758467 w 2772411"/>
                <a:gd name="connsiteY7" fmla="*/ 1812942 h 2515268"/>
                <a:gd name="connsiteX8" fmla="*/ 2738150 w 2772411"/>
                <a:gd name="connsiteY8" fmla="*/ 2075073 h 2515268"/>
                <a:gd name="connsiteX9" fmla="*/ 2558450 w 2772411"/>
                <a:gd name="connsiteY9" fmla="*/ 2386651 h 2515268"/>
                <a:gd name="connsiteX10" fmla="*/ 2335260 w 2772411"/>
                <a:gd name="connsiteY10" fmla="*/ 2515268 h 2515268"/>
                <a:gd name="connsiteX11" fmla="*/ 442779 w 2772411"/>
                <a:gd name="connsiteY11" fmla="*/ 2507648 h 2515268"/>
                <a:gd name="connsiteX12" fmla="*/ 208130 w 2772411"/>
                <a:gd name="connsiteY12" fmla="*/ 2372203 h 2515268"/>
                <a:gd name="connsiteX13" fmla="*/ 28571 w 2772411"/>
                <a:gd name="connsiteY13" fmla="*/ 2068385 h 2515268"/>
                <a:gd name="connsiteX0" fmla="*/ 28571 w 2772411"/>
                <a:gd name="connsiteY0" fmla="*/ 2068385 h 2515268"/>
                <a:gd name="connsiteX1" fmla="*/ 27142 w 2772411"/>
                <a:gd name="connsiteY1" fmla="*/ 1790972 h 2515268"/>
                <a:gd name="connsiteX2" fmla="*/ 950943 w 2772411"/>
                <a:gd name="connsiteY2" fmla="*/ 152078 h 2515268"/>
                <a:gd name="connsiteX3" fmla="*/ 1041642 w 2772411"/>
                <a:gd name="connsiteY3" fmla="*/ 57373 h 2515268"/>
                <a:gd name="connsiteX4" fmla="*/ 1156020 w 2772411"/>
                <a:gd name="connsiteY4" fmla="*/ 24287 h 2515268"/>
                <a:gd name="connsiteX5" fmla="*/ 1640067 w 2772411"/>
                <a:gd name="connsiteY5" fmla="*/ 30225 h 2515268"/>
                <a:gd name="connsiteX6" fmla="*/ 1822890 w 2772411"/>
                <a:gd name="connsiteY6" fmla="*/ 144456 h 2515268"/>
                <a:gd name="connsiteX7" fmla="*/ 2758467 w 2772411"/>
                <a:gd name="connsiteY7" fmla="*/ 1812942 h 2515268"/>
                <a:gd name="connsiteX8" fmla="*/ 2738150 w 2772411"/>
                <a:gd name="connsiteY8" fmla="*/ 2075073 h 2515268"/>
                <a:gd name="connsiteX9" fmla="*/ 2558450 w 2772411"/>
                <a:gd name="connsiteY9" fmla="*/ 2386651 h 2515268"/>
                <a:gd name="connsiteX10" fmla="*/ 2335260 w 2772411"/>
                <a:gd name="connsiteY10" fmla="*/ 2515268 h 2515268"/>
                <a:gd name="connsiteX11" fmla="*/ 442779 w 2772411"/>
                <a:gd name="connsiteY11" fmla="*/ 2507648 h 2515268"/>
                <a:gd name="connsiteX12" fmla="*/ 208130 w 2772411"/>
                <a:gd name="connsiteY12" fmla="*/ 2372203 h 2515268"/>
                <a:gd name="connsiteX13" fmla="*/ 28571 w 2772411"/>
                <a:gd name="connsiteY13" fmla="*/ 2068385 h 2515268"/>
                <a:gd name="connsiteX0" fmla="*/ 28571 w 2772411"/>
                <a:gd name="connsiteY0" fmla="*/ 2052174 h 2499057"/>
                <a:gd name="connsiteX1" fmla="*/ 27142 w 2772411"/>
                <a:gd name="connsiteY1" fmla="*/ 1774761 h 2499057"/>
                <a:gd name="connsiteX2" fmla="*/ 950943 w 2772411"/>
                <a:gd name="connsiteY2" fmla="*/ 135867 h 2499057"/>
                <a:gd name="connsiteX3" fmla="*/ 992112 w 2772411"/>
                <a:gd name="connsiteY3" fmla="*/ 90692 h 2499057"/>
                <a:gd name="connsiteX4" fmla="*/ 1156020 w 2772411"/>
                <a:gd name="connsiteY4" fmla="*/ 8076 h 2499057"/>
                <a:gd name="connsiteX5" fmla="*/ 1640067 w 2772411"/>
                <a:gd name="connsiteY5" fmla="*/ 14014 h 2499057"/>
                <a:gd name="connsiteX6" fmla="*/ 1822890 w 2772411"/>
                <a:gd name="connsiteY6" fmla="*/ 128245 h 2499057"/>
                <a:gd name="connsiteX7" fmla="*/ 2758467 w 2772411"/>
                <a:gd name="connsiteY7" fmla="*/ 1796731 h 2499057"/>
                <a:gd name="connsiteX8" fmla="*/ 2738150 w 2772411"/>
                <a:gd name="connsiteY8" fmla="*/ 2058862 h 2499057"/>
                <a:gd name="connsiteX9" fmla="*/ 2558450 w 2772411"/>
                <a:gd name="connsiteY9" fmla="*/ 2370440 h 2499057"/>
                <a:gd name="connsiteX10" fmla="*/ 2335260 w 2772411"/>
                <a:gd name="connsiteY10" fmla="*/ 2499057 h 2499057"/>
                <a:gd name="connsiteX11" fmla="*/ 442779 w 2772411"/>
                <a:gd name="connsiteY11" fmla="*/ 2491437 h 2499057"/>
                <a:gd name="connsiteX12" fmla="*/ 208130 w 2772411"/>
                <a:gd name="connsiteY12" fmla="*/ 2355992 h 2499057"/>
                <a:gd name="connsiteX13" fmla="*/ 28571 w 2772411"/>
                <a:gd name="connsiteY13" fmla="*/ 2052174 h 2499057"/>
                <a:gd name="connsiteX0" fmla="*/ 28571 w 2772411"/>
                <a:gd name="connsiteY0" fmla="*/ 2084110 h 2530993"/>
                <a:gd name="connsiteX1" fmla="*/ 27142 w 2772411"/>
                <a:gd name="connsiteY1" fmla="*/ 1806697 h 2530993"/>
                <a:gd name="connsiteX2" fmla="*/ 950943 w 2772411"/>
                <a:gd name="connsiteY2" fmla="*/ 167803 h 2530993"/>
                <a:gd name="connsiteX3" fmla="*/ 1156020 w 2772411"/>
                <a:gd name="connsiteY3" fmla="*/ 40012 h 2530993"/>
                <a:gd name="connsiteX4" fmla="*/ 1640067 w 2772411"/>
                <a:gd name="connsiteY4" fmla="*/ 45950 h 2530993"/>
                <a:gd name="connsiteX5" fmla="*/ 1822890 w 2772411"/>
                <a:gd name="connsiteY5" fmla="*/ 160181 h 2530993"/>
                <a:gd name="connsiteX6" fmla="*/ 2758467 w 2772411"/>
                <a:gd name="connsiteY6" fmla="*/ 1828667 h 2530993"/>
                <a:gd name="connsiteX7" fmla="*/ 2738150 w 2772411"/>
                <a:gd name="connsiteY7" fmla="*/ 2090798 h 2530993"/>
                <a:gd name="connsiteX8" fmla="*/ 2558450 w 2772411"/>
                <a:gd name="connsiteY8" fmla="*/ 2402376 h 2530993"/>
                <a:gd name="connsiteX9" fmla="*/ 2335260 w 2772411"/>
                <a:gd name="connsiteY9" fmla="*/ 2530993 h 2530993"/>
                <a:gd name="connsiteX10" fmla="*/ 442779 w 2772411"/>
                <a:gd name="connsiteY10" fmla="*/ 2523373 h 2530993"/>
                <a:gd name="connsiteX11" fmla="*/ 208130 w 2772411"/>
                <a:gd name="connsiteY11" fmla="*/ 2387928 h 2530993"/>
                <a:gd name="connsiteX12" fmla="*/ 28571 w 2772411"/>
                <a:gd name="connsiteY12" fmla="*/ 2084110 h 2530993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640067 w 2772411"/>
                <a:gd name="connsiteY4" fmla="*/ 593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4098 h 2490981"/>
                <a:gd name="connsiteX1" fmla="*/ 27142 w 2772411"/>
                <a:gd name="connsiteY1" fmla="*/ 1766685 h 2490981"/>
                <a:gd name="connsiteX2" fmla="*/ 950943 w 2772411"/>
                <a:gd name="connsiteY2" fmla="*/ 127791 h 2490981"/>
                <a:gd name="connsiteX3" fmla="*/ 1156020 w 2772411"/>
                <a:gd name="connsiteY3" fmla="*/ 0 h 2490981"/>
                <a:gd name="connsiteX4" fmla="*/ 1571487 w 2772411"/>
                <a:gd name="connsiteY4" fmla="*/ 2128 h 2490981"/>
                <a:gd name="connsiteX5" fmla="*/ 1822890 w 2772411"/>
                <a:gd name="connsiteY5" fmla="*/ 120169 h 2490981"/>
                <a:gd name="connsiteX6" fmla="*/ 2758467 w 2772411"/>
                <a:gd name="connsiteY6" fmla="*/ 1788655 h 2490981"/>
                <a:gd name="connsiteX7" fmla="*/ 2738150 w 2772411"/>
                <a:gd name="connsiteY7" fmla="*/ 2050786 h 2490981"/>
                <a:gd name="connsiteX8" fmla="*/ 2558450 w 2772411"/>
                <a:gd name="connsiteY8" fmla="*/ 2362364 h 2490981"/>
                <a:gd name="connsiteX9" fmla="*/ 2335260 w 2772411"/>
                <a:gd name="connsiteY9" fmla="*/ 2490981 h 2490981"/>
                <a:gd name="connsiteX10" fmla="*/ 442779 w 2772411"/>
                <a:gd name="connsiteY10" fmla="*/ 2483361 h 2490981"/>
                <a:gd name="connsiteX11" fmla="*/ 208130 w 2772411"/>
                <a:gd name="connsiteY11" fmla="*/ 2347916 h 2490981"/>
                <a:gd name="connsiteX12" fmla="*/ 28571 w 2772411"/>
                <a:gd name="connsiteY12" fmla="*/ 2044098 h 249098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71487 w 2772411"/>
                <a:gd name="connsiteY4" fmla="*/ 593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71487 w 2772411"/>
                <a:gd name="connsiteY4" fmla="*/ 593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2289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1146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11460 w 2772411"/>
                <a:gd name="connsiteY5" fmla="*/ 12397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807650 w 2772411"/>
                <a:gd name="connsiteY5" fmla="*/ 13921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796220 w 2772411"/>
                <a:gd name="connsiteY5" fmla="*/ 11635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72411"/>
                <a:gd name="connsiteY0" fmla="*/ 2047908 h 2494791"/>
                <a:gd name="connsiteX1" fmla="*/ 27142 w 2772411"/>
                <a:gd name="connsiteY1" fmla="*/ 1770495 h 2494791"/>
                <a:gd name="connsiteX2" fmla="*/ 950943 w 2772411"/>
                <a:gd name="connsiteY2" fmla="*/ 131601 h 2494791"/>
                <a:gd name="connsiteX3" fmla="*/ 1213170 w 2772411"/>
                <a:gd name="connsiteY3" fmla="*/ 0 h 2494791"/>
                <a:gd name="connsiteX4" fmla="*/ 1563867 w 2772411"/>
                <a:gd name="connsiteY4" fmla="*/ 2128 h 2494791"/>
                <a:gd name="connsiteX5" fmla="*/ 1796220 w 2772411"/>
                <a:gd name="connsiteY5" fmla="*/ 116359 h 2494791"/>
                <a:gd name="connsiteX6" fmla="*/ 2758467 w 2772411"/>
                <a:gd name="connsiteY6" fmla="*/ 1792465 h 2494791"/>
                <a:gd name="connsiteX7" fmla="*/ 2738150 w 2772411"/>
                <a:gd name="connsiteY7" fmla="*/ 2054596 h 2494791"/>
                <a:gd name="connsiteX8" fmla="*/ 2558450 w 2772411"/>
                <a:gd name="connsiteY8" fmla="*/ 2366174 h 2494791"/>
                <a:gd name="connsiteX9" fmla="*/ 2335260 w 2772411"/>
                <a:gd name="connsiteY9" fmla="*/ 2494791 h 2494791"/>
                <a:gd name="connsiteX10" fmla="*/ 442779 w 2772411"/>
                <a:gd name="connsiteY10" fmla="*/ 2487171 h 2494791"/>
                <a:gd name="connsiteX11" fmla="*/ 208130 w 2772411"/>
                <a:gd name="connsiteY11" fmla="*/ 2351726 h 2494791"/>
                <a:gd name="connsiteX12" fmla="*/ 28571 w 2772411"/>
                <a:gd name="connsiteY12" fmla="*/ 2047908 h 2494791"/>
                <a:gd name="connsiteX0" fmla="*/ 28571 w 2758388"/>
                <a:gd name="connsiteY0" fmla="*/ 2047908 h 2494791"/>
                <a:gd name="connsiteX1" fmla="*/ 27142 w 2758388"/>
                <a:gd name="connsiteY1" fmla="*/ 1770495 h 2494791"/>
                <a:gd name="connsiteX2" fmla="*/ 950943 w 2758388"/>
                <a:gd name="connsiteY2" fmla="*/ 131601 h 2494791"/>
                <a:gd name="connsiteX3" fmla="*/ 1213170 w 2758388"/>
                <a:gd name="connsiteY3" fmla="*/ 0 h 2494791"/>
                <a:gd name="connsiteX4" fmla="*/ 1563867 w 2758388"/>
                <a:gd name="connsiteY4" fmla="*/ 2128 h 2494791"/>
                <a:gd name="connsiteX5" fmla="*/ 1796220 w 2758388"/>
                <a:gd name="connsiteY5" fmla="*/ 116359 h 2494791"/>
                <a:gd name="connsiteX6" fmla="*/ 2724177 w 2758388"/>
                <a:gd name="connsiteY6" fmla="*/ 1739125 h 2494791"/>
                <a:gd name="connsiteX7" fmla="*/ 2738150 w 2758388"/>
                <a:gd name="connsiteY7" fmla="*/ 2054596 h 2494791"/>
                <a:gd name="connsiteX8" fmla="*/ 2558450 w 2758388"/>
                <a:gd name="connsiteY8" fmla="*/ 2366174 h 2494791"/>
                <a:gd name="connsiteX9" fmla="*/ 2335260 w 2758388"/>
                <a:gd name="connsiteY9" fmla="*/ 2494791 h 2494791"/>
                <a:gd name="connsiteX10" fmla="*/ 442779 w 2758388"/>
                <a:gd name="connsiteY10" fmla="*/ 2487171 h 2494791"/>
                <a:gd name="connsiteX11" fmla="*/ 208130 w 2758388"/>
                <a:gd name="connsiteY11" fmla="*/ 2351726 h 2494791"/>
                <a:gd name="connsiteX12" fmla="*/ 28571 w 2758388"/>
                <a:gd name="connsiteY12" fmla="*/ 2047908 h 2494791"/>
                <a:gd name="connsiteX0" fmla="*/ 28571 w 2758388"/>
                <a:gd name="connsiteY0" fmla="*/ 2047908 h 2494791"/>
                <a:gd name="connsiteX1" fmla="*/ 27142 w 2758388"/>
                <a:gd name="connsiteY1" fmla="*/ 1770495 h 2494791"/>
                <a:gd name="connsiteX2" fmla="*/ 950943 w 2758388"/>
                <a:gd name="connsiteY2" fmla="*/ 131601 h 2494791"/>
                <a:gd name="connsiteX3" fmla="*/ 1213170 w 2758388"/>
                <a:gd name="connsiteY3" fmla="*/ 0 h 2494791"/>
                <a:gd name="connsiteX4" fmla="*/ 1563867 w 2758388"/>
                <a:gd name="connsiteY4" fmla="*/ 2128 h 2494791"/>
                <a:gd name="connsiteX5" fmla="*/ 1796220 w 2758388"/>
                <a:gd name="connsiteY5" fmla="*/ 116359 h 2494791"/>
                <a:gd name="connsiteX6" fmla="*/ 2724177 w 2758388"/>
                <a:gd name="connsiteY6" fmla="*/ 1739125 h 2494791"/>
                <a:gd name="connsiteX7" fmla="*/ 2738150 w 2758388"/>
                <a:gd name="connsiteY7" fmla="*/ 2054596 h 2494791"/>
                <a:gd name="connsiteX8" fmla="*/ 2558450 w 2758388"/>
                <a:gd name="connsiteY8" fmla="*/ 2366174 h 2494791"/>
                <a:gd name="connsiteX9" fmla="*/ 2335260 w 2758388"/>
                <a:gd name="connsiteY9" fmla="*/ 2494791 h 2494791"/>
                <a:gd name="connsiteX10" fmla="*/ 442779 w 2758388"/>
                <a:gd name="connsiteY10" fmla="*/ 2487171 h 2494791"/>
                <a:gd name="connsiteX11" fmla="*/ 208130 w 2758388"/>
                <a:gd name="connsiteY11" fmla="*/ 2351726 h 2494791"/>
                <a:gd name="connsiteX12" fmla="*/ 28571 w 2758388"/>
                <a:gd name="connsiteY12" fmla="*/ 2047908 h 2494791"/>
                <a:gd name="connsiteX0" fmla="*/ 28571 w 2763292"/>
                <a:gd name="connsiteY0" fmla="*/ 2047908 h 2494791"/>
                <a:gd name="connsiteX1" fmla="*/ 27142 w 2763292"/>
                <a:gd name="connsiteY1" fmla="*/ 1770495 h 2494791"/>
                <a:gd name="connsiteX2" fmla="*/ 950943 w 2763292"/>
                <a:gd name="connsiteY2" fmla="*/ 131601 h 2494791"/>
                <a:gd name="connsiteX3" fmla="*/ 1213170 w 2763292"/>
                <a:gd name="connsiteY3" fmla="*/ 0 h 2494791"/>
                <a:gd name="connsiteX4" fmla="*/ 1563867 w 2763292"/>
                <a:gd name="connsiteY4" fmla="*/ 2128 h 2494791"/>
                <a:gd name="connsiteX5" fmla="*/ 1796220 w 2763292"/>
                <a:gd name="connsiteY5" fmla="*/ 116359 h 2494791"/>
                <a:gd name="connsiteX6" fmla="*/ 2724177 w 2763292"/>
                <a:gd name="connsiteY6" fmla="*/ 1739125 h 2494791"/>
                <a:gd name="connsiteX7" fmla="*/ 2738150 w 2763292"/>
                <a:gd name="connsiteY7" fmla="*/ 2054596 h 2494791"/>
                <a:gd name="connsiteX8" fmla="*/ 2558450 w 2763292"/>
                <a:gd name="connsiteY8" fmla="*/ 2366174 h 2494791"/>
                <a:gd name="connsiteX9" fmla="*/ 2335260 w 2763292"/>
                <a:gd name="connsiteY9" fmla="*/ 2494791 h 2494791"/>
                <a:gd name="connsiteX10" fmla="*/ 442779 w 2763292"/>
                <a:gd name="connsiteY10" fmla="*/ 2487171 h 2494791"/>
                <a:gd name="connsiteX11" fmla="*/ 208130 w 2763292"/>
                <a:gd name="connsiteY11" fmla="*/ 2351726 h 2494791"/>
                <a:gd name="connsiteX12" fmla="*/ 28571 w 2763292"/>
                <a:gd name="connsiteY12" fmla="*/ 2047908 h 249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63292" h="2494791">
                  <a:moveTo>
                    <a:pt x="28571" y="2047908"/>
                  </a:moveTo>
                  <a:cubicBezTo>
                    <a:pt x="-19439" y="1921114"/>
                    <a:pt x="2218" y="1890906"/>
                    <a:pt x="27142" y="1770495"/>
                  </a:cubicBezTo>
                  <a:lnTo>
                    <a:pt x="950943" y="131601"/>
                  </a:lnTo>
                  <a:cubicBezTo>
                    <a:pt x="1047649" y="27654"/>
                    <a:pt x="1083076" y="27929"/>
                    <a:pt x="1213170" y="0"/>
                  </a:cubicBezTo>
                  <a:lnTo>
                    <a:pt x="1563867" y="2128"/>
                  </a:lnTo>
                  <a:cubicBezTo>
                    <a:pt x="1683425" y="15712"/>
                    <a:pt x="1717087" y="26822"/>
                    <a:pt x="1796220" y="116359"/>
                  </a:cubicBezTo>
                  <a:cubicBezTo>
                    <a:pt x="1982620" y="424908"/>
                    <a:pt x="2381398" y="1110964"/>
                    <a:pt x="2724177" y="1739125"/>
                  </a:cubicBezTo>
                  <a:cubicBezTo>
                    <a:pt x="2762405" y="1852985"/>
                    <a:pt x="2782248" y="1931516"/>
                    <a:pt x="2738150" y="2054596"/>
                  </a:cubicBezTo>
                  <a:lnTo>
                    <a:pt x="2558450" y="2366174"/>
                  </a:lnTo>
                  <a:cubicBezTo>
                    <a:pt x="2504637" y="2419855"/>
                    <a:pt x="2449747" y="2470815"/>
                    <a:pt x="2335260" y="2494791"/>
                  </a:cubicBezTo>
                  <a:lnTo>
                    <a:pt x="442779" y="2487171"/>
                  </a:lnTo>
                  <a:cubicBezTo>
                    <a:pt x="322076" y="2464058"/>
                    <a:pt x="268120" y="2428278"/>
                    <a:pt x="208130" y="2351726"/>
                  </a:cubicBezTo>
                  <a:cubicBezTo>
                    <a:pt x="135577" y="2222513"/>
                    <a:pt x="200184" y="2337141"/>
                    <a:pt x="28571" y="204790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Gleichschenkliges Dreieck 6"/>
            <p:cNvSpPr/>
            <p:nvPr/>
          </p:nvSpPr>
          <p:spPr>
            <a:xfrm>
              <a:off x="3470778" y="1523132"/>
              <a:ext cx="2494800" cy="2265908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 cap="sq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Gleichschenkliges Dreieck 5"/>
            <p:cNvSpPr/>
            <p:nvPr/>
          </p:nvSpPr>
          <p:spPr>
            <a:xfrm>
              <a:off x="3524616" y="1597058"/>
              <a:ext cx="2378391" cy="2153634"/>
            </a:xfrm>
            <a:custGeom>
              <a:avLst/>
              <a:gdLst>
                <a:gd name="connsiteX0" fmla="*/ 0 w 2350342"/>
                <a:gd name="connsiteY0" fmla="*/ 2047048 h 2047048"/>
                <a:gd name="connsiteX1" fmla="*/ 1175171 w 2350342"/>
                <a:gd name="connsiteY1" fmla="*/ 0 h 2047048"/>
                <a:gd name="connsiteX2" fmla="*/ 2350342 w 2350342"/>
                <a:gd name="connsiteY2" fmla="*/ 2047048 h 2047048"/>
                <a:gd name="connsiteX3" fmla="*/ 0 w 2350342"/>
                <a:gd name="connsiteY3" fmla="*/ 2047048 h 2047048"/>
                <a:gd name="connsiteX0" fmla="*/ 0 w 2372781"/>
                <a:gd name="connsiteY0" fmla="*/ 2080707 h 2080707"/>
                <a:gd name="connsiteX1" fmla="*/ 1197610 w 2372781"/>
                <a:gd name="connsiteY1" fmla="*/ 0 h 2080707"/>
                <a:gd name="connsiteX2" fmla="*/ 2372781 w 2372781"/>
                <a:gd name="connsiteY2" fmla="*/ 2047048 h 2080707"/>
                <a:gd name="connsiteX3" fmla="*/ 0 w 2372781"/>
                <a:gd name="connsiteY3" fmla="*/ 2080707 h 2080707"/>
                <a:gd name="connsiteX0" fmla="*/ 0 w 2378391"/>
                <a:gd name="connsiteY0" fmla="*/ 2080707 h 2080707"/>
                <a:gd name="connsiteX1" fmla="*/ 1197610 w 2378391"/>
                <a:gd name="connsiteY1" fmla="*/ 0 h 2080707"/>
                <a:gd name="connsiteX2" fmla="*/ 2378391 w 2378391"/>
                <a:gd name="connsiteY2" fmla="*/ 2080707 h 2080707"/>
                <a:gd name="connsiteX3" fmla="*/ 0 w 2378391"/>
                <a:gd name="connsiteY3" fmla="*/ 2080707 h 2080707"/>
                <a:gd name="connsiteX0" fmla="*/ 0 w 2378391"/>
                <a:gd name="connsiteY0" fmla="*/ 2153634 h 2153634"/>
                <a:gd name="connsiteX1" fmla="*/ 1192000 w 2378391"/>
                <a:gd name="connsiteY1" fmla="*/ 0 h 2153634"/>
                <a:gd name="connsiteX2" fmla="*/ 2378391 w 2378391"/>
                <a:gd name="connsiteY2" fmla="*/ 2153634 h 2153634"/>
                <a:gd name="connsiteX3" fmla="*/ 0 w 2378391"/>
                <a:gd name="connsiteY3" fmla="*/ 2153634 h 2153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8391" h="2153634">
                  <a:moveTo>
                    <a:pt x="0" y="2153634"/>
                  </a:moveTo>
                  <a:lnTo>
                    <a:pt x="1192000" y="0"/>
                  </a:lnTo>
                  <a:lnTo>
                    <a:pt x="2378391" y="2153634"/>
                  </a:lnTo>
                  <a:lnTo>
                    <a:pt x="0" y="2153634"/>
                  </a:lnTo>
                  <a:close/>
                </a:path>
              </a:pathLst>
            </a:custGeom>
            <a:solidFill>
              <a:srgbClr val="FFC000"/>
            </a:solidFill>
            <a:ln w="12700" cap="sq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uppieren 8"/>
          <p:cNvGrpSpPr>
            <a:grpSpLocks noChangeAspect="1"/>
          </p:cNvGrpSpPr>
          <p:nvPr/>
        </p:nvGrpSpPr>
        <p:grpSpPr>
          <a:xfrm>
            <a:off x="7850535" y="3182105"/>
            <a:ext cx="1478725" cy="418530"/>
            <a:chOff x="5656006" y="4579975"/>
            <a:chExt cx="2543859" cy="720000"/>
          </a:xfrm>
        </p:grpSpPr>
        <p:sp>
          <p:nvSpPr>
            <p:cNvPr id="10" name="Rechteck 9"/>
            <p:cNvSpPr/>
            <p:nvPr/>
          </p:nvSpPr>
          <p:spPr>
            <a:xfrm rot="5400000" flipV="1">
              <a:off x="6567936" y="3668045"/>
              <a:ext cx="720000" cy="254385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10"/>
            <p:cNvSpPr/>
            <p:nvPr/>
          </p:nvSpPr>
          <p:spPr>
            <a:xfrm rot="5400000" flipV="1">
              <a:off x="6711936" y="3812045"/>
              <a:ext cx="432000" cy="22536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6952028" y="2382231"/>
            <a:ext cx="1600101" cy="340056"/>
            <a:chOff x="0" y="0"/>
            <a:chExt cx="26857861" cy="5707857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1403648" y="631856"/>
              <a:ext cx="25454213" cy="5076001"/>
              <a:chOff x="-2433172" y="10413776"/>
              <a:chExt cx="25454213" cy="5076001"/>
            </a:xfrm>
          </p:grpSpPr>
          <p:sp>
            <p:nvSpPr>
              <p:cNvPr id="15" name="Rechteck 14"/>
              <p:cNvSpPr/>
              <p:nvPr/>
            </p:nvSpPr>
            <p:spPr>
              <a:xfrm rot="5400000">
                <a:off x="7763746" y="232482"/>
                <a:ext cx="5076000" cy="2543858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htwinkliges Dreieck 15"/>
              <p:cNvSpPr/>
              <p:nvPr/>
            </p:nvSpPr>
            <p:spPr>
              <a:xfrm>
                <a:off x="12869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htwinkliges Dreieck 16"/>
              <p:cNvSpPr/>
              <p:nvPr/>
            </p:nvSpPr>
            <p:spPr>
              <a:xfrm rot="10800000">
                <a:off x="7793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htwinkliges Dreieck 17"/>
              <p:cNvSpPr/>
              <p:nvPr/>
            </p:nvSpPr>
            <p:spPr>
              <a:xfrm rot="10800000">
                <a:off x="17945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htwinkliges Dreieck 18"/>
              <p:cNvSpPr/>
              <p:nvPr/>
            </p:nvSpPr>
            <p:spPr>
              <a:xfrm>
                <a:off x="2642829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htwinkliges Dreieck 19"/>
              <p:cNvSpPr/>
              <p:nvPr/>
            </p:nvSpPr>
            <p:spPr>
              <a:xfrm rot="10800000">
                <a:off x="-2433172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" name="Gruppieren 20"/>
          <p:cNvGrpSpPr>
            <a:grpSpLocks noChangeAspect="1"/>
          </p:cNvGrpSpPr>
          <p:nvPr/>
        </p:nvGrpSpPr>
        <p:grpSpPr>
          <a:xfrm>
            <a:off x="1098786" y="2474910"/>
            <a:ext cx="1756928" cy="1464855"/>
            <a:chOff x="2142322" y="1285200"/>
            <a:chExt cx="5000897" cy="4169549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800" y="1285200"/>
              <a:ext cx="3950434" cy="3474000"/>
            </a:xfrm>
            <a:prstGeom prst="rect">
              <a:avLst/>
            </a:prstGeom>
          </p:spPr>
        </p:pic>
        <p:sp>
          <p:nvSpPr>
            <p:cNvPr id="23" name="Gleichschenkliges Dreieck 22"/>
            <p:cNvSpPr/>
            <p:nvPr/>
          </p:nvSpPr>
          <p:spPr>
            <a:xfrm>
              <a:off x="3391123" y="2106882"/>
              <a:ext cx="2482502" cy="2150472"/>
            </a:xfrm>
            <a:prstGeom prst="triangle">
              <a:avLst>
                <a:gd name="adj" fmla="val 49999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Gleichschenkliges Dreieck 23"/>
            <p:cNvSpPr/>
            <p:nvPr/>
          </p:nvSpPr>
          <p:spPr>
            <a:xfrm>
              <a:off x="3861218" y="2676407"/>
              <a:ext cx="1563107" cy="1357439"/>
            </a:xfrm>
            <a:prstGeom prst="triangle">
              <a:avLst>
                <a:gd name="adj" fmla="val 4999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2142322" y="5238725"/>
              <a:ext cx="5000897" cy="216024"/>
            </a:xfrm>
            <a:prstGeom prst="rect">
              <a:avLst/>
            </a:prstGeom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Gerade Verbindung 4"/>
            <p:cNvCxnSpPr/>
            <p:nvPr/>
          </p:nvCxnSpPr>
          <p:spPr>
            <a:xfrm>
              <a:off x="2142322" y="5233906"/>
              <a:ext cx="50008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ieren 26"/>
          <p:cNvGrpSpPr>
            <a:grpSpLocks noChangeAspect="1"/>
          </p:cNvGrpSpPr>
          <p:nvPr/>
        </p:nvGrpSpPr>
        <p:grpSpPr>
          <a:xfrm>
            <a:off x="1537792" y="4328949"/>
            <a:ext cx="1631433" cy="1360223"/>
            <a:chOff x="2142322" y="1285200"/>
            <a:chExt cx="5000897" cy="4169549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800" y="1285200"/>
              <a:ext cx="3950434" cy="3474000"/>
            </a:xfrm>
            <a:prstGeom prst="rect">
              <a:avLst/>
            </a:prstGeom>
          </p:spPr>
        </p:pic>
        <p:sp>
          <p:nvSpPr>
            <p:cNvPr id="29" name="Gleichschenkliges Dreieck 28"/>
            <p:cNvSpPr/>
            <p:nvPr/>
          </p:nvSpPr>
          <p:spPr>
            <a:xfrm>
              <a:off x="3391123" y="2106882"/>
              <a:ext cx="2482502" cy="2150472"/>
            </a:xfrm>
            <a:prstGeom prst="triangle">
              <a:avLst>
                <a:gd name="adj" fmla="val 4999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2142322" y="5238725"/>
              <a:ext cx="5000897" cy="216024"/>
            </a:xfrm>
            <a:prstGeom prst="rect">
              <a:avLst/>
            </a:prstGeom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Gerade Verbindung 4"/>
            <p:cNvCxnSpPr/>
            <p:nvPr/>
          </p:nvCxnSpPr>
          <p:spPr>
            <a:xfrm>
              <a:off x="2142322" y="5233906"/>
              <a:ext cx="50008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/>
          <p:cNvGrpSpPr>
            <a:grpSpLocks noChangeAspect="1"/>
          </p:cNvGrpSpPr>
          <p:nvPr/>
        </p:nvGrpSpPr>
        <p:grpSpPr>
          <a:xfrm>
            <a:off x="5451776" y="2448545"/>
            <a:ext cx="1127458" cy="1124800"/>
            <a:chOff x="5436096" y="1969103"/>
            <a:chExt cx="1526400" cy="1522800"/>
          </a:xfrm>
        </p:grpSpPr>
        <p:sp>
          <p:nvSpPr>
            <p:cNvPr id="33" name="Rechtwinkliges Dreieck 32"/>
            <p:cNvSpPr/>
            <p:nvPr/>
          </p:nvSpPr>
          <p:spPr>
            <a:xfrm rot="5400000">
              <a:off x="59436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htwinkliges Dreieck 33"/>
            <p:cNvSpPr/>
            <p:nvPr/>
          </p:nvSpPr>
          <p:spPr>
            <a:xfrm rot="16200000">
              <a:off x="54360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htwinkliges Dreieck 34"/>
            <p:cNvSpPr/>
            <p:nvPr/>
          </p:nvSpPr>
          <p:spPr>
            <a:xfrm rot="5400000">
              <a:off x="64548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htwinkliges Dreieck 35"/>
            <p:cNvSpPr/>
            <p:nvPr/>
          </p:nvSpPr>
          <p:spPr>
            <a:xfrm rot="16200000">
              <a:off x="59436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htwinkliges Dreieck 36"/>
            <p:cNvSpPr/>
            <p:nvPr/>
          </p:nvSpPr>
          <p:spPr>
            <a:xfrm rot="5400000">
              <a:off x="54360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htwinkliges Dreieck 37"/>
            <p:cNvSpPr/>
            <p:nvPr/>
          </p:nvSpPr>
          <p:spPr>
            <a:xfrm rot="16200000">
              <a:off x="59436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htwinkliges Dreieck 38"/>
            <p:cNvSpPr/>
            <p:nvPr/>
          </p:nvSpPr>
          <p:spPr>
            <a:xfrm rot="5400000">
              <a:off x="54360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winkliges Dreieck 39"/>
            <p:cNvSpPr/>
            <p:nvPr/>
          </p:nvSpPr>
          <p:spPr>
            <a:xfrm rot="16200000">
              <a:off x="64512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htwinkliges Dreieck 40"/>
            <p:cNvSpPr/>
            <p:nvPr/>
          </p:nvSpPr>
          <p:spPr>
            <a:xfrm rot="5400000">
              <a:off x="64512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5436096" y="1969103"/>
              <a:ext cx="1526400" cy="1522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uppieren 42"/>
          <p:cNvGrpSpPr>
            <a:grpSpLocks noChangeAspect="1"/>
          </p:cNvGrpSpPr>
          <p:nvPr/>
        </p:nvGrpSpPr>
        <p:grpSpPr>
          <a:xfrm>
            <a:off x="3261510" y="4204585"/>
            <a:ext cx="2100662" cy="287739"/>
            <a:chOff x="804951" y="3007062"/>
            <a:chExt cx="7512175" cy="1028982"/>
          </a:xfrm>
        </p:grpSpPr>
        <p:sp>
          <p:nvSpPr>
            <p:cNvPr id="44" name="Rechtwinkliges Dreieck 43"/>
            <p:cNvSpPr/>
            <p:nvPr/>
          </p:nvSpPr>
          <p:spPr>
            <a:xfrm flipH="1">
              <a:off x="18201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htwinkliges Dreieck 44"/>
            <p:cNvSpPr/>
            <p:nvPr/>
          </p:nvSpPr>
          <p:spPr>
            <a:xfrm rot="10800000" flipH="1">
              <a:off x="28353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htwinkliges Dreieck 45"/>
            <p:cNvSpPr/>
            <p:nvPr/>
          </p:nvSpPr>
          <p:spPr>
            <a:xfrm rot="10800000" flipH="1">
              <a:off x="8049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htwinkliges Dreieck 46"/>
            <p:cNvSpPr/>
            <p:nvPr/>
          </p:nvSpPr>
          <p:spPr>
            <a:xfrm flipH="1">
              <a:off x="3865393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htwinkliges Dreieck 47"/>
            <p:cNvSpPr/>
            <p:nvPr/>
          </p:nvSpPr>
          <p:spPr>
            <a:xfrm rot="10800000" flipH="1">
              <a:off x="4880593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hteck 46"/>
            <p:cNvSpPr/>
            <p:nvPr/>
          </p:nvSpPr>
          <p:spPr>
            <a:xfrm rot="16200000" flipH="1">
              <a:off x="2863014" y="948999"/>
              <a:ext cx="1015200" cy="5131326"/>
            </a:xfrm>
            <a:custGeom>
              <a:avLst/>
              <a:gdLst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0 w 1015200"/>
                <a:gd name="connsiteY3" fmla="*/ 5090842 h 5090842"/>
                <a:gd name="connsiteX4" fmla="*/ 0 w 1015200"/>
                <a:gd name="connsiteY4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0 w 1015200"/>
                <a:gd name="connsiteY4" fmla="*/ 5090842 h 5090842"/>
                <a:gd name="connsiteX5" fmla="*/ 0 w 1015200"/>
                <a:gd name="connsiteY5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219442 w 1015200"/>
                <a:gd name="connsiteY4" fmla="*/ 5086876 h 5090842"/>
                <a:gd name="connsiteX5" fmla="*/ 0 w 1015200"/>
                <a:gd name="connsiteY5" fmla="*/ 5090842 h 5090842"/>
                <a:gd name="connsiteX6" fmla="*/ 0 w 1015200"/>
                <a:gd name="connsiteY6" fmla="*/ 0 h 5090842"/>
                <a:gd name="connsiteX0" fmla="*/ 0 w 1015200"/>
                <a:gd name="connsiteY0" fmla="*/ 0 h 5093226"/>
                <a:gd name="connsiteX1" fmla="*/ 1015200 w 1015200"/>
                <a:gd name="connsiteY1" fmla="*/ 0 h 5093226"/>
                <a:gd name="connsiteX2" fmla="*/ 1015200 w 1015200"/>
                <a:gd name="connsiteY2" fmla="*/ 5090842 h 5093226"/>
                <a:gd name="connsiteX3" fmla="*/ 771892 w 1015200"/>
                <a:gd name="connsiteY3" fmla="*/ 5093226 h 5093226"/>
                <a:gd name="connsiteX4" fmla="*/ 537700 w 1015200"/>
                <a:gd name="connsiteY4" fmla="*/ 5079010 h 5093226"/>
                <a:gd name="connsiteX5" fmla="*/ 219442 w 1015200"/>
                <a:gd name="connsiteY5" fmla="*/ 5086876 h 5093226"/>
                <a:gd name="connsiteX6" fmla="*/ 0 w 1015200"/>
                <a:gd name="connsiteY6" fmla="*/ 5090842 h 5093226"/>
                <a:gd name="connsiteX7" fmla="*/ 0 w 1015200"/>
                <a:gd name="connsiteY7" fmla="*/ 0 h 50932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911592 w 1015200"/>
                <a:gd name="connsiteY3" fmla="*/ 506147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31326"/>
                <a:gd name="connsiteX1" fmla="*/ 1015200 w 1015200"/>
                <a:gd name="connsiteY1" fmla="*/ 0 h 5131326"/>
                <a:gd name="connsiteX2" fmla="*/ 1015200 w 1015200"/>
                <a:gd name="connsiteY2" fmla="*/ 5090842 h 5131326"/>
                <a:gd name="connsiteX3" fmla="*/ 911592 w 1015200"/>
                <a:gd name="connsiteY3" fmla="*/ 5061476 h 5131326"/>
                <a:gd name="connsiteX4" fmla="*/ 619492 w 1015200"/>
                <a:gd name="connsiteY4" fmla="*/ 5086876 h 5131326"/>
                <a:gd name="connsiteX5" fmla="*/ 378950 w 1015200"/>
                <a:gd name="connsiteY5" fmla="*/ 5009160 h 5131326"/>
                <a:gd name="connsiteX6" fmla="*/ 155942 w 1015200"/>
                <a:gd name="connsiteY6" fmla="*/ 5131326 h 5131326"/>
                <a:gd name="connsiteX7" fmla="*/ 0 w 1015200"/>
                <a:gd name="connsiteY7" fmla="*/ 5090842 h 5131326"/>
                <a:gd name="connsiteX8" fmla="*/ 0 w 1015200"/>
                <a:gd name="connsiteY8" fmla="*/ 0 h 51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200" h="5131326">
                  <a:moveTo>
                    <a:pt x="0" y="0"/>
                  </a:moveTo>
                  <a:lnTo>
                    <a:pt x="1015200" y="0"/>
                  </a:lnTo>
                  <a:lnTo>
                    <a:pt x="1015200" y="5090842"/>
                  </a:lnTo>
                  <a:lnTo>
                    <a:pt x="911592" y="5061476"/>
                  </a:lnTo>
                  <a:cubicBezTo>
                    <a:pt x="845641" y="5060815"/>
                    <a:pt x="684982" y="5100887"/>
                    <a:pt x="619492" y="5086876"/>
                  </a:cubicBezTo>
                  <a:cubicBezTo>
                    <a:pt x="554002" y="5072865"/>
                    <a:pt x="445625" y="4997518"/>
                    <a:pt x="378950" y="5009160"/>
                  </a:cubicBezTo>
                  <a:cubicBezTo>
                    <a:pt x="272864" y="5035065"/>
                    <a:pt x="223928" y="5054621"/>
                    <a:pt x="155942" y="5131326"/>
                  </a:cubicBezTo>
                  <a:lnTo>
                    <a:pt x="0" y="50908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htwinkliges Dreieck 49"/>
            <p:cNvSpPr/>
            <p:nvPr/>
          </p:nvSpPr>
          <p:spPr>
            <a:xfrm flipH="1">
              <a:off x="6286726" y="3020844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htwinkliges Dreieck 50"/>
            <p:cNvSpPr/>
            <p:nvPr/>
          </p:nvSpPr>
          <p:spPr>
            <a:xfrm rot="10800000" flipH="1">
              <a:off x="7301926" y="3020844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hteck 52"/>
            <p:cNvSpPr/>
            <p:nvPr/>
          </p:nvSpPr>
          <p:spPr>
            <a:xfrm rot="16200000" flipH="1">
              <a:off x="6732094" y="2451012"/>
              <a:ext cx="1015200" cy="2154863"/>
            </a:xfrm>
            <a:custGeom>
              <a:avLst/>
              <a:gdLst>
                <a:gd name="connsiteX0" fmla="*/ 0 w 1015200"/>
                <a:gd name="connsiteY0" fmla="*/ 0 h 2061912"/>
                <a:gd name="connsiteX1" fmla="*/ 1015200 w 1015200"/>
                <a:gd name="connsiteY1" fmla="*/ 0 h 2061912"/>
                <a:gd name="connsiteX2" fmla="*/ 1015200 w 1015200"/>
                <a:gd name="connsiteY2" fmla="*/ 2061912 h 2061912"/>
                <a:gd name="connsiteX3" fmla="*/ 0 w 1015200"/>
                <a:gd name="connsiteY3" fmla="*/ 2061912 h 2061912"/>
                <a:gd name="connsiteX4" fmla="*/ 0 w 1015200"/>
                <a:gd name="connsiteY4" fmla="*/ 0 h 2061912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1015200 w 1015200"/>
                <a:gd name="connsiteY2" fmla="*/ 5489 h 2067401"/>
                <a:gd name="connsiteX3" fmla="*/ 1015200 w 1015200"/>
                <a:gd name="connsiteY3" fmla="*/ 2067401 h 2067401"/>
                <a:gd name="connsiteX4" fmla="*/ 0 w 1015200"/>
                <a:gd name="connsiteY4" fmla="*/ 2067401 h 2067401"/>
                <a:gd name="connsiteX5" fmla="*/ 0 w 1015200"/>
                <a:gd name="connsiteY5" fmla="*/ 5489 h 2067401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740124 w 1015200"/>
                <a:gd name="connsiteY2" fmla="*/ 7953 h 2067401"/>
                <a:gd name="connsiteX3" fmla="*/ 1015200 w 1015200"/>
                <a:gd name="connsiteY3" fmla="*/ 5489 h 2067401"/>
                <a:gd name="connsiteX4" fmla="*/ 1015200 w 1015200"/>
                <a:gd name="connsiteY4" fmla="*/ 2067401 h 2067401"/>
                <a:gd name="connsiteX5" fmla="*/ 0 w 1015200"/>
                <a:gd name="connsiteY5" fmla="*/ 2067401 h 2067401"/>
                <a:gd name="connsiteX6" fmla="*/ 0 w 1015200"/>
                <a:gd name="connsiteY6" fmla="*/ 5489 h 2067401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92951 h 2154863"/>
                <a:gd name="connsiteX1" fmla="*/ 334610 w 1015200"/>
                <a:gd name="connsiteY1" fmla="*/ 0 h 2154863"/>
                <a:gd name="connsiteX2" fmla="*/ 740124 w 1015200"/>
                <a:gd name="connsiteY2" fmla="*/ 95415 h 2154863"/>
                <a:gd name="connsiteX3" fmla="*/ 1015200 w 1015200"/>
                <a:gd name="connsiteY3" fmla="*/ 92951 h 2154863"/>
                <a:gd name="connsiteX4" fmla="*/ 1015200 w 1015200"/>
                <a:gd name="connsiteY4" fmla="*/ 2154863 h 2154863"/>
                <a:gd name="connsiteX5" fmla="*/ 0 w 1015200"/>
                <a:gd name="connsiteY5" fmla="*/ 2154863 h 2154863"/>
                <a:gd name="connsiteX6" fmla="*/ 0 w 1015200"/>
                <a:gd name="connsiteY6" fmla="*/ 92951 h 2154863"/>
                <a:gd name="connsiteX0" fmla="*/ 0 w 1015200"/>
                <a:gd name="connsiteY0" fmla="*/ 92951 h 2154863"/>
                <a:gd name="connsiteX1" fmla="*/ 111971 w 1015200"/>
                <a:gd name="connsiteY1" fmla="*/ 63609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  <a:gd name="connsiteX0" fmla="*/ 0 w 1015200"/>
                <a:gd name="connsiteY0" fmla="*/ 92951 h 2154863"/>
                <a:gd name="connsiteX1" fmla="*/ 151730 w 1015200"/>
                <a:gd name="connsiteY1" fmla="*/ 135174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200" h="2154863">
                  <a:moveTo>
                    <a:pt x="0" y="92951"/>
                  </a:moveTo>
                  <a:lnTo>
                    <a:pt x="151730" y="135174"/>
                  </a:lnTo>
                  <a:lnTo>
                    <a:pt x="334610" y="0"/>
                  </a:lnTo>
                  <a:cubicBezTo>
                    <a:pt x="477734" y="2651"/>
                    <a:pt x="557247" y="100718"/>
                    <a:pt x="740124" y="95415"/>
                  </a:cubicBezTo>
                  <a:cubicBezTo>
                    <a:pt x="871575" y="30985"/>
                    <a:pt x="923508" y="93772"/>
                    <a:pt x="1015200" y="92951"/>
                  </a:cubicBezTo>
                  <a:lnTo>
                    <a:pt x="1015200" y="2154863"/>
                  </a:lnTo>
                  <a:lnTo>
                    <a:pt x="0" y="2154863"/>
                  </a:lnTo>
                  <a:lnTo>
                    <a:pt x="0" y="92951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uppieren 52"/>
          <p:cNvGrpSpPr>
            <a:grpSpLocks noChangeAspect="1"/>
          </p:cNvGrpSpPr>
          <p:nvPr/>
        </p:nvGrpSpPr>
        <p:grpSpPr>
          <a:xfrm>
            <a:off x="3091270" y="2190595"/>
            <a:ext cx="1352821" cy="1127038"/>
            <a:chOff x="3283717" y="684580"/>
            <a:chExt cx="2183559" cy="1819132"/>
          </a:xfrm>
        </p:grpSpPr>
        <p:sp>
          <p:nvSpPr>
            <p:cNvPr id="54" name="Gleichschenkliges Dreieck 53"/>
            <p:cNvSpPr>
              <a:spLocks noChangeAspect="1"/>
            </p:cNvSpPr>
            <p:nvPr/>
          </p:nvSpPr>
          <p:spPr>
            <a:xfrm>
              <a:off x="4464739" y="684580"/>
              <a:ext cx="1002537" cy="868450"/>
            </a:xfrm>
            <a:prstGeom prst="triangle">
              <a:avLst>
                <a:gd name="adj" fmla="val 49999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uppieren 54"/>
            <p:cNvGrpSpPr>
              <a:grpSpLocks noChangeAspect="1"/>
            </p:cNvGrpSpPr>
            <p:nvPr/>
          </p:nvGrpSpPr>
          <p:grpSpPr>
            <a:xfrm>
              <a:off x="4430735" y="1643523"/>
              <a:ext cx="993001" cy="860189"/>
              <a:chOff x="3777065" y="2971003"/>
              <a:chExt cx="2482502" cy="2150472"/>
            </a:xfrm>
          </p:grpSpPr>
          <p:sp>
            <p:nvSpPr>
              <p:cNvPr id="69" name="Gleichschenkliges Dreieck 68"/>
              <p:cNvSpPr/>
              <p:nvPr/>
            </p:nvSpPr>
            <p:spPr>
              <a:xfrm>
                <a:off x="3777065" y="2971003"/>
                <a:ext cx="2482502" cy="2150472"/>
              </a:xfrm>
              <a:prstGeom prst="triangle">
                <a:avLst>
                  <a:gd name="adj" fmla="val 49999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ihandform 69"/>
              <p:cNvSpPr/>
              <p:nvPr/>
            </p:nvSpPr>
            <p:spPr>
              <a:xfrm>
                <a:off x="3862076" y="3093874"/>
                <a:ext cx="1089965" cy="1880007"/>
              </a:xfrm>
              <a:custGeom>
                <a:avLst/>
                <a:gdLst>
                  <a:gd name="connsiteX0" fmla="*/ 1089965 w 1111910"/>
                  <a:gd name="connsiteY0" fmla="*/ 0 h 1880007"/>
                  <a:gd name="connsiteX1" fmla="*/ 0 w 1111910"/>
                  <a:gd name="connsiteY1" fmla="*/ 1880007 h 1880007"/>
                  <a:gd name="connsiteX2" fmla="*/ 526694 w 1111910"/>
                  <a:gd name="connsiteY2" fmla="*/ 1433780 h 1880007"/>
                  <a:gd name="connsiteX3" fmla="*/ 1111910 w 1111910"/>
                  <a:gd name="connsiteY3" fmla="*/ 1258215 h 1880007"/>
                  <a:gd name="connsiteX4" fmla="*/ 1089965 w 1111910"/>
                  <a:gd name="connsiteY4" fmla="*/ 0 h 1880007"/>
                  <a:gd name="connsiteX0" fmla="*/ 1089965 w 1089965"/>
                  <a:gd name="connsiteY0" fmla="*/ 0 h 1880007"/>
                  <a:gd name="connsiteX1" fmla="*/ 0 w 1089965"/>
                  <a:gd name="connsiteY1" fmla="*/ 1880007 h 1880007"/>
                  <a:gd name="connsiteX2" fmla="*/ 526694 w 1089965"/>
                  <a:gd name="connsiteY2" fmla="*/ 1433780 h 1880007"/>
                  <a:gd name="connsiteX3" fmla="*/ 1075334 w 1089965"/>
                  <a:gd name="connsiteY3" fmla="*/ 1258215 h 1880007"/>
                  <a:gd name="connsiteX4" fmla="*/ 1089965 w 1089965"/>
                  <a:gd name="connsiteY4" fmla="*/ 0 h 188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9965" h="1880007">
                    <a:moveTo>
                      <a:pt x="1089965" y="0"/>
                    </a:moveTo>
                    <a:lnTo>
                      <a:pt x="0" y="1880007"/>
                    </a:lnTo>
                    <a:lnTo>
                      <a:pt x="526694" y="1433780"/>
                    </a:lnTo>
                    <a:lnTo>
                      <a:pt x="1075334" y="1258215"/>
                    </a:lnTo>
                    <a:lnTo>
                      <a:pt x="1089965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ihandform 70"/>
              <p:cNvSpPr/>
              <p:nvPr/>
            </p:nvSpPr>
            <p:spPr>
              <a:xfrm flipH="1">
                <a:off x="5082496" y="3094334"/>
                <a:ext cx="1089965" cy="1880007"/>
              </a:xfrm>
              <a:custGeom>
                <a:avLst/>
                <a:gdLst>
                  <a:gd name="connsiteX0" fmla="*/ 1089965 w 1111910"/>
                  <a:gd name="connsiteY0" fmla="*/ 0 h 1880007"/>
                  <a:gd name="connsiteX1" fmla="*/ 0 w 1111910"/>
                  <a:gd name="connsiteY1" fmla="*/ 1880007 h 1880007"/>
                  <a:gd name="connsiteX2" fmla="*/ 526694 w 1111910"/>
                  <a:gd name="connsiteY2" fmla="*/ 1433780 h 1880007"/>
                  <a:gd name="connsiteX3" fmla="*/ 1111910 w 1111910"/>
                  <a:gd name="connsiteY3" fmla="*/ 1258215 h 1880007"/>
                  <a:gd name="connsiteX4" fmla="*/ 1089965 w 1111910"/>
                  <a:gd name="connsiteY4" fmla="*/ 0 h 1880007"/>
                  <a:gd name="connsiteX0" fmla="*/ 1089965 w 1089965"/>
                  <a:gd name="connsiteY0" fmla="*/ 0 h 1880007"/>
                  <a:gd name="connsiteX1" fmla="*/ 0 w 1089965"/>
                  <a:gd name="connsiteY1" fmla="*/ 1880007 h 1880007"/>
                  <a:gd name="connsiteX2" fmla="*/ 526694 w 1089965"/>
                  <a:gd name="connsiteY2" fmla="*/ 1433780 h 1880007"/>
                  <a:gd name="connsiteX3" fmla="*/ 1075334 w 1089965"/>
                  <a:gd name="connsiteY3" fmla="*/ 1258215 h 1880007"/>
                  <a:gd name="connsiteX4" fmla="*/ 1089965 w 1089965"/>
                  <a:gd name="connsiteY4" fmla="*/ 0 h 188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9965" h="1880007">
                    <a:moveTo>
                      <a:pt x="1089965" y="0"/>
                    </a:moveTo>
                    <a:lnTo>
                      <a:pt x="0" y="1880007"/>
                    </a:lnTo>
                    <a:lnTo>
                      <a:pt x="526694" y="1433780"/>
                    </a:lnTo>
                    <a:lnTo>
                      <a:pt x="1075334" y="1258215"/>
                    </a:lnTo>
                    <a:lnTo>
                      <a:pt x="1089965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Freihandform 71"/>
              <p:cNvSpPr/>
              <p:nvPr/>
            </p:nvSpPr>
            <p:spPr>
              <a:xfrm>
                <a:off x="3935229" y="4505707"/>
                <a:ext cx="2187245" cy="614477"/>
              </a:xfrm>
              <a:custGeom>
                <a:avLst/>
                <a:gdLst>
                  <a:gd name="connsiteX0" fmla="*/ 0 w 2187245"/>
                  <a:gd name="connsiteY0" fmla="*/ 621792 h 621792"/>
                  <a:gd name="connsiteX1" fmla="*/ 490118 w 2187245"/>
                  <a:gd name="connsiteY1" fmla="*/ 204826 h 621792"/>
                  <a:gd name="connsiteX2" fmla="*/ 1089965 w 2187245"/>
                  <a:gd name="connsiteY2" fmla="*/ 0 h 621792"/>
                  <a:gd name="connsiteX3" fmla="*/ 1660550 w 2187245"/>
                  <a:gd name="connsiteY3" fmla="*/ 175565 h 621792"/>
                  <a:gd name="connsiteX4" fmla="*/ 2187245 w 2187245"/>
                  <a:gd name="connsiteY4" fmla="*/ 614477 h 621792"/>
                  <a:gd name="connsiteX5" fmla="*/ 0 w 2187245"/>
                  <a:gd name="connsiteY5" fmla="*/ 621792 h 621792"/>
                  <a:gd name="connsiteX0" fmla="*/ 0 w 2187245"/>
                  <a:gd name="connsiteY0" fmla="*/ 614476 h 614477"/>
                  <a:gd name="connsiteX1" fmla="*/ 490118 w 2187245"/>
                  <a:gd name="connsiteY1" fmla="*/ 204826 h 614477"/>
                  <a:gd name="connsiteX2" fmla="*/ 1089965 w 2187245"/>
                  <a:gd name="connsiteY2" fmla="*/ 0 h 614477"/>
                  <a:gd name="connsiteX3" fmla="*/ 1660550 w 2187245"/>
                  <a:gd name="connsiteY3" fmla="*/ 175565 h 614477"/>
                  <a:gd name="connsiteX4" fmla="*/ 2187245 w 2187245"/>
                  <a:gd name="connsiteY4" fmla="*/ 614477 h 614477"/>
                  <a:gd name="connsiteX5" fmla="*/ 0 w 2187245"/>
                  <a:gd name="connsiteY5" fmla="*/ 614476 h 614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7245" h="614477">
                    <a:moveTo>
                      <a:pt x="0" y="614476"/>
                    </a:moveTo>
                    <a:lnTo>
                      <a:pt x="490118" y="204826"/>
                    </a:lnTo>
                    <a:lnTo>
                      <a:pt x="1089965" y="0"/>
                    </a:lnTo>
                    <a:lnTo>
                      <a:pt x="1660550" y="175565"/>
                    </a:lnTo>
                    <a:lnTo>
                      <a:pt x="2187245" y="614477"/>
                    </a:lnTo>
                    <a:lnTo>
                      <a:pt x="0" y="61447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uppieren 55"/>
            <p:cNvGrpSpPr>
              <a:grpSpLocks noChangeAspect="1"/>
            </p:cNvGrpSpPr>
            <p:nvPr/>
          </p:nvGrpSpPr>
          <p:grpSpPr>
            <a:xfrm>
              <a:off x="3339924" y="1724408"/>
              <a:ext cx="880585" cy="763817"/>
              <a:chOff x="2933803" y="4408199"/>
              <a:chExt cx="1992342" cy="1728152"/>
            </a:xfrm>
            <a:solidFill>
              <a:srgbClr val="FF0000"/>
            </a:solidFill>
          </p:grpSpPr>
          <p:sp>
            <p:nvSpPr>
              <p:cNvPr id="60" name="Ellipse 59"/>
              <p:cNvSpPr/>
              <p:nvPr/>
            </p:nvSpPr>
            <p:spPr>
              <a:xfrm>
                <a:off x="4062089" y="4840247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4299870" y="5301208"/>
                <a:ext cx="365895" cy="38895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4566145" y="5776351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Ellipse 62"/>
              <p:cNvSpPr/>
              <p:nvPr/>
            </p:nvSpPr>
            <p:spPr>
              <a:xfrm>
                <a:off x="4013360" y="5776347"/>
                <a:ext cx="360000" cy="35999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Ellipse 63"/>
              <p:cNvSpPr/>
              <p:nvPr/>
            </p:nvSpPr>
            <p:spPr>
              <a:xfrm>
                <a:off x="3486025" y="5776351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Ellipse 64"/>
              <p:cNvSpPr/>
              <p:nvPr/>
            </p:nvSpPr>
            <p:spPr>
              <a:xfrm>
                <a:off x="3203848" y="5301208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Ellipse 65"/>
              <p:cNvSpPr/>
              <p:nvPr/>
            </p:nvSpPr>
            <p:spPr>
              <a:xfrm>
                <a:off x="3497117" y="4838292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3763949" y="4408199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Ellipse 67"/>
              <p:cNvSpPr/>
              <p:nvPr/>
            </p:nvSpPr>
            <p:spPr>
              <a:xfrm>
                <a:off x="2933803" y="5776351"/>
                <a:ext cx="360000" cy="36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uppieren 56"/>
            <p:cNvGrpSpPr>
              <a:grpSpLocks noChangeAspect="1"/>
            </p:cNvGrpSpPr>
            <p:nvPr/>
          </p:nvGrpSpPr>
          <p:grpSpPr>
            <a:xfrm>
              <a:off x="3283717" y="714369"/>
              <a:ext cx="993001" cy="860189"/>
              <a:chOff x="3131840" y="2712060"/>
              <a:chExt cx="2482502" cy="2150472"/>
            </a:xfrm>
          </p:grpSpPr>
          <p:sp>
            <p:nvSpPr>
              <p:cNvPr id="58" name="Gleichschenkliges Dreieck 57"/>
              <p:cNvSpPr/>
              <p:nvPr/>
            </p:nvSpPr>
            <p:spPr>
              <a:xfrm>
                <a:off x="3131840" y="2712060"/>
                <a:ext cx="2482502" cy="2150472"/>
              </a:xfrm>
              <a:prstGeom prst="triangle">
                <a:avLst>
                  <a:gd name="adj" fmla="val 49999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Gleichschenkliges Dreieck 58"/>
              <p:cNvSpPr>
                <a:spLocks noChangeAspect="1"/>
              </p:cNvSpPr>
              <p:nvPr/>
            </p:nvSpPr>
            <p:spPr>
              <a:xfrm>
                <a:off x="3984825" y="3723149"/>
                <a:ext cx="794401" cy="688151"/>
              </a:xfrm>
              <a:prstGeom prst="triangle">
                <a:avLst>
                  <a:gd name="adj" fmla="val 4999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3" name="Gruppieren 72"/>
          <p:cNvGrpSpPr/>
          <p:nvPr/>
        </p:nvGrpSpPr>
        <p:grpSpPr>
          <a:xfrm>
            <a:off x="3726543" y="5508404"/>
            <a:ext cx="7208452" cy="139215"/>
            <a:chOff x="804951" y="3007062"/>
            <a:chExt cx="7512175" cy="1028982"/>
          </a:xfrm>
          <a:solidFill>
            <a:srgbClr val="FFC000"/>
          </a:solidFill>
        </p:grpSpPr>
        <p:sp>
          <p:nvSpPr>
            <p:cNvPr id="74" name="Rechtwinkliges Dreieck 73"/>
            <p:cNvSpPr/>
            <p:nvPr/>
          </p:nvSpPr>
          <p:spPr>
            <a:xfrm flipH="1">
              <a:off x="18201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htwinkliges Dreieck 74"/>
            <p:cNvSpPr/>
            <p:nvPr/>
          </p:nvSpPr>
          <p:spPr>
            <a:xfrm rot="10800000" flipH="1">
              <a:off x="28353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htwinkliges Dreieck 75"/>
            <p:cNvSpPr/>
            <p:nvPr/>
          </p:nvSpPr>
          <p:spPr>
            <a:xfrm rot="10800000" flipH="1">
              <a:off x="8049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htwinkliges Dreieck 76"/>
            <p:cNvSpPr/>
            <p:nvPr/>
          </p:nvSpPr>
          <p:spPr>
            <a:xfrm flipH="1">
              <a:off x="3865393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htwinkliges Dreieck 77"/>
            <p:cNvSpPr/>
            <p:nvPr/>
          </p:nvSpPr>
          <p:spPr>
            <a:xfrm rot="10800000" flipH="1">
              <a:off x="4880593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hteck 46"/>
            <p:cNvSpPr/>
            <p:nvPr/>
          </p:nvSpPr>
          <p:spPr>
            <a:xfrm rot="16200000" flipH="1">
              <a:off x="2863014" y="948999"/>
              <a:ext cx="1015200" cy="5131326"/>
            </a:xfrm>
            <a:custGeom>
              <a:avLst/>
              <a:gdLst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0 w 1015200"/>
                <a:gd name="connsiteY3" fmla="*/ 5090842 h 5090842"/>
                <a:gd name="connsiteX4" fmla="*/ 0 w 1015200"/>
                <a:gd name="connsiteY4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0 w 1015200"/>
                <a:gd name="connsiteY4" fmla="*/ 5090842 h 5090842"/>
                <a:gd name="connsiteX5" fmla="*/ 0 w 1015200"/>
                <a:gd name="connsiteY5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219442 w 1015200"/>
                <a:gd name="connsiteY4" fmla="*/ 5086876 h 5090842"/>
                <a:gd name="connsiteX5" fmla="*/ 0 w 1015200"/>
                <a:gd name="connsiteY5" fmla="*/ 5090842 h 5090842"/>
                <a:gd name="connsiteX6" fmla="*/ 0 w 1015200"/>
                <a:gd name="connsiteY6" fmla="*/ 0 h 5090842"/>
                <a:gd name="connsiteX0" fmla="*/ 0 w 1015200"/>
                <a:gd name="connsiteY0" fmla="*/ 0 h 5093226"/>
                <a:gd name="connsiteX1" fmla="*/ 1015200 w 1015200"/>
                <a:gd name="connsiteY1" fmla="*/ 0 h 5093226"/>
                <a:gd name="connsiteX2" fmla="*/ 1015200 w 1015200"/>
                <a:gd name="connsiteY2" fmla="*/ 5090842 h 5093226"/>
                <a:gd name="connsiteX3" fmla="*/ 771892 w 1015200"/>
                <a:gd name="connsiteY3" fmla="*/ 5093226 h 5093226"/>
                <a:gd name="connsiteX4" fmla="*/ 537700 w 1015200"/>
                <a:gd name="connsiteY4" fmla="*/ 5079010 h 5093226"/>
                <a:gd name="connsiteX5" fmla="*/ 219442 w 1015200"/>
                <a:gd name="connsiteY5" fmla="*/ 5086876 h 5093226"/>
                <a:gd name="connsiteX6" fmla="*/ 0 w 1015200"/>
                <a:gd name="connsiteY6" fmla="*/ 5090842 h 5093226"/>
                <a:gd name="connsiteX7" fmla="*/ 0 w 1015200"/>
                <a:gd name="connsiteY7" fmla="*/ 0 h 50932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911592 w 1015200"/>
                <a:gd name="connsiteY3" fmla="*/ 506147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31326"/>
                <a:gd name="connsiteX1" fmla="*/ 1015200 w 1015200"/>
                <a:gd name="connsiteY1" fmla="*/ 0 h 5131326"/>
                <a:gd name="connsiteX2" fmla="*/ 1015200 w 1015200"/>
                <a:gd name="connsiteY2" fmla="*/ 5090842 h 5131326"/>
                <a:gd name="connsiteX3" fmla="*/ 911592 w 1015200"/>
                <a:gd name="connsiteY3" fmla="*/ 5061476 h 5131326"/>
                <a:gd name="connsiteX4" fmla="*/ 619492 w 1015200"/>
                <a:gd name="connsiteY4" fmla="*/ 5086876 h 5131326"/>
                <a:gd name="connsiteX5" fmla="*/ 378950 w 1015200"/>
                <a:gd name="connsiteY5" fmla="*/ 5009160 h 5131326"/>
                <a:gd name="connsiteX6" fmla="*/ 155942 w 1015200"/>
                <a:gd name="connsiteY6" fmla="*/ 5131326 h 5131326"/>
                <a:gd name="connsiteX7" fmla="*/ 0 w 1015200"/>
                <a:gd name="connsiteY7" fmla="*/ 5090842 h 5131326"/>
                <a:gd name="connsiteX8" fmla="*/ 0 w 1015200"/>
                <a:gd name="connsiteY8" fmla="*/ 0 h 51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200" h="5131326">
                  <a:moveTo>
                    <a:pt x="0" y="0"/>
                  </a:moveTo>
                  <a:lnTo>
                    <a:pt x="1015200" y="0"/>
                  </a:lnTo>
                  <a:lnTo>
                    <a:pt x="1015200" y="5090842"/>
                  </a:lnTo>
                  <a:lnTo>
                    <a:pt x="911592" y="5061476"/>
                  </a:lnTo>
                  <a:cubicBezTo>
                    <a:pt x="845641" y="5060815"/>
                    <a:pt x="684982" y="5100887"/>
                    <a:pt x="619492" y="5086876"/>
                  </a:cubicBezTo>
                  <a:cubicBezTo>
                    <a:pt x="554002" y="5072865"/>
                    <a:pt x="445625" y="4997518"/>
                    <a:pt x="378950" y="5009160"/>
                  </a:cubicBezTo>
                  <a:cubicBezTo>
                    <a:pt x="272864" y="5035065"/>
                    <a:pt x="223928" y="5054621"/>
                    <a:pt x="155942" y="5131326"/>
                  </a:cubicBezTo>
                  <a:lnTo>
                    <a:pt x="0" y="50908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htwinkliges Dreieck 79"/>
            <p:cNvSpPr/>
            <p:nvPr/>
          </p:nvSpPr>
          <p:spPr>
            <a:xfrm flipH="1">
              <a:off x="6286726" y="3020844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htwinkliges Dreieck 80"/>
            <p:cNvSpPr/>
            <p:nvPr/>
          </p:nvSpPr>
          <p:spPr>
            <a:xfrm rot="10800000" flipH="1">
              <a:off x="7301926" y="3020844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hteck 52"/>
            <p:cNvSpPr/>
            <p:nvPr/>
          </p:nvSpPr>
          <p:spPr>
            <a:xfrm rot="16200000" flipH="1">
              <a:off x="6732094" y="2451012"/>
              <a:ext cx="1015200" cy="2154863"/>
            </a:xfrm>
            <a:custGeom>
              <a:avLst/>
              <a:gdLst>
                <a:gd name="connsiteX0" fmla="*/ 0 w 1015200"/>
                <a:gd name="connsiteY0" fmla="*/ 0 h 2061912"/>
                <a:gd name="connsiteX1" fmla="*/ 1015200 w 1015200"/>
                <a:gd name="connsiteY1" fmla="*/ 0 h 2061912"/>
                <a:gd name="connsiteX2" fmla="*/ 1015200 w 1015200"/>
                <a:gd name="connsiteY2" fmla="*/ 2061912 h 2061912"/>
                <a:gd name="connsiteX3" fmla="*/ 0 w 1015200"/>
                <a:gd name="connsiteY3" fmla="*/ 2061912 h 2061912"/>
                <a:gd name="connsiteX4" fmla="*/ 0 w 1015200"/>
                <a:gd name="connsiteY4" fmla="*/ 0 h 2061912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1015200 w 1015200"/>
                <a:gd name="connsiteY2" fmla="*/ 5489 h 2067401"/>
                <a:gd name="connsiteX3" fmla="*/ 1015200 w 1015200"/>
                <a:gd name="connsiteY3" fmla="*/ 2067401 h 2067401"/>
                <a:gd name="connsiteX4" fmla="*/ 0 w 1015200"/>
                <a:gd name="connsiteY4" fmla="*/ 2067401 h 2067401"/>
                <a:gd name="connsiteX5" fmla="*/ 0 w 1015200"/>
                <a:gd name="connsiteY5" fmla="*/ 5489 h 2067401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740124 w 1015200"/>
                <a:gd name="connsiteY2" fmla="*/ 7953 h 2067401"/>
                <a:gd name="connsiteX3" fmla="*/ 1015200 w 1015200"/>
                <a:gd name="connsiteY3" fmla="*/ 5489 h 2067401"/>
                <a:gd name="connsiteX4" fmla="*/ 1015200 w 1015200"/>
                <a:gd name="connsiteY4" fmla="*/ 2067401 h 2067401"/>
                <a:gd name="connsiteX5" fmla="*/ 0 w 1015200"/>
                <a:gd name="connsiteY5" fmla="*/ 2067401 h 2067401"/>
                <a:gd name="connsiteX6" fmla="*/ 0 w 1015200"/>
                <a:gd name="connsiteY6" fmla="*/ 5489 h 2067401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92951 h 2154863"/>
                <a:gd name="connsiteX1" fmla="*/ 334610 w 1015200"/>
                <a:gd name="connsiteY1" fmla="*/ 0 h 2154863"/>
                <a:gd name="connsiteX2" fmla="*/ 740124 w 1015200"/>
                <a:gd name="connsiteY2" fmla="*/ 95415 h 2154863"/>
                <a:gd name="connsiteX3" fmla="*/ 1015200 w 1015200"/>
                <a:gd name="connsiteY3" fmla="*/ 92951 h 2154863"/>
                <a:gd name="connsiteX4" fmla="*/ 1015200 w 1015200"/>
                <a:gd name="connsiteY4" fmla="*/ 2154863 h 2154863"/>
                <a:gd name="connsiteX5" fmla="*/ 0 w 1015200"/>
                <a:gd name="connsiteY5" fmla="*/ 2154863 h 2154863"/>
                <a:gd name="connsiteX6" fmla="*/ 0 w 1015200"/>
                <a:gd name="connsiteY6" fmla="*/ 92951 h 2154863"/>
                <a:gd name="connsiteX0" fmla="*/ 0 w 1015200"/>
                <a:gd name="connsiteY0" fmla="*/ 92951 h 2154863"/>
                <a:gd name="connsiteX1" fmla="*/ 111971 w 1015200"/>
                <a:gd name="connsiteY1" fmla="*/ 63609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  <a:gd name="connsiteX0" fmla="*/ 0 w 1015200"/>
                <a:gd name="connsiteY0" fmla="*/ 92951 h 2154863"/>
                <a:gd name="connsiteX1" fmla="*/ 151730 w 1015200"/>
                <a:gd name="connsiteY1" fmla="*/ 135174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200" h="2154863">
                  <a:moveTo>
                    <a:pt x="0" y="92951"/>
                  </a:moveTo>
                  <a:lnTo>
                    <a:pt x="151730" y="135174"/>
                  </a:lnTo>
                  <a:lnTo>
                    <a:pt x="334610" y="0"/>
                  </a:lnTo>
                  <a:cubicBezTo>
                    <a:pt x="477734" y="2651"/>
                    <a:pt x="557247" y="100718"/>
                    <a:pt x="740124" y="95415"/>
                  </a:cubicBezTo>
                  <a:cubicBezTo>
                    <a:pt x="871575" y="30985"/>
                    <a:pt x="923508" y="93772"/>
                    <a:pt x="1015200" y="92951"/>
                  </a:cubicBezTo>
                  <a:lnTo>
                    <a:pt x="1015200" y="2154863"/>
                  </a:lnTo>
                  <a:lnTo>
                    <a:pt x="0" y="2154863"/>
                  </a:lnTo>
                  <a:lnTo>
                    <a:pt x="0" y="9295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3726543" y="5817097"/>
            <a:ext cx="7208452" cy="139215"/>
            <a:chOff x="804951" y="3007062"/>
            <a:chExt cx="7512175" cy="1028982"/>
          </a:xfrm>
        </p:grpSpPr>
        <p:sp>
          <p:nvSpPr>
            <p:cNvPr id="84" name="Rechtwinkliges Dreieck 83"/>
            <p:cNvSpPr/>
            <p:nvPr/>
          </p:nvSpPr>
          <p:spPr>
            <a:xfrm flipH="1">
              <a:off x="18201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htwinkliges Dreieck 84"/>
            <p:cNvSpPr/>
            <p:nvPr/>
          </p:nvSpPr>
          <p:spPr>
            <a:xfrm rot="10800000" flipH="1">
              <a:off x="28353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htwinkliges Dreieck 85"/>
            <p:cNvSpPr/>
            <p:nvPr/>
          </p:nvSpPr>
          <p:spPr>
            <a:xfrm rot="10800000" flipH="1">
              <a:off x="804951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htwinkliges Dreieck 86"/>
            <p:cNvSpPr/>
            <p:nvPr/>
          </p:nvSpPr>
          <p:spPr>
            <a:xfrm flipH="1">
              <a:off x="3865393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htwinkliges Dreieck 87"/>
            <p:cNvSpPr/>
            <p:nvPr/>
          </p:nvSpPr>
          <p:spPr>
            <a:xfrm rot="10800000" flipH="1">
              <a:off x="4880593" y="3007062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hteck 46"/>
            <p:cNvSpPr/>
            <p:nvPr/>
          </p:nvSpPr>
          <p:spPr>
            <a:xfrm rot="16200000" flipH="1">
              <a:off x="2863014" y="948999"/>
              <a:ext cx="1015200" cy="5131326"/>
            </a:xfrm>
            <a:custGeom>
              <a:avLst/>
              <a:gdLst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0 w 1015200"/>
                <a:gd name="connsiteY3" fmla="*/ 5090842 h 5090842"/>
                <a:gd name="connsiteX4" fmla="*/ 0 w 1015200"/>
                <a:gd name="connsiteY4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0 w 1015200"/>
                <a:gd name="connsiteY4" fmla="*/ 5090842 h 5090842"/>
                <a:gd name="connsiteX5" fmla="*/ 0 w 1015200"/>
                <a:gd name="connsiteY5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219442 w 1015200"/>
                <a:gd name="connsiteY4" fmla="*/ 5086876 h 5090842"/>
                <a:gd name="connsiteX5" fmla="*/ 0 w 1015200"/>
                <a:gd name="connsiteY5" fmla="*/ 5090842 h 5090842"/>
                <a:gd name="connsiteX6" fmla="*/ 0 w 1015200"/>
                <a:gd name="connsiteY6" fmla="*/ 0 h 5090842"/>
                <a:gd name="connsiteX0" fmla="*/ 0 w 1015200"/>
                <a:gd name="connsiteY0" fmla="*/ 0 h 5093226"/>
                <a:gd name="connsiteX1" fmla="*/ 1015200 w 1015200"/>
                <a:gd name="connsiteY1" fmla="*/ 0 h 5093226"/>
                <a:gd name="connsiteX2" fmla="*/ 1015200 w 1015200"/>
                <a:gd name="connsiteY2" fmla="*/ 5090842 h 5093226"/>
                <a:gd name="connsiteX3" fmla="*/ 771892 w 1015200"/>
                <a:gd name="connsiteY3" fmla="*/ 5093226 h 5093226"/>
                <a:gd name="connsiteX4" fmla="*/ 537700 w 1015200"/>
                <a:gd name="connsiteY4" fmla="*/ 5079010 h 5093226"/>
                <a:gd name="connsiteX5" fmla="*/ 219442 w 1015200"/>
                <a:gd name="connsiteY5" fmla="*/ 5086876 h 5093226"/>
                <a:gd name="connsiteX6" fmla="*/ 0 w 1015200"/>
                <a:gd name="connsiteY6" fmla="*/ 5090842 h 5093226"/>
                <a:gd name="connsiteX7" fmla="*/ 0 w 1015200"/>
                <a:gd name="connsiteY7" fmla="*/ 0 h 50932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911592 w 1015200"/>
                <a:gd name="connsiteY3" fmla="*/ 506147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31326"/>
                <a:gd name="connsiteX1" fmla="*/ 1015200 w 1015200"/>
                <a:gd name="connsiteY1" fmla="*/ 0 h 5131326"/>
                <a:gd name="connsiteX2" fmla="*/ 1015200 w 1015200"/>
                <a:gd name="connsiteY2" fmla="*/ 5090842 h 5131326"/>
                <a:gd name="connsiteX3" fmla="*/ 911592 w 1015200"/>
                <a:gd name="connsiteY3" fmla="*/ 5061476 h 5131326"/>
                <a:gd name="connsiteX4" fmla="*/ 619492 w 1015200"/>
                <a:gd name="connsiteY4" fmla="*/ 5086876 h 5131326"/>
                <a:gd name="connsiteX5" fmla="*/ 378950 w 1015200"/>
                <a:gd name="connsiteY5" fmla="*/ 5009160 h 5131326"/>
                <a:gd name="connsiteX6" fmla="*/ 155942 w 1015200"/>
                <a:gd name="connsiteY6" fmla="*/ 5131326 h 5131326"/>
                <a:gd name="connsiteX7" fmla="*/ 0 w 1015200"/>
                <a:gd name="connsiteY7" fmla="*/ 5090842 h 5131326"/>
                <a:gd name="connsiteX8" fmla="*/ 0 w 1015200"/>
                <a:gd name="connsiteY8" fmla="*/ 0 h 51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200" h="5131326">
                  <a:moveTo>
                    <a:pt x="0" y="0"/>
                  </a:moveTo>
                  <a:lnTo>
                    <a:pt x="1015200" y="0"/>
                  </a:lnTo>
                  <a:lnTo>
                    <a:pt x="1015200" y="5090842"/>
                  </a:lnTo>
                  <a:lnTo>
                    <a:pt x="911592" y="5061476"/>
                  </a:lnTo>
                  <a:cubicBezTo>
                    <a:pt x="845641" y="5060815"/>
                    <a:pt x="684982" y="5100887"/>
                    <a:pt x="619492" y="5086876"/>
                  </a:cubicBezTo>
                  <a:cubicBezTo>
                    <a:pt x="554002" y="5072865"/>
                    <a:pt x="445625" y="4997518"/>
                    <a:pt x="378950" y="5009160"/>
                  </a:cubicBezTo>
                  <a:cubicBezTo>
                    <a:pt x="272864" y="5035065"/>
                    <a:pt x="223928" y="5054621"/>
                    <a:pt x="155942" y="5131326"/>
                  </a:cubicBezTo>
                  <a:lnTo>
                    <a:pt x="0" y="50908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htwinkliges Dreieck 89"/>
            <p:cNvSpPr/>
            <p:nvPr/>
          </p:nvSpPr>
          <p:spPr>
            <a:xfrm flipH="1">
              <a:off x="6286726" y="3020844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htwinkliges Dreieck 90"/>
            <p:cNvSpPr/>
            <p:nvPr/>
          </p:nvSpPr>
          <p:spPr>
            <a:xfrm rot="10800000" flipH="1">
              <a:off x="7301926" y="3020844"/>
              <a:ext cx="1015200" cy="10152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hteck 52"/>
            <p:cNvSpPr/>
            <p:nvPr/>
          </p:nvSpPr>
          <p:spPr>
            <a:xfrm rot="16200000" flipH="1">
              <a:off x="6732094" y="2451012"/>
              <a:ext cx="1015200" cy="2154863"/>
            </a:xfrm>
            <a:custGeom>
              <a:avLst/>
              <a:gdLst>
                <a:gd name="connsiteX0" fmla="*/ 0 w 1015200"/>
                <a:gd name="connsiteY0" fmla="*/ 0 h 2061912"/>
                <a:gd name="connsiteX1" fmla="*/ 1015200 w 1015200"/>
                <a:gd name="connsiteY1" fmla="*/ 0 h 2061912"/>
                <a:gd name="connsiteX2" fmla="*/ 1015200 w 1015200"/>
                <a:gd name="connsiteY2" fmla="*/ 2061912 h 2061912"/>
                <a:gd name="connsiteX3" fmla="*/ 0 w 1015200"/>
                <a:gd name="connsiteY3" fmla="*/ 2061912 h 2061912"/>
                <a:gd name="connsiteX4" fmla="*/ 0 w 1015200"/>
                <a:gd name="connsiteY4" fmla="*/ 0 h 2061912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1015200 w 1015200"/>
                <a:gd name="connsiteY2" fmla="*/ 5489 h 2067401"/>
                <a:gd name="connsiteX3" fmla="*/ 1015200 w 1015200"/>
                <a:gd name="connsiteY3" fmla="*/ 2067401 h 2067401"/>
                <a:gd name="connsiteX4" fmla="*/ 0 w 1015200"/>
                <a:gd name="connsiteY4" fmla="*/ 2067401 h 2067401"/>
                <a:gd name="connsiteX5" fmla="*/ 0 w 1015200"/>
                <a:gd name="connsiteY5" fmla="*/ 5489 h 2067401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740124 w 1015200"/>
                <a:gd name="connsiteY2" fmla="*/ 7953 h 2067401"/>
                <a:gd name="connsiteX3" fmla="*/ 1015200 w 1015200"/>
                <a:gd name="connsiteY3" fmla="*/ 5489 h 2067401"/>
                <a:gd name="connsiteX4" fmla="*/ 1015200 w 1015200"/>
                <a:gd name="connsiteY4" fmla="*/ 2067401 h 2067401"/>
                <a:gd name="connsiteX5" fmla="*/ 0 w 1015200"/>
                <a:gd name="connsiteY5" fmla="*/ 2067401 h 2067401"/>
                <a:gd name="connsiteX6" fmla="*/ 0 w 1015200"/>
                <a:gd name="connsiteY6" fmla="*/ 5489 h 2067401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92951 h 2154863"/>
                <a:gd name="connsiteX1" fmla="*/ 334610 w 1015200"/>
                <a:gd name="connsiteY1" fmla="*/ 0 h 2154863"/>
                <a:gd name="connsiteX2" fmla="*/ 740124 w 1015200"/>
                <a:gd name="connsiteY2" fmla="*/ 95415 h 2154863"/>
                <a:gd name="connsiteX3" fmla="*/ 1015200 w 1015200"/>
                <a:gd name="connsiteY3" fmla="*/ 92951 h 2154863"/>
                <a:gd name="connsiteX4" fmla="*/ 1015200 w 1015200"/>
                <a:gd name="connsiteY4" fmla="*/ 2154863 h 2154863"/>
                <a:gd name="connsiteX5" fmla="*/ 0 w 1015200"/>
                <a:gd name="connsiteY5" fmla="*/ 2154863 h 2154863"/>
                <a:gd name="connsiteX6" fmla="*/ 0 w 1015200"/>
                <a:gd name="connsiteY6" fmla="*/ 92951 h 2154863"/>
                <a:gd name="connsiteX0" fmla="*/ 0 w 1015200"/>
                <a:gd name="connsiteY0" fmla="*/ 92951 h 2154863"/>
                <a:gd name="connsiteX1" fmla="*/ 111971 w 1015200"/>
                <a:gd name="connsiteY1" fmla="*/ 63609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  <a:gd name="connsiteX0" fmla="*/ 0 w 1015200"/>
                <a:gd name="connsiteY0" fmla="*/ 92951 h 2154863"/>
                <a:gd name="connsiteX1" fmla="*/ 151730 w 1015200"/>
                <a:gd name="connsiteY1" fmla="*/ 135174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200" h="2154863">
                  <a:moveTo>
                    <a:pt x="0" y="92951"/>
                  </a:moveTo>
                  <a:lnTo>
                    <a:pt x="151730" y="135174"/>
                  </a:lnTo>
                  <a:lnTo>
                    <a:pt x="334610" y="0"/>
                  </a:lnTo>
                  <a:cubicBezTo>
                    <a:pt x="477734" y="2651"/>
                    <a:pt x="557247" y="100718"/>
                    <a:pt x="740124" y="95415"/>
                  </a:cubicBezTo>
                  <a:cubicBezTo>
                    <a:pt x="871575" y="30985"/>
                    <a:pt x="923508" y="93772"/>
                    <a:pt x="1015200" y="92951"/>
                  </a:cubicBezTo>
                  <a:lnTo>
                    <a:pt x="1015200" y="2154863"/>
                  </a:lnTo>
                  <a:lnTo>
                    <a:pt x="0" y="2154863"/>
                  </a:lnTo>
                  <a:lnTo>
                    <a:pt x="0" y="92951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uppieren 92"/>
          <p:cNvGrpSpPr>
            <a:grpSpLocks/>
          </p:cNvGrpSpPr>
          <p:nvPr/>
        </p:nvGrpSpPr>
        <p:grpSpPr>
          <a:xfrm>
            <a:off x="3726543" y="5199709"/>
            <a:ext cx="7208452" cy="139215"/>
            <a:chOff x="804951" y="3007062"/>
            <a:chExt cx="7512175" cy="1028982"/>
          </a:xfrm>
          <a:solidFill>
            <a:schemeClr val="bg1"/>
          </a:solidFill>
        </p:grpSpPr>
        <p:sp>
          <p:nvSpPr>
            <p:cNvPr id="94" name="Rechtwinkliges Dreieck 93"/>
            <p:cNvSpPr/>
            <p:nvPr/>
          </p:nvSpPr>
          <p:spPr>
            <a:xfrm flipH="1">
              <a:off x="18201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htwinkliges Dreieck 94"/>
            <p:cNvSpPr/>
            <p:nvPr/>
          </p:nvSpPr>
          <p:spPr>
            <a:xfrm rot="10800000" flipH="1">
              <a:off x="28353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htwinkliges Dreieck 95"/>
            <p:cNvSpPr/>
            <p:nvPr/>
          </p:nvSpPr>
          <p:spPr>
            <a:xfrm rot="10800000" flipH="1">
              <a:off x="804951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htwinkliges Dreieck 96"/>
            <p:cNvSpPr/>
            <p:nvPr/>
          </p:nvSpPr>
          <p:spPr>
            <a:xfrm flipH="1">
              <a:off x="3865393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htwinkliges Dreieck 97"/>
            <p:cNvSpPr/>
            <p:nvPr/>
          </p:nvSpPr>
          <p:spPr>
            <a:xfrm rot="10800000" flipH="1">
              <a:off x="4880593" y="3007062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hteck 46"/>
            <p:cNvSpPr/>
            <p:nvPr/>
          </p:nvSpPr>
          <p:spPr>
            <a:xfrm rot="16200000" flipH="1">
              <a:off x="2863014" y="948999"/>
              <a:ext cx="1015200" cy="5131326"/>
            </a:xfrm>
            <a:custGeom>
              <a:avLst/>
              <a:gdLst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0 w 1015200"/>
                <a:gd name="connsiteY3" fmla="*/ 5090842 h 5090842"/>
                <a:gd name="connsiteX4" fmla="*/ 0 w 1015200"/>
                <a:gd name="connsiteY4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0 w 1015200"/>
                <a:gd name="connsiteY4" fmla="*/ 5090842 h 5090842"/>
                <a:gd name="connsiteX5" fmla="*/ 0 w 1015200"/>
                <a:gd name="connsiteY5" fmla="*/ 0 h 5090842"/>
                <a:gd name="connsiteX0" fmla="*/ 0 w 1015200"/>
                <a:gd name="connsiteY0" fmla="*/ 0 h 5090842"/>
                <a:gd name="connsiteX1" fmla="*/ 1015200 w 1015200"/>
                <a:gd name="connsiteY1" fmla="*/ 0 h 5090842"/>
                <a:gd name="connsiteX2" fmla="*/ 1015200 w 1015200"/>
                <a:gd name="connsiteY2" fmla="*/ 5090842 h 5090842"/>
                <a:gd name="connsiteX3" fmla="*/ 537700 w 1015200"/>
                <a:gd name="connsiteY3" fmla="*/ 5079010 h 5090842"/>
                <a:gd name="connsiteX4" fmla="*/ 219442 w 1015200"/>
                <a:gd name="connsiteY4" fmla="*/ 5086876 h 5090842"/>
                <a:gd name="connsiteX5" fmla="*/ 0 w 1015200"/>
                <a:gd name="connsiteY5" fmla="*/ 5090842 h 5090842"/>
                <a:gd name="connsiteX6" fmla="*/ 0 w 1015200"/>
                <a:gd name="connsiteY6" fmla="*/ 0 h 5090842"/>
                <a:gd name="connsiteX0" fmla="*/ 0 w 1015200"/>
                <a:gd name="connsiteY0" fmla="*/ 0 h 5093226"/>
                <a:gd name="connsiteX1" fmla="*/ 1015200 w 1015200"/>
                <a:gd name="connsiteY1" fmla="*/ 0 h 5093226"/>
                <a:gd name="connsiteX2" fmla="*/ 1015200 w 1015200"/>
                <a:gd name="connsiteY2" fmla="*/ 5090842 h 5093226"/>
                <a:gd name="connsiteX3" fmla="*/ 771892 w 1015200"/>
                <a:gd name="connsiteY3" fmla="*/ 5093226 h 5093226"/>
                <a:gd name="connsiteX4" fmla="*/ 537700 w 1015200"/>
                <a:gd name="connsiteY4" fmla="*/ 5079010 h 5093226"/>
                <a:gd name="connsiteX5" fmla="*/ 219442 w 1015200"/>
                <a:gd name="connsiteY5" fmla="*/ 5086876 h 5093226"/>
                <a:gd name="connsiteX6" fmla="*/ 0 w 1015200"/>
                <a:gd name="connsiteY6" fmla="*/ 5090842 h 5093226"/>
                <a:gd name="connsiteX7" fmla="*/ 0 w 1015200"/>
                <a:gd name="connsiteY7" fmla="*/ 0 h 50932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537700 w 1015200"/>
                <a:gd name="connsiteY4" fmla="*/ 507901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378950 w 1015200"/>
                <a:gd name="connsiteY4" fmla="*/ 5009160 h 5156726"/>
                <a:gd name="connsiteX5" fmla="*/ 219442 w 1015200"/>
                <a:gd name="connsiteY5" fmla="*/ 5156726 h 5156726"/>
                <a:gd name="connsiteX6" fmla="*/ 0 w 1015200"/>
                <a:gd name="connsiteY6" fmla="*/ 5090842 h 5156726"/>
                <a:gd name="connsiteX7" fmla="*/ 0 w 1015200"/>
                <a:gd name="connsiteY7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771892 w 1015200"/>
                <a:gd name="connsiteY3" fmla="*/ 509322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56726"/>
                <a:gd name="connsiteX1" fmla="*/ 1015200 w 1015200"/>
                <a:gd name="connsiteY1" fmla="*/ 0 h 5156726"/>
                <a:gd name="connsiteX2" fmla="*/ 1015200 w 1015200"/>
                <a:gd name="connsiteY2" fmla="*/ 5090842 h 5156726"/>
                <a:gd name="connsiteX3" fmla="*/ 911592 w 1015200"/>
                <a:gd name="connsiteY3" fmla="*/ 5061476 h 5156726"/>
                <a:gd name="connsiteX4" fmla="*/ 619492 w 1015200"/>
                <a:gd name="connsiteY4" fmla="*/ 5086876 h 5156726"/>
                <a:gd name="connsiteX5" fmla="*/ 378950 w 1015200"/>
                <a:gd name="connsiteY5" fmla="*/ 5009160 h 5156726"/>
                <a:gd name="connsiteX6" fmla="*/ 219442 w 1015200"/>
                <a:gd name="connsiteY6" fmla="*/ 5156726 h 5156726"/>
                <a:gd name="connsiteX7" fmla="*/ 0 w 1015200"/>
                <a:gd name="connsiteY7" fmla="*/ 5090842 h 5156726"/>
                <a:gd name="connsiteX8" fmla="*/ 0 w 1015200"/>
                <a:gd name="connsiteY8" fmla="*/ 0 h 5156726"/>
                <a:gd name="connsiteX0" fmla="*/ 0 w 1015200"/>
                <a:gd name="connsiteY0" fmla="*/ 0 h 5131326"/>
                <a:gd name="connsiteX1" fmla="*/ 1015200 w 1015200"/>
                <a:gd name="connsiteY1" fmla="*/ 0 h 5131326"/>
                <a:gd name="connsiteX2" fmla="*/ 1015200 w 1015200"/>
                <a:gd name="connsiteY2" fmla="*/ 5090842 h 5131326"/>
                <a:gd name="connsiteX3" fmla="*/ 911592 w 1015200"/>
                <a:gd name="connsiteY3" fmla="*/ 5061476 h 5131326"/>
                <a:gd name="connsiteX4" fmla="*/ 619492 w 1015200"/>
                <a:gd name="connsiteY4" fmla="*/ 5086876 h 5131326"/>
                <a:gd name="connsiteX5" fmla="*/ 378950 w 1015200"/>
                <a:gd name="connsiteY5" fmla="*/ 5009160 h 5131326"/>
                <a:gd name="connsiteX6" fmla="*/ 155942 w 1015200"/>
                <a:gd name="connsiteY6" fmla="*/ 5131326 h 5131326"/>
                <a:gd name="connsiteX7" fmla="*/ 0 w 1015200"/>
                <a:gd name="connsiteY7" fmla="*/ 5090842 h 5131326"/>
                <a:gd name="connsiteX8" fmla="*/ 0 w 1015200"/>
                <a:gd name="connsiteY8" fmla="*/ 0 h 51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200" h="5131326">
                  <a:moveTo>
                    <a:pt x="0" y="0"/>
                  </a:moveTo>
                  <a:lnTo>
                    <a:pt x="1015200" y="0"/>
                  </a:lnTo>
                  <a:lnTo>
                    <a:pt x="1015200" y="5090842"/>
                  </a:lnTo>
                  <a:lnTo>
                    <a:pt x="911592" y="5061476"/>
                  </a:lnTo>
                  <a:cubicBezTo>
                    <a:pt x="845641" y="5060815"/>
                    <a:pt x="684982" y="5100887"/>
                    <a:pt x="619492" y="5086876"/>
                  </a:cubicBezTo>
                  <a:cubicBezTo>
                    <a:pt x="554002" y="5072865"/>
                    <a:pt x="445625" y="4997518"/>
                    <a:pt x="378950" y="5009160"/>
                  </a:cubicBezTo>
                  <a:cubicBezTo>
                    <a:pt x="272864" y="5035065"/>
                    <a:pt x="223928" y="5054621"/>
                    <a:pt x="155942" y="5131326"/>
                  </a:cubicBezTo>
                  <a:lnTo>
                    <a:pt x="0" y="50908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htwinkliges Dreieck 99"/>
            <p:cNvSpPr/>
            <p:nvPr/>
          </p:nvSpPr>
          <p:spPr>
            <a:xfrm flipH="1">
              <a:off x="6286726" y="3020844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htwinkliges Dreieck 100"/>
            <p:cNvSpPr/>
            <p:nvPr/>
          </p:nvSpPr>
          <p:spPr>
            <a:xfrm rot="10800000" flipH="1">
              <a:off x="7301926" y="3020844"/>
              <a:ext cx="1015200" cy="1015200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hteck 52"/>
            <p:cNvSpPr/>
            <p:nvPr/>
          </p:nvSpPr>
          <p:spPr>
            <a:xfrm rot="16200000" flipH="1">
              <a:off x="6732094" y="2451012"/>
              <a:ext cx="1015200" cy="2154863"/>
            </a:xfrm>
            <a:custGeom>
              <a:avLst/>
              <a:gdLst>
                <a:gd name="connsiteX0" fmla="*/ 0 w 1015200"/>
                <a:gd name="connsiteY0" fmla="*/ 0 h 2061912"/>
                <a:gd name="connsiteX1" fmla="*/ 1015200 w 1015200"/>
                <a:gd name="connsiteY1" fmla="*/ 0 h 2061912"/>
                <a:gd name="connsiteX2" fmla="*/ 1015200 w 1015200"/>
                <a:gd name="connsiteY2" fmla="*/ 2061912 h 2061912"/>
                <a:gd name="connsiteX3" fmla="*/ 0 w 1015200"/>
                <a:gd name="connsiteY3" fmla="*/ 2061912 h 2061912"/>
                <a:gd name="connsiteX4" fmla="*/ 0 w 1015200"/>
                <a:gd name="connsiteY4" fmla="*/ 0 h 2061912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1015200 w 1015200"/>
                <a:gd name="connsiteY2" fmla="*/ 5489 h 2067401"/>
                <a:gd name="connsiteX3" fmla="*/ 1015200 w 1015200"/>
                <a:gd name="connsiteY3" fmla="*/ 2067401 h 2067401"/>
                <a:gd name="connsiteX4" fmla="*/ 0 w 1015200"/>
                <a:gd name="connsiteY4" fmla="*/ 2067401 h 2067401"/>
                <a:gd name="connsiteX5" fmla="*/ 0 w 1015200"/>
                <a:gd name="connsiteY5" fmla="*/ 5489 h 2067401"/>
                <a:gd name="connsiteX0" fmla="*/ 0 w 1015200"/>
                <a:gd name="connsiteY0" fmla="*/ 5489 h 2067401"/>
                <a:gd name="connsiteX1" fmla="*/ 310753 w 1015200"/>
                <a:gd name="connsiteY1" fmla="*/ 0 h 2067401"/>
                <a:gd name="connsiteX2" fmla="*/ 740124 w 1015200"/>
                <a:gd name="connsiteY2" fmla="*/ 7953 h 2067401"/>
                <a:gd name="connsiteX3" fmla="*/ 1015200 w 1015200"/>
                <a:gd name="connsiteY3" fmla="*/ 5489 h 2067401"/>
                <a:gd name="connsiteX4" fmla="*/ 1015200 w 1015200"/>
                <a:gd name="connsiteY4" fmla="*/ 2067401 h 2067401"/>
                <a:gd name="connsiteX5" fmla="*/ 0 w 1015200"/>
                <a:gd name="connsiteY5" fmla="*/ 2067401 h 2067401"/>
                <a:gd name="connsiteX6" fmla="*/ 0 w 1015200"/>
                <a:gd name="connsiteY6" fmla="*/ 5489 h 2067401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26635 h 2088547"/>
                <a:gd name="connsiteX1" fmla="*/ 310753 w 1015200"/>
                <a:gd name="connsiteY1" fmla="*/ 21146 h 2088547"/>
                <a:gd name="connsiteX2" fmla="*/ 740124 w 1015200"/>
                <a:gd name="connsiteY2" fmla="*/ 29099 h 2088547"/>
                <a:gd name="connsiteX3" fmla="*/ 1015200 w 1015200"/>
                <a:gd name="connsiteY3" fmla="*/ 26635 h 2088547"/>
                <a:gd name="connsiteX4" fmla="*/ 1015200 w 1015200"/>
                <a:gd name="connsiteY4" fmla="*/ 2088547 h 2088547"/>
                <a:gd name="connsiteX5" fmla="*/ 0 w 1015200"/>
                <a:gd name="connsiteY5" fmla="*/ 2088547 h 2088547"/>
                <a:gd name="connsiteX6" fmla="*/ 0 w 1015200"/>
                <a:gd name="connsiteY6" fmla="*/ 26635 h 2088547"/>
                <a:gd name="connsiteX0" fmla="*/ 0 w 1015200"/>
                <a:gd name="connsiteY0" fmla="*/ 92951 h 2154863"/>
                <a:gd name="connsiteX1" fmla="*/ 334610 w 1015200"/>
                <a:gd name="connsiteY1" fmla="*/ 0 h 2154863"/>
                <a:gd name="connsiteX2" fmla="*/ 740124 w 1015200"/>
                <a:gd name="connsiteY2" fmla="*/ 95415 h 2154863"/>
                <a:gd name="connsiteX3" fmla="*/ 1015200 w 1015200"/>
                <a:gd name="connsiteY3" fmla="*/ 92951 h 2154863"/>
                <a:gd name="connsiteX4" fmla="*/ 1015200 w 1015200"/>
                <a:gd name="connsiteY4" fmla="*/ 2154863 h 2154863"/>
                <a:gd name="connsiteX5" fmla="*/ 0 w 1015200"/>
                <a:gd name="connsiteY5" fmla="*/ 2154863 h 2154863"/>
                <a:gd name="connsiteX6" fmla="*/ 0 w 1015200"/>
                <a:gd name="connsiteY6" fmla="*/ 92951 h 2154863"/>
                <a:gd name="connsiteX0" fmla="*/ 0 w 1015200"/>
                <a:gd name="connsiteY0" fmla="*/ 92951 h 2154863"/>
                <a:gd name="connsiteX1" fmla="*/ 111971 w 1015200"/>
                <a:gd name="connsiteY1" fmla="*/ 63609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  <a:gd name="connsiteX0" fmla="*/ 0 w 1015200"/>
                <a:gd name="connsiteY0" fmla="*/ 92951 h 2154863"/>
                <a:gd name="connsiteX1" fmla="*/ 151730 w 1015200"/>
                <a:gd name="connsiteY1" fmla="*/ 135174 h 2154863"/>
                <a:gd name="connsiteX2" fmla="*/ 334610 w 1015200"/>
                <a:gd name="connsiteY2" fmla="*/ 0 h 2154863"/>
                <a:gd name="connsiteX3" fmla="*/ 740124 w 1015200"/>
                <a:gd name="connsiteY3" fmla="*/ 95415 h 2154863"/>
                <a:gd name="connsiteX4" fmla="*/ 1015200 w 1015200"/>
                <a:gd name="connsiteY4" fmla="*/ 92951 h 2154863"/>
                <a:gd name="connsiteX5" fmla="*/ 1015200 w 1015200"/>
                <a:gd name="connsiteY5" fmla="*/ 2154863 h 2154863"/>
                <a:gd name="connsiteX6" fmla="*/ 0 w 1015200"/>
                <a:gd name="connsiteY6" fmla="*/ 2154863 h 2154863"/>
                <a:gd name="connsiteX7" fmla="*/ 0 w 1015200"/>
                <a:gd name="connsiteY7" fmla="*/ 92951 h 215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200" h="2154863">
                  <a:moveTo>
                    <a:pt x="0" y="92951"/>
                  </a:moveTo>
                  <a:lnTo>
                    <a:pt x="151730" y="135174"/>
                  </a:lnTo>
                  <a:lnTo>
                    <a:pt x="334610" y="0"/>
                  </a:lnTo>
                  <a:cubicBezTo>
                    <a:pt x="477734" y="2651"/>
                    <a:pt x="557247" y="100718"/>
                    <a:pt x="740124" y="95415"/>
                  </a:cubicBezTo>
                  <a:cubicBezTo>
                    <a:pt x="871575" y="30985"/>
                    <a:pt x="923508" y="93772"/>
                    <a:pt x="1015200" y="92951"/>
                  </a:cubicBezTo>
                  <a:lnTo>
                    <a:pt x="1015200" y="2154863"/>
                  </a:lnTo>
                  <a:lnTo>
                    <a:pt x="0" y="2154863"/>
                  </a:lnTo>
                  <a:lnTo>
                    <a:pt x="0" y="9295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3" name="Grafik 10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34" y="4155402"/>
            <a:ext cx="2857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70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el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449281"/>
              </p:ext>
            </p:extLst>
          </p:nvPr>
        </p:nvGraphicFramePr>
        <p:xfrm>
          <a:off x="729049" y="1011981"/>
          <a:ext cx="10577384" cy="5019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67">
                  <a:extLst>
                    <a:ext uri="{9D8B030D-6E8A-4147-A177-3AD203B41FA5}">
                      <a16:colId xmlns:a16="http://schemas.microsoft.com/office/drawing/2014/main" xmlns="" val="1730661632"/>
                    </a:ext>
                  </a:extLst>
                </a:gridCol>
                <a:gridCol w="3105412">
                  <a:extLst>
                    <a:ext uri="{9D8B030D-6E8A-4147-A177-3AD203B41FA5}">
                      <a16:colId xmlns:a16="http://schemas.microsoft.com/office/drawing/2014/main" xmlns="" val="1497136452"/>
                    </a:ext>
                  </a:extLst>
                </a:gridCol>
                <a:gridCol w="2169720">
                  <a:extLst>
                    <a:ext uri="{9D8B030D-6E8A-4147-A177-3AD203B41FA5}">
                      <a16:colId xmlns:a16="http://schemas.microsoft.com/office/drawing/2014/main" xmlns="" val="2554297200"/>
                    </a:ext>
                  </a:extLst>
                </a:gridCol>
                <a:gridCol w="1790019">
                  <a:extLst>
                    <a:ext uri="{9D8B030D-6E8A-4147-A177-3AD203B41FA5}">
                      <a16:colId xmlns:a16="http://schemas.microsoft.com/office/drawing/2014/main" xmlns="" val="1376202905"/>
                    </a:ext>
                  </a:extLst>
                </a:gridCol>
                <a:gridCol w="2251085">
                  <a:extLst>
                    <a:ext uri="{9D8B030D-6E8A-4147-A177-3AD203B41FA5}">
                      <a16:colId xmlns:a16="http://schemas.microsoft.com/office/drawing/2014/main" xmlns="" val="3541802166"/>
                    </a:ext>
                  </a:extLst>
                </a:gridCol>
                <a:gridCol w="621081">
                  <a:extLst>
                    <a:ext uri="{9D8B030D-6E8A-4147-A177-3AD203B41FA5}">
                      <a16:colId xmlns:a16="http://schemas.microsoft.com/office/drawing/2014/main" xmlns="" val="2973214523"/>
                    </a:ext>
                  </a:extLst>
                </a:gridCol>
              </a:tblGrid>
              <a:tr h="25987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Source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Function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Application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Additional </a:t>
                      </a:r>
                      <a:r>
                        <a:rPr lang="de-DE" sz="1100" dirty="0" err="1" smtClean="0"/>
                        <a:t>function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Design type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Class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0616847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 3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Rear-Reflector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motor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vehicles</a:t>
                      </a:r>
                      <a:endParaRPr lang="de-DE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independent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IA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3779005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trailers</a:t>
                      </a:r>
                      <a:endParaRPr lang="de-DE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IIIA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9759214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motor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vehicles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with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signal</a:t>
                      </a:r>
                      <a:r>
                        <a:rPr lang="de-DE" sz="1100" baseline="0" dirty="0" smtClean="0"/>
                        <a:t> light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IB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1222136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trailers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IIIB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9199293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trailers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IVA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14262309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 104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Conspicuity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Marking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contour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stripe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C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6150999"/>
                  </a:ext>
                </a:extLst>
              </a:tr>
              <a:tr h="307524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distinctive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marking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graphics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baseline="0" dirty="0" err="1" smtClean="0"/>
                        <a:t>extended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area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D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406962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aseline="0" dirty="0" err="1" smtClean="0"/>
                        <a:t>for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b</a:t>
                      </a:r>
                      <a:r>
                        <a:rPr lang="de-DE" sz="1100" dirty="0" err="1" smtClean="0"/>
                        <a:t>ackground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printing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E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1127947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extremity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marking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F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7062625"/>
                  </a:ext>
                </a:extLst>
              </a:tr>
              <a:tr h="28954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 70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Retroreflective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Marking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for</a:t>
                      </a:r>
                      <a:r>
                        <a:rPr lang="de-DE" sz="1100" baseline="0" dirty="0" smtClean="0"/>
                        <a:t> Trucks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Trailers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retroreflective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fluorescent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1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2526807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2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0139031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retroreflective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873207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4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6348891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extremity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marking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5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2696544"/>
                  </a:ext>
                </a:extLst>
              </a:tr>
              <a:tr h="26422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 69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Slow </a:t>
                      </a:r>
                      <a:r>
                        <a:rPr lang="de-DE" sz="1100" dirty="0" err="1" smtClean="0"/>
                        <a:t>Moving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Vehicle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Marking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retroreflective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fluorescent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9772710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retroreflective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2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6985787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 27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Advance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Warning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Triangle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retroreflective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fluorescent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Type 1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7359493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fluorescent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retroreflective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Type 2</a:t>
                      </a: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2901191"/>
                  </a:ext>
                </a:extLst>
              </a:tr>
            </a:tbl>
          </a:graphicData>
        </a:graphic>
      </p:graphicFrame>
      <p:sp>
        <p:nvSpPr>
          <p:cNvPr id="53" name="Titel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988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– </a:t>
            </a:r>
            <a:r>
              <a:rPr lang="de-DE" dirty="0" err="1"/>
              <a:t>S</a:t>
            </a:r>
            <a:r>
              <a:rPr lang="de-DE" dirty="0" err="1" smtClean="0"/>
              <a:t>tructure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chapter</a:t>
            </a:r>
            <a:r>
              <a:rPr lang="de-DE" dirty="0" smtClean="0"/>
              <a:t> 5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336165"/>
              </p:ext>
            </p:extLst>
          </p:nvPr>
        </p:nvGraphicFramePr>
        <p:xfrm>
          <a:off x="1096962" y="1846263"/>
          <a:ext cx="10058717" cy="432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6897">
                  <a:extLst>
                    <a:ext uri="{9D8B030D-6E8A-4147-A177-3AD203B41FA5}">
                      <a16:colId xmlns:a16="http://schemas.microsoft.com/office/drawing/2014/main" xmlns="" val="2883342029"/>
                    </a:ext>
                  </a:extLst>
                </a:gridCol>
                <a:gridCol w="1618736">
                  <a:extLst>
                    <a:ext uri="{9D8B030D-6E8A-4147-A177-3AD203B41FA5}">
                      <a16:colId xmlns:a16="http://schemas.microsoft.com/office/drawing/2014/main" xmlns="" val="2392799998"/>
                    </a:ext>
                  </a:extLst>
                </a:gridCol>
                <a:gridCol w="1532237">
                  <a:extLst>
                    <a:ext uri="{9D8B030D-6E8A-4147-A177-3AD203B41FA5}">
                      <a16:colId xmlns:a16="http://schemas.microsoft.com/office/drawing/2014/main" xmlns="" val="1886052736"/>
                    </a:ext>
                  </a:extLst>
                </a:gridCol>
                <a:gridCol w="1220847">
                  <a:extLst>
                    <a:ext uri="{9D8B030D-6E8A-4147-A177-3AD203B41FA5}">
                      <a16:colId xmlns:a16="http://schemas.microsoft.com/office/drawing/2014/main" xmlns="" val="4119155746"/>
                    </a:ext>
                  </a:extLst>
                </a:gridCol>
              </a:tblGrid>
              <a:tr h="461196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Photometric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Characteristics</a:t>
                      </a:r>
                      <a:r>
                        <a:rPr lang="de-DE" dirty="0" smtClean="0"/>
                        <a:t> (essential initial)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Test </a:t>
                      </a:r>
                      <a:r>
                        <a:rPr lang="de-DE" dirty="0" err="1" smtClean="0"/>
                        <a:t>conditions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Requirements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Applicable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class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6662628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r>
                        <a:rPr lang="de-DE" b="1" dirty="0" err="1" smtClean="0"/>
                        <a:t>Retroreflection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9282031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/>
                        <a:t>Coefficient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of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luminous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intensity</a:t>
                      </a:r>
                      <a:r>
                        <a:rPr lang="de-DE" baseline="0" dirty="0" smtClean="0"/>
                        <a:t> (CIL)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5923936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/>
                        <a:t>Specific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coefficient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of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retroreflection</a:t>
                      </a:r>
                      <a:r>
                        <a:rPr lang="de-DE" baseline="0" dirty="0" smtClean="0"/>
                        <a:t> (R</a:t>
                      </a:r>
                      <a:r>
                        <a:rPr lang="de-DE" baseline="-25000" dirty="0" smtClean="0"/>
                        <a:t>A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0912587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r>
                        <a:rPr lang="de-DE" b="1" dirty="0" err="1" smtClean="0"/>
                        <a:t>Colour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6093182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/>
                        <a:t>Colour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reflected</a:t>
                      </a:r>
                      <a:r>
                        <a:rPr lang="de-DE" dirty="0" smtClean="0"/>
                        <a:t> light</a:t>
                      </a:r>
                      <a:r>
                        <a:rPr lang="de-DE" baseline="0" dirty="0" smtClean="0"/>
                        <a:t> (</a:t>
                      </a:r>
                      <a:r>
                        <a:rPr lang="de-DE" baseline="0" dirty="0" err="1" smtClean="0"/>
                        <a:t>night</a:t>
                      </a:r>
                      <a:r>
                        <a:rPr lang="de-DE" baseline="0" dirty="0" smtClean="0"/>
                        <a:t>-time </a:t>
                      </a:r>
                      <a:r>
                        <a:rPr lang="de-DE" baseline="0" dirty="0" err="1" smtClean="0"/>
                        <a:t>colour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1709294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/>
                        <a:t>Colour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retroreflective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device</a:t>
                      </a:r>
                      <a:r>
                        <a:rPr lang="de-DE" baseline="0" dirty="0" smtClean="0"/>
                        <a:t> (</a:t>
                      </a:r>
                      <a:r>
                        <a:rPr lang="de-DE" baseline="0" dirty="0" err="1" smtClean="0"/>
                        <a:t>day</a:t>
                      </a:r>
                      <a:r>
                        <a:rPr lang="de-DE" baseline="0" dirty="0" smtClean="0"/>
                        <a:t>-time </a:t>
                      </a:r>
                      <a:r>
                        <a:rPr lang="de-DE" baseline="0" dirty="0" err="1" smtClean="0"/>
                        <a:t>colour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7423714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/>
                        <a:t>Colour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fluorescent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materials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1600590"/>
                  </a:ext>
                </a:extLst>
              </a:tr>
              <a:tr h="461196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 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specification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tests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de-DE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resistance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agents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3134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475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Special </a:t>
            </a:r>
            <a:r>
              <a:rPr lang="de-DE" dirty="0" err="1" smtClean="0"/>
              <a:t>specification</a:t>
            </a:r>
            <a:r>
              <a:rPr lang="de-DE" dirty="0" smtClean="0"/>
              <a:t> – (</a:t>
            </a:r>
            <a:r>
              <a:rPr lang="de-DE" dirty="0" err="1" smtClean="0"/>
              <a:t>tests</a:t>
            </a:r>
            <a:r>
              <a:rPr lang="de-DE" dirty="0" smtClean="0"/>
              <a:t>)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-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Annex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490060"/>
              </p:ext>
            </p:extLst>
          </p:nvPr>
        </p:nvGraphicFramePr>
        <p:xfrm>
          <a:off x="1097280" y="1846263"/>
          <a:ext cx="100584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2938">
                  <a:extLst>
                    <a:ext uri="{9D8B030D-6E8A-4147-A177-3AD203B41FA5}">
                      <a16:colId xmlns:a16="http://schemas.microsoft.com/office/drawing/2014/main" xmlns="" val="1544935608"/>
                    </a:ext>
                  </a:extLst>
                </a:gridCol>
                <a:gridCol w="755461">
                  <a:extLst>
                    <a:ext uri="{9D8B030D-6E8A-4147-A177-3AD203B41FA5}">
                      <a16:colId xmlns:a16="http://schemas.microsoft.com/office/drawing/2014/main" xmlns="" val="1169412159"/>
                    </a:ext>
                  </a:extLst>
                </a:gridCol>
                <a:gridCol w="3946639">
                  <a:extLst>
                    <a:ext uri="{9D8B030D-6E8A-4147-A177-3AD203B41FA5}">
                      <a16:colId xmlns:a16="http://schemas.microsoft.com/office/drawing/2014/main" xmlns="" val="3936469075"/>
                    </a:ext>
                  </a:extLst>
                </a:gridCol>
                <a:gridCol w="703362">
                  <a:extLst>
                    <a:ext uri="{9D8B030D-6E8A-4147-A177-3AD203B41FA5}">
                      <a16:colId xmlns:a16="http://schemas.microsoft.com/office/drawing/2014/main" xmlns="" val="3419438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6525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4631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61207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weathering</a:t>
                      </a:r>
                      <a:r>
                        <a:rPr lang="de-DE" sz="1800" dirty="0" smtClean="0"/>
                        <a:t> / </a:t>
                      </a:r>
                      <a:r>
                        <a:rPr lang="de-DE" sz="1800" dirty="0" err="1" smtClean="0"/>
                        <a:t>colour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fastness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Stability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photometric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properties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5976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corrosion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3962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fuels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and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oils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4289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heat</a:t>
                      </a:r>
                      <a:r>
                        <a:rPr lang="de-DE" sz="1800" dirty="0" smtClean="0"/>
                        <a:t> (</a:t>
                      </a:r>
                      <a:r>
                        <a:rPr lang="de-DE" sz="1800" dirty="0" err="1" smtClean="0"/>
                        <a:t>and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low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temperature</a:t>
                      </a:r>
                      <a:r>
                        <a:rPr lang="de-DE" sz="1800" dirty="0" smtClean="0"/>
                        <a:t>)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Bonding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strength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1221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cleaning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flexing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2506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Resistance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penetration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water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Test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clearance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to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ground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370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Mechanical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solidity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test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788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Test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stability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against</a:t>
                      </a:r>
                      <a:r>
                        <a:rPr lang="de-DE" sz="1800" dirty="0" smtClean="0"/>
                        <a:t> wind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8550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9589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902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structure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285701"/>
              </p:ext>
            </p:extLst>
          </p:nvPr>
        </p:nvGraphicFramePr>
        <p:xfrm>
          <a:off x="1096963" y="1846263"/>
          <a:ext cx="1005871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1988">
                  <a:extLst>
                    <a:ext uri="{9D8B030D-6E8A-4147-A177-3AD203B41FA5}">
                      <a16:colId xmlns:a16="http://schemas.microsoft.com/office/drawing/2014/main" xmlns="" val="1658060496"/>
                    </a:ext>
                  </a:extLst>
                </a:gridCol>
                <a:gridCol w="4115843">
                  <a:extLst>
                    <a:ext uri="{9D8B030D-6E8A-4147-A177-3AD203B41FA5}">
                      <a16:colId xmlns:a16="http://schemas.microsoft.com/office/drawing/2014/main" xmlns="" val="1417554225"/>
                    </a:ext>
                  </a:extLst>
                </a:gridCol>
                <a:gridCol w="910885">
                  <a:extLst>
                    <a:ext uri="{9D8B030D-6E8A-4147-A177-3AD203B41FA5}">
                      <a16:colId xmlns:a16="http://schemas.microsoft.com/office/drawing/2014/main" xmlns="" val="595845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Specification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74015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Shape </a:t>
                      </a:r>
                      <a:r>
                        <a:rPr lang="de-DE" dirty="0" err="1" smtClean="0"/>
                        <a:t>and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dimensions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retro-</a:t>
                      </a:r>
                      <a:r>
                        <a:rPr lang="de-DE" dirty="0" err="1" smtClean="0"/>
                        <a:t>reflective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devices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Annex 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7705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Sketches </a:t>
                      </a:r>
                      <a:r>
                        <a:rPr lang="de-DE" dirty="0" err="1" smtClean="0"/>
                        <a:t>and</a:t>
                      </a:r>
                      <a:r>
                        <a:rPr lang="de-DE" dirty="0" smtClean="0"/>
                        <a:t> design </a:t>
                      </a:r>
                      <a:r>
                        <a:rPr lang="de-DE" dirty="0" err="1" smtClean="0"/>
                        <a:t>recommendations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2741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Defiend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dimensions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and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tolerances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9597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6565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Photomtric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measurements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Annex 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2548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Photogoniometer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definition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8360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3541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Test </a:t>
                      </a:r>
                      <a:r>
                        <a:rPr lang="de-DE" dirty="0" err="1" smtClean="0"/>
                        <a:t>procedure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day</a:t>
                      </a:r>
                      <a:r>
                        <a:rPr lang="de-DE" dirty="0" smtClean="0"/>
                        <a:t> time </a:t>
                      </a:r>
                      <a:r>
                        <a:rPr lang="de-DE" dirty="0" err="1" smtClean="0"/>
                        <a:t>colours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Currently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chapter</a:t>
                      </a:r>
                      <a:r>
                        <a:rPr lang="de-DE" dirty="0" smtClean="0"/>
                        <a:t> 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0531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to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move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to</a:t>
                      </a:r>
                      <a:r>
                        <a:rPr lang="de-DE" dirty="0" smtClean="0"/>
                        <a:t> Annex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0012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42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6747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638058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488</Words>
  <Application>Microsoft Office PowerPoint</Application>
  <PresentationFormat>Personalizzato</PresentationFormat>
  <Paragraphs>155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Rückblick</vt:lpstr>
      <vt:lpstr>Simplification stage II</vt:lpstr>
      <vt:lpstr>RRD SLR from Stage II</vt:lpstr>
      <vt:lpstr>Main topics to be worked on in future</vt:lpstr>
      <vt:lpstr>Retroreflective devices - RRD</vt:lpstr>
      <vt:lpstr>Presentazione standard di PowerPoint</vt:lpstr>
      <vt:lpstr>Specific technical requirements – Structure for chapter 5</vt:lpstr>
      <vt:lpstr>Special specification – (tests) resistance to external agents - Structure of Annex</vt:lpstr>
      <vt:lpstr>New structure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Ewald, ORAFOL</dc:creator>
  <cp:lastModifiedBy>Davide Puglisi</cp:lastModifiedBy>
  <cp:revision>50</cp:revision>
  <cp:lastPrinted>2018-07-12T12:17:25Z</cp:lastPrinted>
  <dcterms:created xsi:type="dcterms:W3CDTF">2018-05-09T09:15:54Z</dcterms:created>
  <dcterms:modified xsi:type="dcterms:W3CDTF">2018-09-19T14:59:19Z</dcterms:modified>
</cp:coreProperties>
</file>