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1" d="100"/>
          <a:sy n="81" d="100"/>
        </p:scale>
        <p:origin x="5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646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57959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544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46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5583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29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910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32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0828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57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382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20D9D-769A-48CB-AC91-56E30E4B40A9}" type="datetimeFigureOut">
              <a:rPr lang="en-GB" smtClean="0"/>
              <a:t>14/01/2019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B9D64-CE39-47B0-B281-4E912A9C75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324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Short Presentation –</a:t>
            </a:r>
            <a:br>
              <a:rPr lang="en-US" dirty="0"/>
            </a:br>
            <a:r>
              <a:rPr lang="en-US" dirty="0"/>
              <a:t>Response to</a:t>
            </a:r>
            <a:br>
              <a:rPr lang="en-US" dirty="0"/>
            </a:br>
            <a:r>
              <a:rPr lang="en-US" dirty="0" smtClean="0"/>
              <a:t>EVS17-E1TP-0700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Submitted by OICA</a:t>
            </a:r>
            <a:r>
              <a:rPr lang="en-GB" dirty="0" smtClean="0"/>
              <a:t> </a:t>
            </a:r>
            <a:br>
              <a:rPr lang="en-GB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8747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30012"/>
          </a:xfrm>
        </p:spPr>
        <p:txBody>
          <a:bodyPr/>
          <a:lstStyle/>
          <a:p>
            <a:r>
              <a:rPr lang="en-GB" dirty="0" smtClean="0"/>
              <a:t>Question slide 11: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95138"/>
            <a:ext cx="10515600" cy="5273007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Please explain the graph and how it </a:t>
            </a:r>
            <a:r>
              <a:rPr lang="en-GB" smtClean="0"/>
              <a:t>was derived: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Is </a:t>
            </a:r>
            <a:r>
              <a:rPr lang="en-GB" dirty="0" smtClean="0"/>
              <a:t>the line inclination in graph based on three (3) test</a:t>
            </a:r>
            <a:r>
              <a:rPr lang="en-GB" dirty="0" smtClean="0"/>
              <a:t>?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Please elaborate conclusion.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2787" y="2830432"/>
            <a:ext cx="5948462" cy="3637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7313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38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Short Presentation – Response to EVS17-E1TP-0700 </vt:lpstr>
      <vt:lpstr>Question slide 11: </vt:lpstr>
    </vt:vector>
  </TitlesOfParts>
  <Company>Volvo Car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Presentation – Response to EVS17-xxxx-xxxx</dc:title>
  <dc:creator>OICA</dc:creator>
  <cp:lastModifiedBy>Annika Ahlberg Tidblad</cp:lastModifiedBy>
  <cp:revision>5</cp:revision>
  <dcterms:created xsi:type="dcterms:W3CDTF">2019-01-11T06:29:18Z</dcterms:created>
  <dcterms:modified xsi:type="dcterms:W3CDTF">2019-01-14T20:46:30Z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fea2623-af8f-4fb8-b1cf-b63cc8e496aa_Enabled">
    <vt:lpwstr>True</vt:lpwstr>
  </property>
  <property fmtid="{D5CDD505-2E9C-101B-9397-08002B2CF9AE}" pid="3" name="MSIP_Label_7fea2623-af8f-4fb8-b1cf-b63cc8e496aa_SiteId">
    <vt:lpwstr>81fa766e-a349-4867-8bf4-ab35e250a08f</vt:lpwstr>
  </property>
  <property fmtid="{D5CDD505-2E9C-101B-9397-08002B2CF9AE}" pid="4" name="MSIP_Label_7fea2623-af8f-4fb8-b1cf-b63cc8e496aa_Owner">
    <vt:lpwstr>MDELIN@volvocars.com</vt:lpwstr>
  </property>
  <property fmtid="{D5CDD505-2E9C-101B-9397-08002B2CF9AE}" pid="5" name="MSIP_Label_7fea2623-af8f-4fb8-b1cf-b63cc8e496aa_SetDate">
    <vt:lpwstr>2019-01-11T06:54:17.6340936Z</vt:lpwstr>
  </property>
  <property fmtid="{D5CDD505-2E9C-101B-9397-08002B2CF9AE}" pid="6" name="MSIP_Label_7fea2623-af8f-4fb8-b1cf-b63cc8e496aa_Name">
    <vt:lpwstr>Proprietary</vt:lpwstr>
  </property>
  <property fmtid="{D5CDD505-2E9C-101B-9397-08002B2CF9AE}" pid="7" name="MSIP_Label_7fea2623-af8f-4fb8-b1cf-b63cc8e496aa_Application">
    <vt:lpwstr>Microsoft Azure Information Protection</vt:lpwstr>
  </property>
  <property fmtid="{D5CDD505-2E9C-101B-9397-08002B2CF9AE}" pid="8" name="MSIP_Label_7fea2623-af8f-4fb8-b1cf-b63cc8e496aa_Extended_MSFT_Method">
    <vt:lpwstr>Automatic</vt:lpwstr>
  </property>
  <property fmtid="{D5CDD505-2E9C-101B-9397-08002B2CF9AE}" pid="9" name="Sensitivity">
    <vt:lpwstr>Proprietary</vt:lpwstr>
  </property>
</Properties>
</file>