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trictFirstAndLastChars="0" saveSubsetFonts="1" autoCompressPictures="0">
  <p:sldMasterIdLst>
    <p:sldMasterId id="2147483648" r:id="rId1"/>
  </p:sldMasterIdLst>
  <p:notesMasterIdLst>
    <p:notesMasterId r:id="rId18"/>
  </p:notesMasterIdLst>
  <p:sldIdLst>
    <p:sldId id="256" r:id="rId2"/>
    <p:sldId id="259" r:id="rId3"/>
    <p:sldId id="272" r:id="rId4"/>
    <p:sldId id="284" r:id="rId5"/>
    <p:sldId id="271" r:id="rId6"/>
    <p:sldId id="274" r:id="rId7"/>
    <p:sldId id="287" r:id="rId8"/>
    <p:sldId id="286" r:id="rId9"/>
    <p:sldId id="290" r:id="rId10"/>
    <p:sldId id="285" r:id="rId11"/>
    <p:sldId id="289" r:id="rId12"/>
    <p:sldId id="288" r:id="rId13"/>
    <p:sldId id="291" r:id="rId14"/>
    <p:sldId id="292" r:id="rId15"/>
    <p:sldId id="293" r:id="rId16"/>
    <p:sldId id="294" r:id="rId17"/>
  </p:sldIdLst>
  <p:sldSz cx="12188825" cy="6858000"/>
  <p:notesSz cx="6858000" cy="9144000"/>
  <p:defaultTextStyle>
    <a:defPPr>
      <a:defRPr lang="de-DE"/>
    </a:defPPr>
    <a:lvl1pPr algn="l" rtl="0" fontAlgn="base">
      <a:spcBef>
        <a:spcPct val="0"/>
      </a:spcBef>
      <a:spcAft>
        <a:spcPct val="0"/>
      </a:spcAft>
      <a:defRPr sz="2400" kern="1200">
        <a:solidFill>
          <a:schemeClr val="tx1"/>
        </a:solidFill>
        <a:latin typeface="Arial" pitchFamily="34" charset="0"/>
        <a:ea typeface="ヒラギノ角ゴ Pro W3" pitchFamily="98" charset="-128"/>
        <a:cs typeface="+mn-cs"/>
      </a:defRPr>
    </a:lvl1pPr>
    <a:lvl2pPr marL="457200" algn="l" rtl="0" fontAlgn="base">
      <a:spcBef>
        <a:spcPct val="0"/>
      </a:spcBef>
      <a:spcAft>
        <a:spcPct val="0"/>
      </a:spcAft>
      <a:defRPr sz="2400" kern="1200">
        <a:solidFill>
          <a:schemeClr val="tx1"/>
        </a:solidFill>
        <a:latin typeface="Arial" pitchFamily="34" charset="0"/>
        <a:ea typeface="ヒラギノ角ゴ Pro W3" pitchFamily="98" charset="-128"/>
        <a:cs typeface="+mn-cs"/>
      </a:defRPr>
    </a:lvl2pPr>
    <a:lvl3pPr marL="914400" algn="l" rtl="0" fontAlgn="base">
      <a:spcBef>
        <a:spcPct val="0"/>
      </a:spcBef>
      <a:spcAft>
        <a:spcPct val="0"/>
      </a:spcAft>
      <a:defRPr sz="2400" kern="1200">
        <a:solidFill>
          <a:schemeClr val="tx1"/>
        </a:solidFill>
        <a:latin typeface="Arial" pitchFamily="34" charset="0"/>
        <a:ea typeface="ヒラギノ角ゴ Pro W3" pitchFamily="98" charset="-128"/>
        <a:cs typeface="+mn-cs"/>
      </a:defRPr>
    </a:lvl3pPr>
    <a:lvl4pPr marL="1371600" algn="l" rtl="0" fontAlgn="base">
      <a:spcBef>
        <a:spcPct val="0"/>
      </a:spcBef>
      <a:spcAft>
        <a:spcPct val="0"/>
      </a:spcAft>
      <a:defRPr sz="2400" kern="1200">
        <a:solidFill>
          <a:schemeClr val="tx1"/>
        </a:solidFill>
        <a:latin typeface="Arial" pitchFamily="34" charset="0"/>
        <a:ea typeface="ヒラギノ角ゴ Pro W3" pitchFamily="98" charset="-128"/>
        <a:cs typeface="+mn-cs"/>
      </a:defRPr>
    </a:lvl4pPr>
    <a:lvl5pPr marL="1828800" algn="l" rtl="0" fontAlgn="base">
      <a:spcBef>
        <a:spcPct val="0"/>
      </a:spcBef>
      <a:spcAft>
        <a:spcPct val="0"/>
      </a:spcAft>
      <a:defRPr sz="2400" kern="1200">
        <a:solidFill>
          <a:schemeClr val="tx1"/>
        </a:solidFill>
        <a:latin typeface="Arial" pitchFamily="34" charset="0"/>
        <a:ea typeface="ヒラギノ角ゴ Pro W3" pitchFamily="98" charset="-128"/>
        <a:cs typeface="+mn-cs"/>
      </a:defRPr>
    </a:lvl5pPr>
    <a:lvl6pPr marL="2286000" algn="l" defTabSz="914400" rtl="0" eaLnBrk="1" latinLnBrk="0" hangingPunct="1">
      <a:defRPr sz="2400" kern="1200">
        <a:solidFill>
          <a:schemeClr val="tx1"/>
        </a:solidFill>
        <a:latin typeface="Arial" pitchFamily="34" charset="0"/>
        <a:ea typeface="ヒラギノ角ゴ Pro W3" pitchFamily="98" charset="-128"/>
        <a:cs typeface="+mn-cs"/>
      </a:defRPr>
    </a:lvl6pPr>
    <a:lvl7pPr marL="2743200" algn="l" defTabSz="914400" rtl="0" eaLnBrk="1" latinLnBrk="0" hangingPunct="1">
      <a:defRPr sz="2400" kern="1200">
        <a:solidFill>
          <a:schemeClr val="tx1"/>
        </a:solidFill>
        <a:latin typeface="Arial" pitchFamily="34" charset="0"/>
        <a:ea typeface="ヒラギノ角ゴ Pro W3" pitchFamily="98" charset="-128"/>
        <a:cs typeface="+mn-cs"/>
      </a:defRPr>
    </a:lvl7pPr>
    <a:lvl8pPr marL="3200400" algn="l" defTabSz="914400" rtl="0" eaLnBrk="1" latinLnBrk="0" hangingPunct="1">
      <a:defRPr sz="2400" kern="1200">
        <a:solidFill>
          <a:schemeClr val="tx1"/>
        </a:solidFill>
        <a:latin typeface="Arial" pitchFamily="34" charset="0"/>
        <a:ea typeface="ヒラギノ角ゴ Pro W3" pitchFamily="98" charset="-128"/>
        <a:cs typeface="+mn-cs"/>
      </a:defRPr>
    </a:lvl8pPr>
    <a:lvl9pPr marL="3657600" algn="l" defTabSz="914400" rtl="0" eaLnBrk="1" latinLnBrk="0" hangingPunct="1">
      <a:defRPr sz="2400" kern="1200">
        <a:solidFill>
          <a:schemeClr val="tx1"/>
        </a:solidFill>
        <a:latin typeface="Arial" pitchFamily="34" charset="0"/>
        <a:ea typeface="ヒラギノ角ゴ Pro W3" pitchFamily="98" charset="-128"/>
        <a:cs typeface="+mn-cs"/>
      </a:defRPr>
    </a:lvl9pPr>
  </p:defaultTextStyle>
  <p:extLst>
    <p:ext uri="{EFAFB233-063F-42B5-8137-9DF3F51BA10A}">
      <p15:sldGuideLst xmlns:p15="http://schemas.microsoft.com/office/powerpoint/2012/main">
        <p15:guide id="1" orient="horz" pos="2160">
          <p15:clr>
            <a:srgbClr val="A4A3A4"/>
          </p15:clr>
        </p15:guide>
        <p15:guide id="2" orient="horz" pos="432">
          <p15:clr>
            <a:srgbClr val="A4A3A4"/>
          </p15:clr>
        </p15:guide>
        <p15:guide id="3" pos="3839">
          <p15:clr>
            <a:srgbClr val="A4A3A4"/>
          </p15:clr>
        </p15:guide>
        <p15:guide id="4" pos="7177">
          <p15:clr>
            <a:srgbClr val="A4A3A4"/>
          </p15:clr>
        </p15:guide>
        <p15:guide id="5" pos="6687">
          <p15:clr>
            <a:srgbClr val="A4A3A4"/>
          </p15:clr>
        </p15:guide>
        <p15:guide id="6" pos="935">
          <p15:clr>
            <a:srgbClr val="A4A3A4"/>
          </p15:clr>
        </p15:guide>
        <p15:guide id="7" pos="507">
          <p15:clr>
            <a:srgbClr val="A4A3A4"/>
          </p15:clr>
        </p15:guide>
        <p15:guide id="8" pos="44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3B692"/>
    <a:srgbClr val="7C4E89"/>
    <a:srgbClr val="AE0C12"/>
    <a:srgbClr val="C29D00"/>
    <a:srgbClr val="92BCA3"/>
    <a:srgbClr val="C75809"/>
    <a:srgbClr val="0088C0"/>
    <a:srgbClr val="007C2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96BA15B-267C-4548-B58F-97DF67413830}" v="18" dt="2019-03-01T13:00:04.98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764" autoAdjust="0"/>
    <p:restoredTop sz="99650" autoAdjust="0"/>
  </p:normalViewPr>
  <p:slideViewPr>
    <p:cSldViewPr snapToGrid="0" snapToObjects="1">
      <p:cViewPr varScale="1">
        <p:scale>
          <a:sx n="93" d="100"/>
          <a:sy n="93" d="100"/>
        </p:scale>
        <p:origin x="86" y="106"/>
      </p:cViewPr>
      <p:guideLst>
        <p:guide orient="horz" pos="2160"/>
        <p:guide orient="horz" pos="432"/>
        <p:guide pos="3839"/>
        <p:guide pos="7177"/>
        <p:guide pos="6687"/>
        <p:guide pos="935"/>
        <p:guide pos="507"/>
        <p:guide pos="441"/>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200">
                <a:latin typeface="Arial" charset="0"/>
                <a:ea typeface="ヒラギノ角ゴ Pro W3" pitchFamily="-106" charset="-128"/>
                <a:cs typeface="+mn-cs"/>
              </a:defRPr>
            </a:lvl1pPr>
          </a:lstStyle>
          <a:p>
            <a:pPr>
              <a:defRPr/>
            </a:pPr>
            <a:endParaRPr lang="de-DE"/>
          </a:p>
        </p:txBody>
      </p:sp>
      <p:sp>
        <p:nvSpPr>
          <p:cNvPr id="13315" name="Rectangle 3"/>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200">
                <a:latin typeface="Arial" charset="0"/>
                <a:ea typeface="ヒラギノ角ゴ Pro W3" pitchFamily="-106" charset="-128"/>
                <a:cs typeface="+mn-cs"/>
              </a:defRPr>
            </a:lvl1pPr>
          </a:lstStyle>
          <a:p>
            <a:pPr>
              <a:defRPr/>
            </a:pPr>
            <a:endParaRPr lang="de-DE"/>
          </a:p>
        </p:txBody>
      </p:sp>
      <p:sp>
        <p:nvSpPr>
          <p:cNvPr id="14340" name="Rectangle 4"/>
          <p:cNvSpPr>
            <a:spLocks noGrp="1" noRot="1" noChangeAspect="1" noChangeArrowheads="1" noTextEdit="1"/>
          </p:cNvSpPr>
          <p:nvPr>
            <p:ph type="sldImg" idx="2"/>
          </p:nvPr>
        </p:nvSpPr>
        <p:spPr bwMode="auto">
          <a:xfrm>
            <a:off x="382588" y="685800"/>
            <a:ext cx="6092825"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7"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13318"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eaLnBrk="0" hangingPunct="0">
              <a:defRPr sz="1200">
                <a:latin typeface="Arial" charset="0"/>
                <a:ea typeface="ヒラギノ角ゴ Pro W3" pitchFamily="-106" charset="-128"/>
                <a:cs typeface="+mn-cs"/>
              </a:defRPr>
            </a:lvl1pPr>
          </a:lstStyle>
          <a:p>
            <a:pPr>
              <a:defRPr/>
            </a:pPr>
            <a:endParaRPr lang="de-DE"/>
          </a:p>
        </p:txBody>
      </p:sp>
      <p:sp>
        <p:nvSpPr>
          <p:cNvPr id="13319"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eaLnBrk="0" hangingPunct="0">
              <a:defRPr sz="1200">
                <a:latin typeface="Arial" charset="0"/>
                <a:ea typeface="ヒラギノ角ゴ Pro W3" pitchFamily="-106" charset="-128"/>
                <a:cs typeface="+mn-cs"/>
              </a:defRPr>
            </a:lvl1pPr>
          </a:lstStyle>
          <a:p>
            <a:pPr>
              <a:defRPr/>
            </a:pPr>
            <a:fld id="{ECD4F02B-1D0B-47AF-B2BD-098BEAEE9151}" type="slidenum">
              <a:rPr lang="de-DE"/>
              <a:pPr>
                <a:defRPr/>
              </a:pPr>
              <a:t>‹N°›</a:t>
            </a:fld>
            <a:endParaRPr lang="de-DE"/>
          </a:p>
        </p:txBody>
      </p:sp>
    </p:spTree>
    <p:extLst>
      <p:ext uri="{BB962C8B-B14F-4D97-AF65-F5344CB8AC3E}">
        <p14:creationId xmlns:p14="http://schemas.microsoft.com/office/powerpoint/2010/main" val="4284769424"/>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itchFamily="98" charset="0"/>
        <a:ea typeface="ヒラギノ角ゴ Pro W3" pitchFamily="98" charset="-128"/>
        <a:cs typeface="ヒラギノ角ゴ Pro W3" pitchFamily="98" charset="-128"/>
      </a:defRPr>
    </a:lvl1pPr>
    <a:lvl2pPr marL="457200" algn="l" rtl="0" fontAlgn="base">
      <a:spcBef>
        <a:spcPct val="30000"/>
      </a:spcBef>
      <a:spcAft>
        <a:spcPct val="0"/>
      </a:spcAft>
      <a:defRPr sz="1200" kern="1200">
        <a:solidFill>
          <a:schemeClr val="tx1"/>
        </a:solidFill>
        <a:latin typeface="Arial" pitchFamily="98" charset="0"/>
        <a:ea typeface="ヒラギノ角ゴ Pro W3" pitchFamily="98" charset="-128"/>
        <a:cs typeface="ヒラギノ角ゴ Pro W3" pitchFamily="98" charset="-128"/>
      </a:defRPr>
    </a:lvl2pPr>
    <a:lvl3pPr marL="914400" algn="l" rtl="0" fontAlgn="base">
      <a:spcBef>
        <a:spcPct val="30000"/>
      </a:spcBef>
      <a:spcAft>
        <a:spcPct val="0"/>
      </a:spcAft>
      <a:defRPr sz="1200" kern="1200">
        <a:solidFill>
          <a:schemeClr val="tx1"/>
        </a:solidFill>
        <a:latin typeface="Arial" pitchFamily="98" charset="0"/>
        <a:ea typeface="ヒラギノ角ゴ Pro W3" pitchFamily="98" charset="-128"/>
        <a:cs typeface="ヒラギノ角ゴ Pro W3" pitchFamily="98" charset="-128"/>
      </a:defRPr>
    </a:lvl3pPr>
    <a:lvl4pPr marL="1371600" algn="l" rtl="0" fontAlgn="base">
      <a:spcBef>
        <a:spcPct val="30000"/>
      </a:spcBef>
      <a:spcAft>
        <a:spcPct val="0"/>
      </a:spcAft>
      <a:defRPr sz="1200" kern="1200">
        <a:solidFill>
          <a:schemeClr val="tx1"/>
        </a:solidFill>
        <a:latin typeface="Arial" pitchFamily="98" charset="0"/>
        <a:ea typeface="ヒラギノ角ゴ Pro W3" pitchFamily="98" charset="-128"/>
        <a:cs typeface="ヒラギノ角ゴ Pro W3" pitchFamily="98" charset="-128"/>
      </a:defRPr>
    </a:lvl4pPr>
    <a:lvl5pPr marL="1828800" algn="l" rtl="0" fontAlgn="base">
      <a:spcBef>
        <a:spcPct val="30000"/>
      </a:spcBef>
      <a:spcAft>
        <a:spcPct val="0"/>
      </a:spcAft>
      <a:defRPr sz="1200" kern="1200">
        <a:solidFill>
          <a:schemeClr val="tx1"/>
        </a:solidFill>
        <a:latin typeface="Arial" pitchFamily="98" charset="0"/>
        <a:ea typeface="ヒラギノ角ゴ Pro W3" pitchFamily="98" charset="-128"/>
        <a:cs typeface="ヒラギノ角ゴ Pro W3" pitchFamily="98" charset="-128"/>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elfolie">
    <p:spTree>
      <p:nvGrpSpPr>
        <p:cNvPr id="1" name=""/>
        <p:cNvGrpSpPr/>
        <p:nvPr/>
      </p:nvGrpSpPr>
      <p:grpSpPr>
        <a:xfrm>
          <a:off x="0" y="0"/>
          <a:ext cx="0" cy="0"/>
          <a:chOff x="0" y="0"/>
          <a:chExt cx="0" cy="0"/>
        </a:xfrm>
      </p:grpSpPr>
      <p:sp>
        <p:nvSpPr>
          <p:cNvPr id="6" name="Line 7"/>
          <p:cNvSpPr>
            <a:spLocks noChangeAspect="1" noChangeShapeType="1"/>
          </p:cNvSpPr>
          <p:nvPr userDrawn="1"/>
        </p:nvSpPr>
        <p:spPr bwMode="auto">
          <a:xfrm>
            <a:off x="811213" y="6172200"/>
            <a:ext cx="10583862" cy="0"/>
          </a:xfrm>
          <a:prstGeom prst="line">
            <a:avLst/>
          </a:prstGeom>
          <a:noFill/>
          <a:ln w="9525">
            <a:solidFill>
              <a:schemeClr val="tx1"/>
            </a:solidFill>
            <a:round/>
            <a:headEnd/>
            <a:tailEnd/>
          </a:ln>
        </p:spPr>
        <p:txBody>
          <a:bodyPr wrap="none" anchor="ctr"/>
          <a:lstStyle/>
          <a:p>
            <a:pPr eaLnBrk="0" hangingPunct="0">
              <a:defRPr/>
            </a:pPr>
            <a:r>
              <a:rPr lang="de-DE" dirty="0">
                <a:latin typeface="Arial" pitchFamily="-106" charset="0"/>
                <a:ea typeface="ヒラギノ角ゴ Pro W3" pitchFamily="-106" charset="-128"/>
              </a:rPr>
              <a:t> </a:t>
            </a:r>
          </a:p>
        </p:txBody>
      </p:sp>
      <p:sp>
        <p:nvSpPr>
          <p:cNvPr id="13" name="Rectangle 2"/>
          <p:cNvSpPr>
            <a:spLocks noGrp="1" noChangeArrowheads="1"/>
          </p:cNvSpPr>
          <p:nvPr>
            <p:ph type="ctrTitle"/>
          </p:nvPr>
        </p:nvSpPr>
        <p:spPr>
          <a:xfrm>
            <a:off x="1484313" y="1143000"/>
            <a:ext cx="9105900" cy="1371600"/>
          </a:xfrm>
        </p:spPr>
        <p:txBody>
          <a:bodyPr/>
          <a:lstStyle>
            <a:lvl1pPr>
              <a:defRPr/>
            </a:lvl1pPr>
          </a:lstStyle>
          <a:p>
            <a:r>
              <a:rPr lang="de-DE"/>
              <a:t>Titelmasterformat durch Klicken bearbeiten</a:t>
            </a:r>
            <a:endParaRPr lang="de-DE" dirty="0"/>
          </a:p>
        </p:txBody>
      </p:sp>
      <p:sp>
        <p:nvSpPr>
          <p:cNvPr id="14" name="Rectangle 3"/>
          <p:cNvSpPr>
            <a:spLocks noGrp="1" noChangeArrowheads="1"/>
          </p:cNvSpPr>
          <p:nvPr>
            <p:ph type="subTitle" idx="1"/>
          </p:nvPr>
        </p:nvSpPr>
        <p:spPr>
          <a:xfrm>
            <a:off x="1484313" y="2971800"/>
            <a:ext cx="9105900" cy="1676400"/>
          </a:xfrm>
          <a:prstGeom prst="rect">
            <a:avLst/>
          </a:prstGeom>
        </p:spPr>
        <p:txBody>
          <a:bodyPr/>
          <a:lstStyle>
            <a:lvl1pPr marL="0" indent="0">
              <a:buFontTx/>
              <a:buNone/>
              <a:defRPr sz="2000"/>
            </a:lvl1pPr>
          </a:lstStyle>
          <a:p>
            <a:r>
              <a:rPr lang="de-DE"/>
              <a:t>Formatvorlage des Untertitelmasters durch Klicken bearbeiten</a:t>
            </a:r>
            <a:endParaRPr lang="de-DE" dirty="0"/>
          </a:p>
        </p:txBody>
      </p:sp>
      <p:sp>
        <p:nvSpPr>
          <p:cNvPr id="7" name="Rectangle 4"/>
          <p:cNvSpPr>
            <a:spLocks noGrp="1" noChangeArrowheads="1"/>
          </p:cNvSpPr>
          <p:nvPr>
            <p:ph type="dt" sz="half" idx="10"/>
          </p:nvPr>
        </p:nvSpPr>
        <p:spPr>
          <a:xfrm>
            <a:off x="1535113" y="6248400"/>
            <a:ext cx="2278062" cy="457200"/>
          </a:xfrm>
          <a:prstGeom prst="rect">
            <a:avLst/>
          </a:prstGeom>
        </p:spPr>
        <p:txBody>
          <a:bodyPr/>
          <a:lstStyle>
            <a:lvl1pPr>
              <a:defRPr/>
            </a:lvl1pPr>
          </a:lstStyle>
          <a:p>
            <a:pPr>
              <a:defRPr/>
            </a:pPr>
            <a:fld id="{5952D770-814A-4E0E-B97C-15E37F15C061}" type="datetime1">
              <a:rPr lang="de-DE"/>
              <a:pPr>
                <a:defRPr/>
              </a:pPr>
              <a:t>28.02.2019</a:t>
            </a:fld>
            <a:endParaRPr lang="de-DE"/>
          </a:p>
        </p:txBody>
      </p:sp>
      <p:sp>
        <p:nvSpPr>
          <p:cNvPr id="8" name="Rectangle 5"/>
          <p:cNvSpPr>
            <a:spLocks noGrp="1" noChangeArrowheads="1"/>
          </p:cNvSpPr>
          <p:nvPr>
            <p:ph type="ftr" sz="quarter" idx="11"/>
          </p:nvPr>
        </p:nvSpPr>
        <p:spPr>
          <a:xfrm>
            <a:off x="4164013" y="6248400"/>
            <a:ext cx="3860800" cy="457200"/>
          </a:xfrm>
          <a:prstGeom prst="rect">
            <a:avLst/>
          </a:prstGeom>
        </p:spPr>
        <p:txBody>
          <a:bodyPr/>
          <a:lstStyle>
            <a:lvl1pPr>
              <a:defRPr/>
            </a:lvl1pPr>
          </a:lstStyle>
          <a:p>
            <a:r>
              <a:rPr lang="de-DE" dirty="0"/>
              <a:t> </a:t>
            </a:r>
          </a:p>
        </p:txBody>
      </p:sp>
      <p:sp>
        <p:nvSpPr>
          <p:cNvPr id="9" name="Rectangle 6"/>
          <p:cNvSpPr>
            <a:spLocks noGrp="1" noChangeArrowheads="1"/>
          </p:cNvSpPr>
          <p:nvPr>
            <p:ph type="sldNum" sz="quarter" idx="12"/>
          </p:nvPr>
        </p:nvSpPr>
        <p:spPr>
          <a:xfrm>
            <a:off x="8310563" y="6248400"/>
            <a:ext cx="2279650" cy="457200"/>
          </a:xfrm>
        </p:spPr>
        <p:txBody>
          <a:bodyPr/>
          <a:lstStyle>
            <a:lvl1pPr>
              <a:defRPr/>
            </a:lvl1pPr>
          </a:lstStyle>
          <a:p>
            <a:pPr>
              <a:defRPr/>
            </a:pPr>
            <a:r>
              <a:rPr lang="de-DE"/>
              <a:t>Seite </a:t>
            </a:r>
            <a:fld id="{D8566048-3971-4D61-A94E-F07D7C5AD895}" type="slidenum">
              <a:rPr lang="de-DE"/>
              <a:pPr>
                <a:defRPr/>
              </a:pPr>
              <a:t>‹N°›</a:t>
            </a:fld>
            <a:endParaRPr lang="de-DE"/>
          </a:p>
        </p:txBody>
      </p:sp>
      <p:pic>
        <p:nvPicPr>
          <p:cNvPr id="10" name="Picture 8" descr="nouveau logo OICA"/>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96346" y="176562"/>
            <a:ext cx="1152525"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feld 10"/>
          <p:cNvSpPr txBox="1"/>
          <p:nvPr userDrawn="1"/>
        </p:nvSpPr>
        <p:spPr>
          <a:xfrm>
            <a:off x="9051636" y="90766"/>
            <a:ext cx="2874583" cy="461665"/>
          </a:xfrm>
          <a:prstGeom prst="rect">
            <a:avLst/>
          </a:prstGeom>
          <a:noFill/>
          <a:ln>
            <a:solidFill>
              <a:schemeClr val="tx1"/>
            </a:solidFill>
          </a:ln>
        </p:spPr>
        <p:txBody>
          <a:bodyPr wrap="square" rtlCol="0">
            <a:spAutoFit/>
          </a:bodyPr>
          <a:lstStyle/>
          <a:p>
            <a:pPr algn="ctr"/>
            <a:r>
              <a:rPr lang="de-DE" b="1" dirty="0"/>
              <a:t>IWG-DPPS/4/03</a:t>
            </a:r>
            <a:endParaRPr lang="en-US" b="1" dirty="0"/>
          </a:p>
        </p:txBody>
      </p:sp>
    </p:spTree>
    <p:extLst>
      <p:ext uri="{BB962C8B-B14F-4D97-AF65-F5344CB8AC3E}">
        <p14:creationId xmlns:p14="http://schemas.microsoft.com/office/powerpoint/2010/main" val="38067071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483531" y="336322"/>
            <a:ext cx="11221762" cy="701474"/>
          </a:xfrm>
        </p:spPr>
        <p:txBody>
          <a:bodyPr/>
          <a:lstStyle>
            <a:lvl1pPr>
              <a:lnSpc>
                <a:spcPts val="2700"/>
              </a:lnSpc>
              <a:defRPr/>
            </a:lvl1pPr>
          </a:lstStyle>
          <a:p>
            <a:r>
              <a:rPr lang="de-DE" dirty="0"/>
              <a:t>HEADLINE DURCH KLICKEN </a:t>
            </a:r>
            <a:r>
              <a:rPr lang="de-DE" dirty="0" err="1"/>
              <a:t>BEARBEITeN</a:t>
            </a:r>
            <a:r>
              <a:rPr lang="de-DE" dirty="0"/>
              <a:t>.</a:t>
            </a:r>
            <a:br>
              <a:rPr lang="de-DE" dirty="0"/>
            </a:br>
            <a:r>
              <a:rPr lang="de-DE" dirty="0"/>
              <a:t>Zweite Zeile </a:t>
            </a:r>
            <a:r>
              <a:rPr lang="de-DE" dirty="0" err="1"/>
              <a:t>Lorem</a:t>
            </a:r>
            <a:r>
              <a:rPr lang="de-DE" dirty="0"/>
              <a:t> </a:t>
            </a:r>
            <a:r>
              <a:rPr lang="de-DE" dirty="0" err="1"/>
              <a:t>Ipsum</a:t>
            </a:r>
            <a:r>
              <a:rPr lang="de-DE" dirty="0"/>
              <a:t>.</a:t>
            </a:r>
          </a:p>
        </p:txBody>
      </p:sp>
      <p:sp>
        <p:nvSpPr>
          <p:cNvPr id="4" name="Foliennummernplatzhalter 3"/>
          <p:cNvSpPr>
            <a:spLocks noGrp="1"/>
          </p:cNvSpPr>
          <p:nvPr>
            <p:ph type="sldNum" sz="quarter" idx="11"/>
          </p:nvPr>
        </p:nvSpPr>
        <p:spPr/>
        <p:txBody>
          <a:bodyPr/>
          <a:lstStyle/>
          <a:p>
            <a:r>
              <a:rPr lang="de-DE"/>
              <a:t>Seite </a:t>
            </a:r>
            <a:fld id="{AA807A42-CF27-4B84-8583-18EBE418342E}" type="slidenum">
              <a:rPr lang="de-DE" smtClean="0"/>
              <a:pPr/>
              <a:t>‹N°›</a:t>
            </a:fld>
            <a:endParaRPr lang="de-DE" dirty="0"/>
          </a:p>
        </p:txBody>
      </p:sp>
      <p:sp>
        <p:nvSpPr>
          <p:cNvPr id="11" name="Inhaltsplatzhalter 10"/>
          <p:cNvSpPr>
            <a:spLocks noGrp="1"/>
          </p:cNvSpPr>
          <p:nvPr>
            <p:ph sz="quarter" idx="12"/>
          </p:nvPr>
        </p:nvSpPr>
        <p:spPr>
          <a:xfrm>
            <a:off x="488821" y="1413933"/>
            <a:ext cx="11221762" cy="4707467"/>
          </a:xfrm>
          <a:prstGeom prst="rect">
            <a:avLst/>
          </a:prstGeom>
        </p:spPr>
        <p:txBody>
          <a:bodyPr/>
          <a:lstStyle/>
          <a:p>
            <a:pPr lvl="0"/>
            <a:r>
              <a:rPr lang="de-DE" dirty="0"/>
              <a:t>Textmasterformat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Tree>
    <p:extLst>
      <p:ext uri="{BB962C8B-B14F-4D97-AF65-F5344CB8AC3E}">
        <p14:creationId xmlns:p14="http://schemas.microsoft.com/office/powerpoint/2010/main" val="1407520804"/>
      </p:ext>
    </p:extLst>
  </p:cSld>
  <p:clrMapOvr>
    <a:masterClrMapping/>
  </p:clrMapOvr>
  <p:extLst mod="1">
    <p:ext uri="{DCECCB84-F9BA-43D5-87BE-67443E8EF086}">
      <p15:sldGuideLst xmlns:p15="http://schemas.microsoft.com/office/powerpoint/2012/main">
        <p15:guide id="1" pos="226">
          <p15:clr>
            <a:srgbClr val="FBAE40"/>
          </p15:clr>
        </p15:guide>
        <p15:guide id="2" pos="5538">
          <p15:clr>
            <a:srgbClr val="FBAE40"/>
          </p15:clr>
        </p15:guide>
        <p15:guide id="3" orient="horz" pos="216">
          <p15:clr>
            <a:srgbClr val="FBAE40"/>
          </p15:clr>
        </p15:guide>
        <p15:guide id="4" orient="horz" pos="663">
          <p15:clr>
            <a:srgbClr val="FBAE40"/>
          </p15:clr>
        </p15:guide>
        <p15:guide id="5" orient="horz" pos="890">
          <p15:clr>
            <a:srgbClr val="FBAE40"/>
          </p15:clr>
        </p15:guide>
        <p15:guide id="6" orient="horz" pos="3858">
          <p15:clr>
            <a:srgbClr val="FBAE40"/>
          </p15:clr>
        </p15:guide>
        <p15:guide id="7" orient="horz" pos="4260">
          <p15:clr>
            <a:srgbClr val="FBAE40"/>
          </p15:clr>
        </p15:guide>
        <p15:guide id="8" orient="horz" pos="4042">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811213" y="228600"/>
            <a:ext cx="10583862"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t>Mastertitelformat bearbeiten</a:t>
            </a:r>
          </a:p>
        </p:txBody>
      </p:sp>
      <p:sp>
        <p:nvSpPr>
          <p:cNvPr id="13" name="Rectangle 6"/>
          <p:cNvSpPr>
            <a:spLocks noGrp="1" noChangeArrowheads="1"/>
          </p:cNvSpPr>
          <p:nvPr>
            <p:ph type="sldNum" sz="quarter" idx="4"/>
          </p:nvPr>
        </p:nvSpPr>
        <p:spPr bwMode="auto">
          <a:xfrm>
            <a:off x="8575675" y="6172200"/>
            <a:ext cx="28194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000">
                <a:latin typeface="Arial" charset="0"/>
                <a:ea typeface="ヒラギノ角ゴ Pro W3" pitchFamily="-106" charset="-128"/>
                <a:cs typeface="+mn-cs"/>
              </a:defRPr>
            </a:lvl1pPr>
          </a:lstStyle>
          <a:p>
            <a:pPr>
              <a:defRPr/>
            </a:pPr>
            <a:r>
              <a:rPr lang="de-DE"/>
              <a:t>Seite </a:t>
            </a:r>
            <a:fld id="{60C6FC8F-F53F-451F-A8A2-D6216BBA1303}" type="slidenum">
              <a:rPr lang="de-DE"/>
              <a:pPr>
                <a:defRPr/>
              </a:pPr>
              <a:t>‹N°›</a:t>
            </a:fld>
            <a:endParaRPr lang="de-DE"/>
          </a:p>
        </p:txBody>
      </p:sp>
      <p:sp>
        <p:nvSpPr>
          <p:cNvPr id="14" name="Line 7"/>
          <p:cNvSpPr>
            <a:spLocks noChangeAspect="1" noChangeShapeType="1"/>
          </p:cNvSpPr>
          <p:nvPr/>
        </p:nvSpPr>
        <p:spPr bwMode="auto">
          <a:xfrm>
            <a:off x="811213" y="6172200"/>
            <a:ext cx="10583862" cy="0"/>
          </a:xfrm>
          <a:prstGeom prst="line">
            <a:avLst/>
          </a:prstGeom>
          <a:noFill/>
          <a:ln w="9525">
            <a:solidFill>
              <a:schemeClr val="tx1"/>
            </a:solidFill>
            <a:round/>
            <a:headEnd/>
            <a:tailEnd/>
          </a:ln>
        </p:spPr>
        <p:txBody>
          <a:bodyPr wrap="none" anchor="ctr"/>
          <a:lstStyle/>
          <a:p>
            <a:pPr eaLnBrk="0" hangingPunct="0">
              <a:defRPr/>
            </a:pPr>
            <a:r>
              <a:rPr lang="de-DE" dirty="0">
                <a:latin typeface="Arial" pitchFamily="-106" charset="0"/>
                <a:ea typeface="ヒラギノ角ゴ Pro W3" pitchFamily="-106" charset="-128"/>
              </a:rPr>
              <a:t> </a:t>
            </a:r>
          </a:p>
        </p:txBody>
      </p:sp>
      <p:pic>
        <p:nvPicPr>
          <p:cNvPr id="8" name="Picture 8" descr="nouveau logo OICA"/>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62791" y="6239895"/>
            <a:ext cx="91827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feld 8"/>
          <p:cNvSpPr txBox="1"/>
          <p:nvPr userDrawn="1"/>
        </p:nvSpPr>
        <p:spPr>
          <a:xfrm>
            <a:off x="9680895" y="90766"/>
            <a:ext cx="2245324" cy="400110"/>
          </a:xfrm>
          <a:prstGeom prst="rect">
            <a:avLst/>
          </a:prstGeom>
          <a:noFill/>
          <a:ln>
            <a:solidFill>
              <a:schemeClr val="tx1"/>
            </a:solidFill>
          </a:ln>
        </p:spPr>
        <p:txBody>
          <a:bodyPr wrap="square" rtlCol="0">
            <a:spAutoFit/>
          </a:bodyPr>
          <a:lstStyle/>
          <a:p>
            <a:pPr algn="ctr"/>
            <a:r>
              <a:rPr lang="de-DE" sz="2000" b="1" dirty="0"/>
              <a:t>IWG-DPPS/4/03</a:t>
            </a:r>
            <a:endParaRPr lang="en-US" sz="2000" b="1" dirty="0"/>
          </a:p>
        </p:txBody>
      </p:sp>
    </p:spTree>
  </p:cSld>
  <p:clrMap bg1="lt1" tx1="dk1" bg2="lt2" tx2="dk2" accent1="accent1" accent2="accent2" accent3="accent3" accent4="accent4" accent5="accent5" accent6="accent6" hlink="hlink" folHlink="folHlink"/>
  <p:sldLayoutIdLst>
    <p:sldLayoutId id="2147483661" r:id="rId1"/>
    <p:sldLayoutId id="2147483663" r:id="rId2"/>
  </p:sldLayoutIdLst>
  <p:hf hdr="0"/>
  <p:txStyles>
    <p:titleStyle>
      <a:lvl1pPr algn="l" rtl="0" eaLnBrk="1" fontAlgn="base" hangingPunct="1">
        <a:spcBef>
          <a:spcPct val="0"/>
        </a:spcBef>
        <a:spcAft>
          <a:spcPct val="0"/>
        </a:spcAft>
        <a:defRPr sz="3200">
          <a:solidFill>
            <a:schemeClr val="tx2"/>
          </a:solidFill>
          <a:latin typeface="+mj-lt"/>
          <a:ea typeface="+mj-ea"/>
          <a:cs typeface="+mj-cs"/>
        </a:defRPr>
      </a:lvl1pPr>
      <a:lvl2pPr algn="l" rtl="0" eaLnBrk="1" fontAlgn="base" hangingPunct="1">
        <a:spcBef>
          <a:spcPct val="0"/>
        </a:spcBef>
        <a:spcAft>
          <a:spcPct val="0"/>
        </a:spcAft>
        <a:defRPr sz="3200">
          <a:solidFill>
            <a:schemeClr val="tx2"/>
          </a:solidFill>
          <a:latin typeface="Arial" pitchFamily="98" charset="0"/>
          <a:ea typeface="ヒラギノ角ゴ Pro W3" pitchFamily="98" charset="-128"/>
          <a:cs typeface="ヒラギノ角ゴ Pro W3" pitchFamily="98" charset="-128"/>
        </a:defRPr>
      </a:lvl2pPr>
      <a:lvl3pPr algn="l" rtl="0" eaLnBrk="1" fontAlgn="base" hangingPunct="1">
        <a:spcBef>
          <a:spcPct val="0"/>
        </a:spcBef>
        <a:spcAft>
          <a:spcPct val="0"/>
        </a:spcAft>
        <a:defRPr sz="3200">
          <a:solidFill>
            <a:schemeClr val="tx2"/>
          </a:solidFill>
          <a:latin typeface="Arial" pitchFamily="98" charset="0"/>
          <a:ea typeface="ヒラギノ角ゴ Pro W3" pitchFamily="98" charset="-128"/>
          <a:cs typeface="ヒラギノ角ゴ Pro W3" pitchFamily="98" charset="-128"/>
        </a:defRPr>
      </a:lvl3pPr>
      <a:lvl4pPr algn="l" rtl="0" eaLnBrk="1" fontAlgn="base" hangingPunct="1">
        <a:spcBef>
          <a:spcPct val="0"/>
        </a:spcBef>
        <a:spcAft>
          <a:spcPct val="0"/>
        </a:spcAft>
        <a:defRPr sz="3200">
          <a:solidFill>
            <a:schemeClr val="tx2"/>
          </a:solidFill>
          <a:latin typeface="Arial" pitchFamily="98" charset="0"/>
          <a:ea typeface="ヒラギノ角ゴ Pro W3" pitchFamily="98" charset="-128"/>
          <a:cs typeface="ヒラギノ角ゴ Pro W3" pitchFamily="98" charset="-128"/>
        </a:defRPr>
      </a:lvl4pPr>
      <a:lvl5pPr algn="l" rtl="0" eaLnBrk="1" fontAlgn="base" hangingPunct="1">
        <a:spcBef>
          <a:spcPct val="0"/>
        </a:spcBef>
        <a:spcAft>
          <a:spcPct val="0"/>
        </a:spcAft>
        <a:defRPr sz="3200">
          <a:solidFill>
            <a:schemeClr val="tx2"/>
          </a:solidFill>
          <a:latin typeface="Arial" pitchFamily="98" charset="0"/>
          <a:ea typeface="ヒラギノ角ゴ Pro W3" pitchFamily="98" charset="-128"/>
          <a:cs typeface="ヒラギノ角ゴ Pro W3" pitchFamily="98" charset="-128"/>
        </a:defRPr>
      </a:lvl5pPr>
      <a:lvl6pPr marL="457200" algn="l" rtl="0" eaLnBrk="1" fontAlgn="base" hangingPunct="1">
        <a:spcBef>
          <a:spcPct val="0"/>
        </a:spcBef>
        <a:spcAft>
          <a:spcPct val="0"/>
        </a:spcAft>
        <a:defRPr sz="3200">
          <a:solidFill>
            <a:schemeClr val="tx2"/>
          </a:solidFill>
          <a:latin typeface="Arial" pitchFamily="98" charset="0"/>
          <a:ea typeface="ヒラギノ角ゴ Pro W3" pitchFamily="98" charset="-128"/>
          <a:cs typeface="ヒラギノ角ゴ Pro W3" pitchFamily="98" charset="-128"/>
        </a:defRPr>
      </a:lvl6pPr>
      <a:lvl7pPr marL="914400" algn="l" rtl="0" eaLnBrk="1" fontAlgn="base" hangingPunct="1">
        <a:spcBef>
          <a:spcPct val="0"/>
        </a:spcBef>
        <a:spcAft>
          <a:spcPct val="0"/>
        </a:spcAft>
        <a:defRPr sz="3200">
          <a:solidFill>
            <a:schemeClr val="tx2"/>
          </a:solidFill>
          <a:latin typeface="Arial" pitchFamily="98" charset="0"/>
          <a:ea typeface="ヒラギノ角ゴ Pro W3" pitchFamily="98" charset="-128"/>
          <a:cs typeface="ヒラギノ角ゴ Pro W3" pitchFamily="98" charset="-128"/>
        </a:defRPr>
      </a:lvl7pPr>
      <a:lvl8pPr marL="1371600" algn="l" rtl="0" eaLnBrk="1" fontAlgn="base" hangingPunct="1">
        <a:spcBef>
          <a:spcPct val="0"/>
        </a:spcBef>
        <a:spcAft>
          <a:spcPct val="0"/>
        </a:spcAft>
        <a:defRPr sz="3200">
          <a:solidFill>
            <a:schemeClr val="tx2"/>
          </a:solidFill>
          <a:latin typeface="Arial" pitchFamily="98" charset="0"/>
          <a:ea typeface="ヒラギノ角ゴ Pro W3" pitchFamily="98" charset="-128"/>
          <a:cs typeface="ヒラギノ角ゴ Pro W3" pitchFamily="98" charset="-128"/>
        </a:defRPr>
      </a:lvl8pPr>
      <a:lvl9pPr marL="1828800" algn="l" rtl="0" eaLnBrk="1" fontAlgn="base" hangingPunct="1">
        <a:spcBef>
          <a:spcPct val="0"/>
        </a:spcBef>
        <a:spcAft>
          <a:spcPct val="0"/>
        </a:spcAft>
        <a:defRPr sz="3200">
          <a:solidFill>
            <a:schemeClr val="tx2"/>
          </a:solidFill>
          <a:latin typeface="Arial" pitchFamily="98" charset="0"/>
          <a:ea typeface="ヒラギノ角ゴ Pro W3" pitchFamily="98" charset="-128"/>
          <a:cs typeface="ヒラギノ角ゴ Pro W3" pitchFamily="98" charset="-128"/>
        </a:defRPr>
      </a:lvl9pPr>
    </p:titleStyle>
    <p:bodyStyle>
      <a:lvl1pPr marL="342900" indent="-342900" algn="l" rtl="0" eaLnBrk="1" fontAlgn="base" hangingPunct="1">
        <a:spcBef>
          <a:spcPct val="20000"/>
        </a:spcBef>
        <a:spcAft>
          <a:spcPct val="0"/>
        </a:spcAft>
        <a:buChar char="•"/>
        <a:defRPr sz="2400">
          <a:solidFill>
            <a:schemeClr val="tx1"/>
          </a:solidFill>
          <a:latin typeface="+mn-lt"/>
          <a:ea typeface="+mn-ea"/>
          <a:cs typeface="+mn-cs"/>
        </a:defRPr>
      </a:lvl1pPr>
      <a:lvl2pPr marL="742950" indent="-285750" algn="l" rtl="0" eaLnBrk="1" fontAlgn="base" hangingPunct="1">
        <a:spcBef>
          <a:spcPct val="20000"/>
        </a:spcBef>
        <a:spcAft>
          <a:spcPct val="0"/>
        </a:spcAft>
        <a:buFont typeface="Times" pitchFamily="98" charset="0"/>
        <a:buChar char="•"/>
        <a:defRPr sz="2000">
          <a:solidFill>
            <a:schemeClr val="tx1"/>
          </a:solidFill>
          <a:latin typeface="+mn-lt"/>
          <a:ea typeface="+mn-ea"/>
          <a:cs typeface="+mn-cs"/>
        </a:defRPr>
      </a:lvl2pPr>
      <a:lvl3pPr marL="1143000" indent="-228600" algn="l" rtl="0" eaLnBrk="1" fontAlgn="base" hangingPunct="1">
        <a:spcBef>
          <a:spcPct val="20000"/>
        </a:spcBef>
        <a:spcAft>
          <a:spcPct val="0"/>
        </a:spcAft>
        <a:buFont typeface="Times" pitchFamily="98" charset="0"/>
        <a:buChar char="•"/>
        <a:defRPr sz="2000">
          <a:solidFill>
            <a:schemeClr val="tx1"/>
          </a:solidFill>
          <a:latin typeface="+mn-lt"/>
          <a:ea typeface="+mn-ea"/>
          <a:cs typeface="+mn-cs"/>
        </a:defRPr>
      </a:lvl3pPr>
      <a:lvl4pPr marL="1600200" indent="-228600" algn="l" rtl="0" eaLnBrk="1" fontAlgn="base" hangingPunct="1">
        <a:spcBef>
          <a:spcPct val="20000"/>
        </a:spcBef>
        <a:spcAft>
          <a:spcPct val="0"/>
        </a:spcAft>
        <a:buFont typeface="Times" pitchFamily="98" charset="0"/>
        <a:buChar char="•"/>
        <a:defRPr sz="2000">
          <a:solidFill>
            <a:schemeClr val="tx1"/>
          </a:solidFill>
          <a:latin typeface="+mn-lt"/>
          <a:ea typeface="+mn-ea"/>
          <a:cs typeface="+mn-cs"/>
        </a:defRPr>
      </a:lvl4pPr>
      <a:lvl5pPr marL="2057400" indent="-228600" algn="l" rtl="0" eaLnBrk="1" fontAlgn="base" hangingPunct="1">
        <a:spcBef>
          <a:spcPct val="20000"/>
        </a:spcBef>
        <a:spcAft>
          <a:spcPct val="0"/>
        </a:spcAft>
        <a:buFont typeface="Times" pitchFamily="98" charset="0"/>
        <a:buChar char="•"/>
        <a:defRPr sz="2000">
          <a:solidFill>
            <a:schemeClr val="tx1"/>
          </a:solidFill>
          <a:latin typeface="+mn-lt"/>
          <a:ea typeface="+mn-ea"/>
          <a:cs typeface="+mn-cs"/>
        </a:defRPr>
      </a:lvl5pPr>
      <a:lvl6pPr marL="2514600" indent="-228600" algn="l" rtl="0" eaLnBrk="1" fontAlgn="base" hangingPunct="1">
        <a:spcBef>
          <a:spcPct val="20000"/>
        </a:spcBef>
        <a:spcAft>
          <a:spcPct val="0"/>
        </a:spcAft>
        <a:buFont typeface="Times" pitchFamily="98" charset="0"/>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Font typeface="Times" pitchFamily="98" charset="0"/>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Font typeface="Times" pitchFamily="98" charset="0"/>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Font typeface="Times" pitchFamily="98" charset="0"/>
        <a:buChar char="•"/>
        <a:defRPr sz="2000">
          <a:solidFill>
            <a:schemeClr val="tx1"/>
          </a:solidFill>
          <a:latin typeface="+mn-lt"/>
          <a:ea typeface="+mn-ea"/>
          <a:cs typeface="+mn-cs"/>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Grafik 6"/>
          <p:cNvPicPr>
            <a:picLocks noChangeAspect="1"/>
          </p:cNvPicPr>
          <p:nvPr/>
        </p:nvPicPr>
        <p:blipFill>
          <a:blip r:embed="rId2"/>
          <a:stretch>
            <a:fillRect/>
          </a:stretch>
        </p:blipFill>
        <p:spPr>
          <a:xfrm>
            <a:off x="2862206" y="1257782"/>
            <a:ext cx="6565961" cy="1371719"/>
          </a:xfrm>
          <a:prstGeom prst="rect">
            <a:avLst/>
          </a:prstGeom>
        </p:spPr>
      </p:pic>
      <p:sp>
        <p:nvSpPr>
          <p:cNvPr id="8" name="Subtitle 2"/>
          <p:cNvSpPr txBox="1">
            <a:spLocks/>
          </p:cNvSpPr>
          <p:nvPr/>
        </p:nvSpPr>
        <p:spPr>
          <a:xfrm>
            <a:off x="2316876" y="2848891"/>
            <a:ext cx="7975601" cy="2950614"/>
          </a:xfrm>
          <a:prstGeom prst="rect">
            <a:avLst/>
          </a:prstGeom>
        </p:spPr>
        <p:txBody>
          <a:bodyPr vert="horz" lIns="91440" tIns="45720" rIns="91440" bIns="45720" rtlCol="0">
            <a:normAutofit fontScale="92500"/>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0" marR="0" lvl="0" indent="0" algn="ctr" defTabSz="914400" rtl="0" eaLnBrk="1" fontAlgn="auto" latinLnBrk="0" hangingPunct="1">
              <a:lnSpc>
                <a:spcPct val="100000"/>
              </a:lnSpc>
              <a:spcBef>
                <a:spcPts val="1200"/>
              </a:spcBef>
              <a:spcAft>
                <a:spcPts val="0"/>
              </a:spcAft>
              <a:buClrTx/>
              <a:buSzTx/>
              <a:buFont typeface="Arial" pitchFamily="34" charset="0"/>
              <a:buNone/>
              <a:tabLst/>
              <a:defRPr/>
            </a:pPr>
            <a:r>
              <a:rPr lang="en-US" sz="2400" dirty="0">
                <a:solidFill>
                  <a:sysClr val="windowText" lastClr="000000"/>
                </a:solidFill>
                <a:latin typeface="Arial" pitchFamily="34" charset="0"/>
                <a:cs typeface="Arial" pitchFamily="34" charset="0"/>
              </a:rPr>
              <a:t>Comment</a:t>
            </a:r>
            <a:r>
              <a:rPr kumimoji="0" lang="en-US" sz="2400" b="0" i="0" u="none" strike="noStrike" kern="1200" cap="none" spc="0" normalizeH="0" baseline="0" noProof="0" dirty="0">
                <a:ln>
                  <a:noFill/>
                </a:ln>
                <a:solidFill>
                  <a:sysClr val="windowText" lastClr="000000"/>
                </a:solidFill>
                <a:effectLst/>
                <a:uLnTx/>
                <a:uFillTx/>
                <a:latin typeface="Arial" pitchFamily="34" charset="0"/>
                <a:ea typeface="+mn-ea"/>
                <a:cs typeface="Arial" pitchFamily="34" charset="0"/>
              </a:rPr>
              <a:t>:</a:t>
            </a:r>
            <a:br>
              <a:rPr kumimoji="0" lang="en-US" sz="2400" b="0" i="0" u="none" strike="noStrike" kern="1200" cap="none" spc="0" normalizeH="0" baseline="0" noProof="0" dirty="0">
                <a:ln>
                  <a:noFill/>
                </a:ln>
                <a:solidFill>
                  <a:sysClr val="windowText" lastClr="000000"/>
                </a:solidFill>
                <a:effectLst/>
                <a:uLnTx/>
                <a:uFillTx/>
                <a:latin typeface="Arial" pitchFamily="34" charset="0"/>
                <a:ea typeface="+mn-ea"/>
                <a:cs typeface="Arial" pitchFamily="34" charset="0"/>
              </a:rPr>
            </a:br>
            <a:r>
              <a:rPr kumimoji="0" lang="en-US" sz="2400" b="0" i="0" u="none" strike="noStrike" kern="1200" cap="none" spc="0" normalizeH="0" baseline="0" noProof="0" dirty="0">
                <a:ln>
                  <a:noFill/>
                </a:ln>
                <a:solidFill>
                  <a:sysClr val="windowText" lastClr="000000"/>
                </a:solidFill>
                <a:effectLst/>
                <a:uLnTx/>
                <a:uFillTx/>
                <a:latin typeface="Arial" pitchFamily="34" charset="0"/>
                <a:ea typeface="+mn-ea"/>
                <a:cs typeface="Arial" pitchFamily="34" charset="0"/>
              </a:rPr>
              <a:t>Provide evidence</a:t>
            </a:r>
            <a:r>
              <a:rPr kumimoji="0" lang="en-US" sz="2400" b="0" i="0" u="none" strike="noStrike" kern="1200" cap="none" spc="0" normalizeH="0" noProof="0" dirty="0">
                <a:ln>
                  <a:noFill/>
                </a:ln>
                <a:solidFill>
                  <a:sysClr val="windowText" lastClr="000000"/>
                </a:solidFill>
                <a:effectLst/>
                <a:uLnTx/>
                <a:uFillTx/>
                <a:latin typeface="Arial" pitchFamily="34" charset="0"/>
                <a:ea typeface="+mn-ea"/>
                <a:cs typeface="Arial" pitchFamily="34" charset="0"/>
              </a:rPr>
              <a:t> that the deploying bonnet does not cause additional risks for the pedestrian hitting the bonnet</a:t>
            </a:r>
            <a:endParaRPr kumimoji="0" lang="en-US" sz="2400" b="0" i="0" u="none" strike="noStrike" kern="1200" cap="none" spc="0" normalizeH="0" baseline="0" noProof="0" dirty="0">
              <a:ln>
                <a:noFill/>
              </a:ln>
              <a:solidFill>
                <a:sysClr val="windowText" lastClr="000000"/>
              </a:solidFill>
              <a:effectLst/>
              <a:uLnTx/>
              <a:uFillTx/>
              <a:latin typeface="Arial" pitchFamily="34" charset="0"/>
              <a:ea typeface="+mn-ea"/>
              <a:cs typeface="Arial" pitchFamily="34" charset="0"/>
            </a:endParaRPr>
          </a:p>
          <a:p>
            <a:pPr marL="0" marR="0" lvl="0" indent="0" algn="ctr" defTabSz="914400" rtl="0" eaLnBrk="1" fontAlgn="auto" latinLnBrk="0" hangingPunct="1">
              <a:lnSpc>
                <a:spcPct val="100000"/>
              </a:lnSpc>
              <a:spcBef>
                <a:spcPts val="1200"/>
              </a:spcBef>
              <a:spcAft>
                <a:spcPts val="0"/>
              </a:spcAft>
              <a:buClrTx/>
              <a:buSzTx/>
              <a:buFont typeface="Arial" pitchFamily="34" charset="0"/>
              <a:buNone/>
              <a:tabLst/>
              <a:defRPr/>
            </a:pPr>
            <a:r>
              <a:rPr kumimoji="0" lang="en-US" sz="2400" b="0" i="0" u="none" strike="noStrike" kern="1200" cap="none" spc="0" normalizeH="0" baseline="0" noProof="0" dirty="0">
                <a:ln>
                  <a:noFill/>
                </a:ln>
                <a:solidFill>
                  <a:sysClr val="windowText" lastClr="000000"/>
                </a:solidFill>
                <a:effectLst/>
                <a:uLnTx/>
                <a:uFillTx/>
                <a:latin typeface="Arial" pitchFamily="34" charset="0"/>
                <a:ea typeface="+mn-ea"/>
                <a:cs typeface="Arial" pitchFamily="34" charset="0"/>
              </a:rPr>
              <a:t>(Task 27 of the IWG Task List)</a:t>
            </a:r>
          </a:p>
          <a:p>
            <a:pPr marL="0" marR="0" lvl="0" indent="0" algn="ctr" defTabSz="914400" rtl="0" eaLnBrk="1" fontAlgn="auto" latinLnBrk="0" hangingPunct="1">
              <a:lnSpc>
                <a:spcPct val="100000"/>
              </a:lnSpc>
              <a:spcBef>
                <a:spcPts val="0"/>
              </a:spcBef>
              <a:spcAft>
                <a:spcPts val="0"/>
              </a:spcAft>
              <a:buClrTx/>
              <a:buSzTx/>
              <a:buFont typeface="Arial" pitchFamily="34" charset="0"/>
              <a:buNone/>
              <a:tabLst/>
              <a:defRPr/>
            </a:pPr>
            <a:endParaRPr kumimoji="0" lang="en-US" sz="2400" b="0" i="0" u="none" strike="noStrike" kern="1200" cap="none" spc="0" normalizeH="0" baseline="0" noProof="0" dirty="0">
              <a:ln>
                <a:noFill/>
              </a:ln>
              <a:solidFill>
                <a:sysClr val="windowText" lastClr="000000"/>
              </a:solidFill>
              <a:effectLst/>
              <a:uLnTx/>
              <a:uFillTx/>
              <a:latin typeface="Arial" pitchFamily="34" charset="0"/>
              <a:ea typeface="+mn-ea"/>
              <a:cs typeface="Arial" pitchFamily="34" charset="0"/>
            </a:endParaRPr>
          </a:p>
          <a:p>
            <a:pPr marL="0" marR="0" lvl="0" indent="0" algn="ctr" defTabSz="914400" rtl="0" eaLnBrk="1" fontAlgn="auto" latinLnBrk="0" hangingPunct="1">
              <a:lnSpc>
                <a:spcPct val="100000"/>
              </a:lnSpc>
              <a:spcBef>
                <a:spcPts val="0"/>
              </a:spcBef>
              <a:spcAft>
                <a:spcPts val="0"/>
              </a:spcAft>
              <a:buClrTx/>
              <a:buSzTx/>
              <a:buFont typeface="Arial" pitchFamily="34" charset="0"/>
              <a:buNone/>
              <a:tabLst/>
              <a:defRPr/>
            </a:pPr>
            <a:endParaRPr kumimoji="0" lang="en-US" sz="2400" b="1" i="0" u="none" strike="noStrike" kern="1200" cap="none" spc="0" normalizeH="0" baseline="0" noProof="0" dirty="0">
              <a:ln>
                <a:noFill/>
              </a:ln>
              <a:solidFill>
                <a:srgbClr val="FF0000"/>
              </a:solidFill>
              <a:effectLst/>
              <a:uLnTx/>
              <a:uFillTx/>
              <a:latin typeface="Arial" pitchFamily="34" charset="0"/>
              <a:ea typeface="+mn-ea"/>
              <a:cs typeface="Arial" pitchFamily="34" charset="0"/>
            </a:endParaRPr>
          </a:p>
          <a:p>
            <a:pPr marL="0" marR="0" lvl="0" indent="0" algn="ctr" defTabSz="914400" rtl="0" eaLnBrk="1" fontAlgn="auto" latinLnBrk="0" hangingPunct="1">
              <a:lnSpc>
                <a:spcPct val="100000"/>
              </a:lnSpc>
              <a:spcBef>
                <a:spcPts val="0"/>
              </a:spcBef>
              <a:spcAft>
                <a:spcPts val="0"/>
              </a:spcAft>
              <a:buClrTx/>
              <a:buSzTx/>
              <a:buFont typeface="Arial" pitchFamily="34" charset="0"/>
              <a:buNone/>
              <a:tabLst/>
              <a:defRPr/>
            </a:pPr>
            <a:endParaRPr kumimoji="0" lang="en-US" sz="2400" b="0" i="0" u="none" strike="noStrike" kern="1200" cap="none" spc="0" normalizeH="0" baseline="0" noProof="0" dirty="0">
              <a:ln>
                <a:noFill/>
              </a:ln>
              <a:solidFill>
                <a:sysClr val="windowText" lastClr="000000"/>
              </a:solidFill>
              <a:effectLst/>
              <a:uLnTx/>
              <a:uFillTx/>
              <a:latin typeface="Arial" pitchFamily="34" charset="0"/>
              <a:ea typeface="+mn-ea"/>
              <a:cs typeface="Arial" pitchFamily="34" charset="0"/>
            </a:endParaRPr>
          </a:p>
          <a:p>
            <a:pPr marL="0" marR="0" lvl="0" indent="0" algn="ctr" defTabSz="914400" rtl="0" eaLnBrk="1" fontAlgn="auto" latinLnBrk="0" hangingPunct="1">
              <a:lnSpc>
                <a:spcPct val="100000"/>
              </a:lnSpc>
              <a:spcBef>
                <a:spcPts val="0"/>
              </a:spcBef>
              <a:spcAft>
                <a:spcPts val="0"/>
              </a:spcAft>
              <a:buClrTx/>
              <a:buSzTx/>
              <a:buFont typeface="Arial" pitchFamily="34" charset="0"/>
              <a:buNone/>
              <a:tabLst/>
              <a:defRPr/>
            </a:pPr>
            <a:r>
              <a:rPr kumimoji="0" lang="en-US" sz="2400" b="0" i="0" u="none" strike="noStrike" kern="1200" cap="none" spc="0" normalizeH="0" baseline="0" noProof="0" dirty="0">
                <a:ln>
                  <a:noFill/>
                </a:ln>
                <a:solidFill>
                  <a:sysClr val="windowText" lastClr="000000"/>
                </a:solidFill>
                <a:effectLst/>
                <a:uLnTx/>
                <a:uFillTx/>
                <a:latin typeface="Arial" pitchFamily="34" charset="0"/>
                <a:ea typeface="+mn-ea"/>
                <a:cs typeface="Arial" pitchFamily="34" charset="0"/>
              </a:rPr>
              <a:t>27.02.2019</a:t>
            </a:r>
          </a:p>
        </p:txBody>
      </p:sp>
    </p:spTree>
    <p:extLst>
      <p:ext uri="{BB962C8B-B14F-4D97-AF65-F5344CB8AC3E}">
        <p14:creationId xmlns:p14="http://schemas.microsoft.com/office/powerpoint/2010/main" val="24778349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p:cNvSpPr>
            <a:spLocks noGrp="1"/>
          </p:cNvSpPr>
          <p:nvPr>
            <p:ph type="sldNum" sz="quarter" idx="11"/>
          </p:nvPr>
        </p:nvSpPr>
        <p:spPr/>
        <p:txBody>
          <a:bodyPr/>
          <a:lstStyle/>
          <a:p>
            <a:r>
              <a:rPr lang="de-DE" dirty="0"/>
              <a:t>Page </a:t>
            </a:r>
            <a:fld id="{AA807A42-CF27-4B84-8583-18EBE418342E}" type="slidenum">
              <a:rPr lang="de-DE" smtClean="0"/>
              <a:pPr/>
              <a:t>10</a:t>
            </a:fld>
            <a:endParaRPr lang="de-DE" dirty="0"/>
          </a:p>
        </p:txBody>
      </p:sp>
      <p:sp>
        <p:nvSpPr>
          <p:cNvPr id="3" name="Textfeld 2"/>
          <p:cNvSpPr txBox="1"/>
          <p:nvPr/>
        </p:nvSpPr>
        <p:spPr>
          <a:xfrm>
            <a:off x="780775" y="1845618"/>
            <a:ext cx="8491898" cy="830997"/>
          </a:xfrm>
          <a:prstGeom prst="rect">
            <a:avLst/>
          </a:prstGeom>
          <a:noFill/>
        </p:spPr>
        <p:txBody>
          <a:bodyPr wrap="square" rtlCol="0">
            <a:spAutoFit/>
          </a:bodyPr>
          <a:lstStyle/>
          <a:p>
            <a:pPr marL="342900" indent="-342900" fontAlgn="auto">
              <a:spcBef>
                <a:spcPts val="0"/>
              </a:spcBef>
              <a:spcAft>
                <a:spcPts val="0"/>
              </a:spcAft>
              <a:buFont typeface="Arial" panose="020B0604020202020204" pitchFamily="34" charset="0"/>
              <a:buChar char="•"/>
            </a:pPr>
            <a:endParaRPr lang="en-US" sz="2000" dirty="0">
              <a:solidFill>
                <a:prstClr val="black"/>
              </a:solidFill>
              <a:ea typeface="+mn-ea"/>
              <a:cs typeface="Arial" panose="020B0604020202020204" pitchFamily="34" charset="0"/>
            </a:endParaRPr>
          </a:p>
          <a:p>
            <a:pPr fontAlgn="auto">
              <a:spcBef>
                <a:spcPts val="0"/>
              </a:spcBef>
              <a:spcAft>
                <a:spcPts val="0"/>
              </a:spcAft>
            </a:pPr>
            <a:r>
              <a:rPr lang="en-US" altLang="de-DE" sz="2800" dirty="0">
                <a:solidFill>
                  <a:srgbClr val="000000"/>
                </a:solidFill>
                <a:ea typeface="+mn-ea"/>
                <a:cs typeface="Arial" panose="020B0604020202020204" pitchFamily="34" charset="0"/>
              </a:rPr>
              <a:t>Item 2: Opening angle of the bonnet</a:t>
            </a:r>
          </a:p>
        </p:txBody>
      </p:sp>
      <p:sp>
        <p:nvSpPr>
          <p:cNvPr id="5" name="Titel 1"/>
          <p:cNvSpPr txBox="1">
            <a:spLocks/>
          </p:cNvSpPr>
          <p:nvPr/>
        </p:nvSpPr>
        <p:spPr>
          <a:xfrm>
            <a:off x="551574" y="405458"/>
            <a:ext cx="8856000" cy="504000"/>
          </a:xfrm>
          <a:prstGeom prst="rect">
            <a:avLst/>
          </a:prstGeom>
        </p:spPr>
        <p:txBody>
          <a:bodyPr vert="horz" lIns="0" tIns="0" rIns="0" bIns="0" rtlCol="0" anchor="b" anchorCtr="0">
            <a:noAutofit/>
          </a:bodyPr>
          <a:lstStyle>
            <a:lvl1pPr algn="l" defTabSz="1088502" rtl="0" eaLnBrk="1" latinLnBrk="0" hangingPunct="1">
              <a:spcBef>
                <a:spcPct val="0"/>
              </a:spcBef>
              <a:buNone/>
              <a:defRPr sz="3600" kern="1200" spc="0" baseline="0">
                <a:solidFill>
                  <a:schemeClr val="tx1"/>
                </a:solidFill>
                <a:latin typeface="Arial" panose="020B0604020202020204" pitchFamily="34" charset="0"/>
                <a:ea typeface="+mj-ea"/>
                <a:cs typeface="Arial" panose="020B0604020202020204" pitchFamily="34" charset="0"/>
              </a:defRPr>
            </a:lvl1pPr>
          </a:lstStyle>
          <a:p>
            <a:pPr marL="0" marR="0" lvl="0" indent="0" algn="l" defTabSz="1088502" rtl="0" eaLnBrk="1" fontAlgn="auto" latinLnBrk="0" hangingPunct="1">
              <a:lnSpc>
                <a:spcPct val="100000"/>
              </a:lnSpc>
              <a:spcBef>
                <a:spcPct val="0"/>
              </a:spcBef>
              <a:spcAft>
                <a:spcPts val="0"/>
              </a:spcAft>
              <a:buClrTx/>
              <a:buSzTx/>
              <a:buFontTx/>
              <a:buNone/>
              <a:tabLst/>
              <a:defRPr/>
            </a:pPr>
            <a:r>
              <a:rPr kumimoji="0" lang="en-GB" sz="3000" b="0" i="0" u="none" strike="noStrike" kern="1200" cap="none" spc="0" normalizeH="0" baseline="0" noProof="0" dirty="0">
                <a:ln>
                  <a:noFill/>
                </a:ln>
                <a:solidFill>
                  <a:srgbClr val="000000"/>
                </a:solidFill>
                <a:effectLst/>
                <a:uLnTx/>
                <a:uFillTx/>
                <a:latin typeface="Arial" panose="020B0604020202020204" pitchFamily="34" charset="0"/>
                <a:ea typeface="+mj-ea"/>
                <a:cs typeface="Arial" panose="020B0604020202020204" pitchFamily="34" charset="0"/>
              </a:rPr>
              <a:t>TF-DPPS Comments</a:t>
            </a:r>
          </a:p>
        </p:txBody>
      </p:sp>
    </p:spTree>
    <p:extLst>
      <p:ext uri="{BB962C8B-B14F-4D97-AF65-F5344CB8AC3E}">
        <p14:creationId xmlns:p14="http://schemas.microsoft.com/office/powerpoint/2010/main" val="11574642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p:cNvSpPr>
            <a:spLocks noGrp="1"/>
          </p:cNvSpPr>
          <p:nvPr>
            <p:ph type="sldNum" sz="quarter" idx="11"/>
          </p:nvPr>
        </p:nvSpPr>
        <p:spPr/>
        <p:txBody>
          <a:bodyPr/>
          <a:lstStyle/>
          <a:p>
            <a:r>
              <a:rPr lang="de-DE" dirty="0"/>
              <a:t>Page </a:t>
            </a:r>
            <a:fld id="{AA807A42-CF27-4B84-8583-18EBE418342E}" type="slidenum">
              <a:rPr lang="de-DE" smtClean="0"/>
              <a:pPr/>
              <a:t>11</a:t>
            </a:fld>
            <a:endParaRPr lang="de-DE" dirty="0"/>
          </a:p>
        </p:txBody>
      </p:sp>
      <p:sp>
        <p:nvSpPr>
          <p:cNvPr id="3" name="Titel 1"/>
          <p:cNvSpPr txBox="1">
            <a:spLocks/>
          </p:cNvSpPr>
          <p:nvPr/>
        </p:nvSpPr>
        <p:spPr>
          <a:xfrm>
            <a:off x="551574" y="405458"/>
            <a:ext cx="8856000" cy="504000"/>
          </a:xfrm>
          <a:prstGeom prst="rect">
            <a:avLst/>
          </a:prstGeom>
        </p:spPr>
        <p:txBody>
          <a:bodyPr vert="horz" lIns="0" tIns="0" rIns="0" bIns="0" rtlCol="0" anchor="t" anchorCtr="0">
            <a:noAutofit/>
          </a:bodyPr>
          <a:lstStyle>
            <a:lvl1pPr algn="l" defTabSz="1088502" rtl="0" eaLnBrk="1" latinLnBrk="0" hangingPunct="1">
              <a:spcBef>
                <a:spcPct val="0"/>
              </a:spcBef>
              <a:buNone/>
              <a:defRPr sz="3000" kern="1200" spc="0" baseline="0">
                <a:solidFill>
                  <a:schemeClr val="tx1"/>
                </a:solidFill>
                <a:latin typeface="Arial" panose="020B0604020202020204" pitchFamily="34" charset="0"/>
                <a:ea typeface="+mj-ea"/>
                <a:cs typeface="Arial" panose="020B0604020202020204" pitchFamily="34" charset="0"/>
              </a:defRPr>
            </a:lvl1pPr>
          </a:lstStyle>
          <a:p>
            <a:pPr marL="0" marR="0" lvl="0" indent="0" algn="l" defTabSz="1088502" rtl="0" eaLnBrk="1" fontAlgn="auto" latinLnBrk="0" hangingPunct="1">
              <a:lnSpc>
                <a:spcPct val="100000"/>
              </a:lnSpc>
              <a:spcBef>
                <a:spcPct val="0"/>
              </a:spcBef>
              <a:spcAft>
                <a:spcPts val="0"/>
              </a:spcAft>
              <a:buClrTx/>
              <a:buSzTx/>
              <a:buFontTx/>
              <a:buNone/>
              <a:tabLst/>
              <a:defRPr/>
            </a:pPr>
            <a:r>
              <a:rPr kumimoji="0" lang="en-GB" sz="3000" b="0" i="0" u="none" strike="noStrike" kern="1200" cap="none" spc="0" normalizeH="0" baseline="0" noProof="0">
                <a:ln>
                  <a:noFill/>
                </a:ln>
                <a:solidFill>
                  <a:srgbClr val="000000"/>
                </a:solidFill>
                <a:effectLst/>
                <a:uLnTx/>
                <a:uFillTx/>
                <a:latin typeface="Arial" panose="020B0604020202020204" pitchFamily="34" charset="0"/>
                <a:ea typeface="+mj-ea"/>
                <a:cs typeface="Arial" panose="020B0604020202020204" pitchFamily="34" charset="0"/>
              </a:rPr>
              <a:t>TF-DPPS Comments</a:t>
            </a:r>
            <a:endParaRPr kumimoji="0" lang="en-GB" sz="3000" b="0" i="0" u="none" strike="noStrike" kern="1200" cap="none" spc="0" normalizeH="0" baseline="0" noProof="0" dirty="0">
              <a:ln>
                <a:noFill/>
              </a:ln>
              <a:solidFill>
                <a:srgbClr val="000000"/>
              </a:solidFill>
              <a:effectLst/>
              <a:uLnTx/>
              <a:uFillTx/>
              <a:latin typeface="Arial" panose="020B0604020202020204" pitchFamily="34" charset="0"/>
              <a:ea typeface="+mj-ea"/>
              <a:cs typeface="Arial" panose="020B0604020202020204" pitchFamily="34" charset="0"/>
            </a:endParaRPr>
          </a:p>
        </p:txBody>
      </p:sp>
      <p:sp>
        <p:nvSpPr>
          <p:cNvPr id="5" name="Textfeld 4"/>
          <p:cNvSpPr txBox="1"/>
          <p:nvPr/>
        </p:nvSpPr>
        <p:spPr>
          <a:xfrm>
            <a:off x="650692" y="1488275"/>
            <a:ext cx="11170605" cy="4062651"/>
          </a:xfrm>
          <a:prstGeom prst="rect">
            <a:avLst/>
          </a:prstGeom>
          <a:noFill/>
        </p:spPr>
        <p:txBody>
          <a:bodyPr wrap="square" rtlCol="0">
            <a:spAutoFit/>
          </a:bodyPr>
          <a:lstStyle/>
          <a:p>
            <a:pPr fontAlgn="auto">
              <a:spcBef>
                <a:spcPts val="0"/>
              </a:spcBef>
              <a:spcAft>
                <a:spcPts val="0"/>
              </a:spcAft>
            </a:pPr>
            <a:r>
              <a:rPr lang="en-GB" sz="2100" b="1" u="sng" dirty="0">
                <a:solidFill>
                  <a:srgbClr val="000000"/>
                </a:solidFill>
                <a:ea typeface="+mn-ea"/>
                <a:cs typeface="Arial" panose="020B0604020202020204" pitchFamily="34" charset="0"/>
              </a:rPr>
              <a:t>Methodology:</a:t>
            </a:r>
          </a:p>
          <a:p>
            <a:pPr fontAlgn="auto">
              <a:spcBef>
                <a:spcPts val="0"/>
              </a:spcBef>
              <a:spcAft>
                <a:spcPts val="0"/>
              </a:spcAft>
            </a:pPr>
            <a:endParaRPr lang="en-GB" sz="1800" b="1" dirty="0">
              <a:solidFill>
                <a:srgbClr val="000000"/>
              </a:solidFill>
              <a:ea typeface="+mn-ea"/>
              <a:cs typeface="Arial" panose="020B0604020202020204" pitchFamily="34" charset="0"/>
            </a:endParaRPr>
          </a:p>
          <a:p>
            <a:pPr fontAlgn="auto">
              <a:spcBef>
                <a:spcPts val="0"/>
              </a:spcBef>
              <a:spcAft>
                <a:spcPts val="0"/>
              </a:spcAft>
            </a:pPr>
            <a:r>
              <a:rPr lang="en-GB" sz="1800" b="1" dirty="0">
                <a:solidFill>
                  <a:srgbClr val="000000"/>
                </a:solidFill>
                <a:ea typeface="+mn-ea"/>
                <a:cs typeface="Arial" panose="020B0604020202020204" pitchFamily="34" charset="0"/>
              </a:rPr>
              <a:t>Aim</a:t>
            </a:r>
            <a:r>
              <a:rPr lang="en-GB" sz="1800" dirty="0">
                <a:solidFill>
                  <a:srgbClr val="000000"/>
                </a:solidFill>
                <a:ea typeface="+mn-ea"/>
                <a:cs typeface="Arial" panose="020B0604020202020204" pitchFamily="34" charset="0"/>
              </a:rPr>
              <a:t>: Check whether the bonnet opening angle considerably changes the impact angle</a:t>
            </a:r>
          </a:p>
          <a:p>
            <a:pPr marL="285750" indent="-285750" fontAlgn="auto">
              <a:spcBef>
                <a:spcPts val="0"/>
              </a:spcBef>
              <a:spcAft>
                <a:spcPts val="0"/>
              </a:spcAft>
              <a:buFont typeface="Arial" panose="020B0604020202020204" pitchFamily="34" charset="0"/>
              <a:buChar char="•"/>
            </a:pPr>
            <a:endParaRPr lang="en-GB" sz="1800" dirty="0">
              <a:solidFill>
                <a:srgbClr val="000000"/>
              </a:solidFill>
              <a:ea typeface="+mn-ea"/>
              <a:cs typeface="Arial" panose="020B0604020202020204" pitchFamily="34" charset="0"/>
            </a:endParaRPr>
          </a:p>
          <a:p>
            <a:pPr marL="285750" indent="-285750" fontAlgn="auto">
              <a:spcBef>
                <a:spcPts val="0"/>
              </a:spcBef>
              <a:spcAft>
                <a:spcPts val="0"/>
              </a:spcAft>
              <a:buFont typeface="Arial" panose="020B0604020202020204" pitchFamily="34" charset="0"/>
              <a:buChar char="•"/>
            </a:pPr>
            <a:r>
              <a:rPr lang="en-GB" sz="1800" dirty="0">
                <a:solidFill>
                  <a:srgbClr val="000000"/>
                </a:solidFill>
                <a:ea typeface="+mn-ea"/>
                <a:cs typeface="Arial" panose="020B0604020202020204" pitchFamily="34" charset="0"/>
              </a:rPr>
              <a:t>Comparison of the opening angles of different vehicle types with different bonnet lengths and active systems between intended and fully deployed height.</a:t>
            </a:r>
            <a:br>
              <a:rPr lang="en-GB" sz="1800" dirty="0">
                <a:solidFill>
                  <a:srgbClr val="000000"/>
                </a:solidFill>
                <a:ea typeface="+mn-ea"/>
                <a:cs typeface="Arial" panose="020B0604020202020204" pitchFamily="34" charset="0"/>
              </a:rPr>
            </a:br>
            <a:endParaRPr lang="en-GB" sz="1800" dirty="0">
              <a:solidFill>
                <a:srgbClr val="000000"/>
              </a:solidFill>
              <a:ea typeface="+mn-ea"/>
              <a:cs typeface="Arial" panose="020B0604020202020204" pitchFamily="34" charset="0"/>
            </a:endParaRPr>
          </a:p>
          <a:p>
            <a:pPr marL="285750" indent="-285750" fontAlgn="auto">
              <a:spcBef>
                <a:spcPts val="0"/>
              </a:spcBef>
              <a:spcAft>
                <a:spcPts val="0"/>
              </a:spcAft>
              <a:buFont typeface="Arial" panose="020B0604020202020204" pitchFamily="34" charset="0"/>
              <a:buChar char="•"/>
            </a:pPr>
            <a:r>
              <a:rPr lang="en-GB" sz="1800" dirty="0">
                <a:solidFill>
                  <a:srgbClr val="000000"/>
                </a:solidFill>
                <a:ea typeface="+mn-ea"/>
                <a:cs typeface="Arial" panose="020B0604020202020204" pitchFamily="34" charset="0"/>
              </a:rPr>
              <a:t>Determination of the difference in opening angles of the bonnet with intended and fully deployed height</a:t>
            </a:r>
            <a:br>
              <a:rPr lang="en-GB" sz="1800" dirty="0">
                <a:solidFill>
                  <a:srgbClr val="000000"/>
                </a:solidFill>
                <a:ea typeface="+mn-ea"/>
                <a:cs typeface="Arial" panose="020B0604020202020204" pitchFamily="34" charset="0"/>
              </a:rPr>
            </a:br>
            <a:endParaRPr lang="en-GB" sz="1800" dirty="0">
              <a:solidFill>
                <a:srgbClr val="000000"/>
              </a:solidFill>
              <a:ea typeface="+mn-ea"/>
              <a:cs typeface="Arial" panose="020B0604020202020204" pitchFamily="34" charset="0"/>
            </a:endParaRPr>
          </a:p>
          <a:p>
            <a:pPr marL="285750" indent="-285750" fontAlgn="auto">
              <a:spcBef>
                <a:spcPts val="0"/>
              </a:spcBef>
              <a:spcAft>
                <a:spcPts val="0"/>
              </a:spcAft>
              <a:buFont typeface="Arial" panose="020B0604020202020204" pitchFamily="34" charset="0"/>
              <a:buChar char="•"/>
            </a:pPr>
            <a:r>
              <a:rPr lang="en-GB" sz="1800" dirty="0">
                <a:solidFill>
                  <a:srgbClr val="000000"/>
                </a:solidFill>
                <a:ea typeface="+mn-ea"/>
                <a:cs typeface="Arial" panose="020B0604020202020204" pitchFamily="34" charset="0"/>
              </a:rPr>
              <a:t>Comparison of the opening angle difference with the allowed angle tolerance for a </a:t>
            </a:r>
            <a:r>
              <a:rPr lang="en-GB" sz="1800" dirty="0" err="1">
                <a:solidFill>
                  <a:srgbClr val="000000"/>
                </a:solidFill>
                <a:ea typeface="+mn-ea"/>
                <a:cs typeface="Arial" panose="020B0604020202020204" pitchFamily="34" charset="0"/>
              </a:rPr>
              <a:t>headform</a:t>
            </a:r>
            <a:r>
              <a:rPr lang="en-GB" sz="1800" dirty="0">
                <a:solidFill>
                  <a:srgbClr val="000000"/>
                </a:solidFill>
                <a:ea typeface="+mn-ea"/>
                <a:cs typeface="Arial" panose="020B0604020202020204" pitchFamily="34" charset="0"/>
              </a:rPr>
              <a:t> test (+/-2°)</a:t>
            </a:r>
          </a:p>
          <a:p>
            <a:pPr marL="285750" indent="-285750" fontAlgn="auto">
              <a:spcBef>
                <a:spcPts val="0"/>
              </a:spcBef>
              <a:spcAft>
                <a:spcPts val="0"/>
              </a:spcAft>
              <a:buFont typeface="Arial" panose="020B0604020202020204" pitchFamily="34" charset="0"/>
              <a:buChar char="•"/>
            </a:pPr>
            <a:endParaRPr lang="en-GB" sz="1800" dirty="0">
              <a:solidFill>
                <a:srgbClr val="000000"/>
              </a:solidFill>
              <a:ea typeface="+mn-ea"/>
              <a:cs typeface="Arial" panose="020B0604020202020204" pitchFamily="34" charset="0"/>
            </a:endParaRPr>
          </a:p>
          <a:p>
            <a:pPr marL="285750" indent="-285750" fontAlgn="auto">
              <a:spcBef>
                <a:spcPts val="0"/>
              </a:spcBef>
              <a:spcAft>
                <a:spcPts val="0"/>
              </a:spcAft>
              <a:buFont typeface="Arial" panose="020B0604020202020204" pitchFamily="34" charset="0"/>
              <a:buChar char="•"/>
            </a:pPr>
            <a:r>
              <a:rPr lang="en-GB" sz="1800" dirty="0">
                <a:solidFill>
                  <a:srgbClr val="000000"/>
                </a:solidFill>
                <a:ea typeface="+mn-ea"/>
                <a:cs typeface="Arial" panose="020B0604020202020204" pitchFamily="34" charset="0"/>
              </a:rPr>
              <a:t>In vehicles where the angular difference between fully deployed bonnets and bonnets in intended height is below this test angle tolerance, the angular difference should not play a role, by definition.</a:t>
            </a:r>
          </a:p>
          <a:p>
            <a:pPr defTabSz="1088502" fontAlgn="auto">
              <a:spcBef>
                <a:spcPts val="0"/>
              </a:spcBef>
              <a:spcAft>
                <a:spcPts val="0"/>
              </a:spcAft>
            </a:pPr>
            <a:endParaRPr lang="en-GB" sz="2100" dirty="0">
              <a:solidFill>
                <a:srgbClr val="FF0000"/>
              </a:solidFill>
              <a:ea typeface="+mn-ea"/>
              <a:cs typeface="Arial" panose="020B0604020202020204" pitchFamily="34" charset="0"/>
            </a:endParaRPr>
          </a:p>
        </p:txBody>
      </p:sp>
      <p:sp>
        <p:nvSpPr>
          <p:cNvPr id="6" name="Textplatzhalter 3"/>
          <p:cNvSpPr txBox="1">
            <a:spLocks/>
          </p:cNvSpPr>
          <p:nvPr/>
        </p:nvSpPr>
        <p:spPr>
          <a:xfrm>
            <a:off x="549324" y="837506"/>
            <a:ext cx="8856000" cy="432000"/>
          </a:xfrm>
          <a:prstGeom prst="rect">
            <a:avLst/>
          </a:prstGeom>
        </p:spPr>
        <p:txBody>
          <a:bodyPr vert="horz" lIns="0" tIns="36000" rIns="0" bIns="0" rtlCol="0">
            <a:noAutofit/>
          </a:bodyPr>
          <a:lstStyle>
            <a:lvl1pPr marL="0" indent="0" algn="l" defTabSz="1088502" rtl="0" eaLnBrk="1" latinLnBrk="0" hangingPunct="1">
              <a:lnSpc>
                <a:spcPct val="110000"/>
              </a:lnSpc>
              <a:spcBef>
                <a:spcPts val="0"/>
              </a:spcBef>
              <a:buFont typeface="Arial" panose="020B0604020202020204" pitchFamily="34" charset="0"/>
              <a:buNone/>
              <a:defRPr lang="de-DE" sz="2000" kern="1200" dirty="0" smtClean="0">
                <a:solidFill>
                  <a:srgbClr val="A0A0A0"/>
                </a:solidFill>
                <a:latin typeface="Arial" panose="020B0604020202020204" pitchFamily="34" charset="0"/>
                <a:ea typeface="+mn-ea"/>
                <a:cs typeface="Arial" panose="020B0604020202020204" pitchFamily="34" charset="0"/>
              </a:defRPr>
            </a:lvl1pPr>
            <a:lvl2pPr marL="0" indent="0" algn="l" defTabSz="1088502" rtl="0" eaLnBrk="1" latinLnBrk="0" hangingPunct="1">
              <a:lnSpc>
                <a:spcPct val="110000"/>
              </a:lnSpc>
              <a:spcBef>
                <a:spcPts val="0"/>
              </a:spcBef>
              <a:buSzPct val="80000"/>
              <a:buFont typeface="Wingdings" panose="05000000000000000000" pitchFamily="2" charset="2"/>
              <a:buNone/>
              <a:defRPr lang="de-DE" sz="2000" kern="1200" dirty="0" smtClean="0">
                <a:solidFill>
                  <a:srgbClr val="A0A0A0"/>
                </a:solidFill>
                <a:latin typeface="Imago Pro Light" panose="02000503050000020004" pitchFamily="2" charset="0"/>
                <a:ea typeface="+mn-ea"/>
                <a:cs typeface="+mn-cs"/>
              </a:defRPr>
            </a:lvl2pPr>
            <a:lvl3pPr marL="0" indent="0" algn="l" defTabSz="1088502" rtl="0" eaLnBrk="1" latinLnBrk="0" hangingPunct="1">
              <a:lnSpc>
                <a:spcPct val="110000"/>
              </a:lnSpc>
              <a:spcBef>
                <a:spcPts val="0"/>
              </a:spcBef>
              <a:spcAft>
                <a:spcPts val="2400"/>
              </a:spcAft>
              <a:buFont typeface="+mj-lt"/>
              <a:buNone/>
              <a:defRPr lang="de-DE" sz="2000" kern="1200" dirty="0" smtClean="0">
                <a:solidFill>
                  <a:srgbClr val="A0A0A0"/>
                </a:solidFill>
                <a:latin typeface="Imago Pro Light" panose="02000503050000020004" pitchFamily="2" charset="0"/>
                <a:ea typeface="+mn-ea"/>
                <a:cs typeface="+mn-cs"/>
              </a:defRPr>
            </a:lvl3pPr>
            <a:lvl4pPr marL="0" indent="0" algn="l" defTabSz="1088502" rtl="0" eaLnBrk="1" latinLnBrk="0" hangingPunct="1">
              <a:lnSpc>
                <a:spcPct val="110000"/>
              </a:lnSpc>
              <a:spcBef>
                <a:spcPts val="0"/>
              </a:spcBef>
              <a:buSzPct val="80000"/>
              <a:buFont typeface="Wingdings" panose="05000000000000000000" pitchFamily="2" charset="2"/>
              <a:buNone/>
              <a:defRPr lang="de-DE" sz="2000" kern="1200" dirty="0" smtClean="0">
                <a:solidFill>
                  <a:srgbClr val="A0A0A0"/>
                </a:solidFill>
                <a:latin typeface="Imago Pro Light" panose="02000503050000020004" pitchFamily="2" charset="0"/>
                <a:ea typeface="+mn-ea"/>
                <a:cs typeface="+mn-cs"/>
              </a:defRPr>
            </a:lvl4pPr>
            <a:lvl5pPr marL="0" indent="0" algn="l" defTabSz="1088502" rtl="0" eaLnBrk="1" latinLnBrk="0" hangingPunct="1">
              <a:lnSpc>
                <a:spcPct val="110000"/>
              </a:lnSpc>
              <a:spcBef>
                <a:spcPts val="0"/>
              </a:spcBef>
              <a:buClrTx/>
              <a:buFont typeface="Arial" panose="020B0604020202020204" pitchFamily="34" charset="0"/>
              <a:buNone/>
              <a:defRPr lang="de-DE" sz="2000" kern="1200" dirty="0" smtClean="0">
                <a:solidFill>
                  <a:srgbClr val="A0A0A0"/>
                </a:solidFill>
                <a:latin typeface="Imago Pro Light" panose="02000503050000020004" pitchFamily="2" charset="0"/>
                <a:ea typeface="+mn-ea"/>
                <a:cs typeface="+mn-cs"/>
              </a:defRPr>
            </a:lvl5pPr>
            <a:lvl6pPr marL="0" indent="0" algn="l" defTabSz="1088502" rtl="0" eaLnBrk="1" latinLnBrk="0" hangingPunct="1">
              <a:lnSpc>
                <a:spcPct val="110000"/>
              </a:lnSpc>
              <a:spcBef>
                <a:spcPts val="0"/>
              </a:spcBef>
              <a:buFont typeface="Arial" panose="020B0604020202020204" pitchFamily="34" charset="0"/>
              <a:buNone/>
              <a:defRPr lang="de-DE" sz="2000" kern="1200" baseline="0" dirty="0" smtClean="0">
                <a:solidFill>
                  <a:srgbClr val="A0A0A0"/>
                </a:solidFill>
                <a:latin typeface="Imago Pro Light" panose="02000503050000020004" pitchFamily="2" charset="0"/>
                <a:ea typeface="+mn-ea"/>
                <a:cs typeface="+mn-cs"/>
              </a:defRPr>
            </a:lvl6pPr>
            <a:lvl7pPr marL="0" indent="0" algn="l" defTabSz="1088502" rtl="0" eaLnBrk="1" latinLnBrk="0" hangingPunct="1">
              <a:lnSpc>
                <a:spcPct val="110000"/>
              </a:lnSpc>
              <a:spcBef>
                <a:spcPts val="0"/>
              </a:spcBef>
              <a:buFont typeface="Arial" panose="020B0604020202020204" pitchFamily="34" charset="0"/>
              <a:buNone/>
              <a:defRPr lang="de-DE" sz="2000" kern="1200" dirty="0" smtClean="0">
                <a:solidFill>
                  <a:srgbClr val="A0A0A0"/>
                </a:solidFill>
                <a:latin typeface="Imago Pro Light" panose="02000503050000020004" pitchFamily="2" charset="0"/>
                <a:ea typeface="+mn-ea"/>
                <a:cs typeface="+mn-cs"/>
              </a:defRPr>
            </a:lvl7pPr>
            <a:lvl8pPr marL="0" indent="0" algn="l" defTabSz="1088502" rtl="0" eaLnBrk="1" latinLnBrk="0" hangingPunct="1">
              <a:lnSpc>
                <a:spcPct val="110000"/>
              </a:lnSpc>
              <a:spcBef>
                <a:spcPts val="0"/>
              </a:spcBef>
              <a:buFont typeface="Arial" panose="020B0604020202020204" pitchFamily="34" charset="0"/>
              <a:buNone/>
              <a:defRPr lang="de-DE" sz="2000" kern="1200" dirty="0" smtClean="0">
                <a:solidFill>
                  <a:srgbClr val="A0A0A0"/>
                </a:solidFill>
                <a:latin typeface="Imago Pro Light" panose="02000503050000020004" pitchFamily="2" charset="0"/>
                <a:ea typeface="+mn-ea"/>
                <a:cs typeface="+mn-cs"/>
              </a:defRPr>
            </a:lvl8pPr>
            <a:lvl9pPr marL="0" indent="0" algn="l" defTabSz="1088502" rtl="0" eaLnBrk="1" latinLnBrk="0" hangingPunct="1">
              <a:lnSpc>
                <a:spcPct val="110000"/>
              </a:lnSpc>
              <a:spcBef>
                <a:spcPts val="0"/>
              </a:spcBef>
              <a:buFont typeface="Arial" panose="020B0604020202020204" pitchFamily="34" charset="0"/>
              <a:buNone/>
              <a:defRPr lang="de-DE" sz="2000" kern="1200" dirty="0">
                <a:solidFill>
                  <a:srgbClr val="A0A0A0"/>
                </a:solidFill>
                <a:latin typeface="Imago Pro Light" panose="02000503050000020004" pitchFamily="2" charset="0"/>
                <a:ea typeface="+mn-ea"/>
                <a:cs typeface="+mn-cs"/>
              </a:defRPr>
            </a:lvl9pPr>
          </a:lstStyle>
          <a:p>
            <a:pPr marL="0" marR="0" lvl="0" indent="0" algn="l" defTabSz="1088502" rtl="0" eaLnBrk="1" fontAlgn="auto" latinLnBrk="0" hangingPunct="1">
              <a:lnSpc>
                <a:spcPct val="110000"/>
              </a:lnSpc>
              <a:spcBef>
                <a:spcPts val="0"/>
              </a:spcBef>
              <a:spcAft>
                <a:spcPts val="0"/>
              </a:spcAft>
              <a:buClrTx/>
              <a:buSzTx/>
              <a:buFont typeface="Arial" panose="020B0604020202020204" pitchFamily="34" charset="0"/>
              <a:buNone/>
              <a:tabLst/>
              <a:defRPr/>
            </a:pPr>
            <a:r>
              <a:rPr kumimoji="0" lang="en-US" sz="2000" b="0" i="0" u="none" strike="noStrike" kern="1200" cap="none" spc="0" normalizeH="0" baseline="0" noProof="0">
                <a:ln>
                  <a:noFill/>
                </a:ln>
                <a:solidFill>
                  <a:srgbClr val="A0A0A0"/>
                </a:solidFill>
                <a:effectLst/>
                <a:uLnTx/>
                <a:uFillTx/>
                <a:latin typeface="Arial" panose="020B0604020202020204" pitchFamily="34" charset="0"/>
                <a:ea typeface="+mn-ea"/>
                <a:cs typeface="Arial" panose="020B0604020202020204" pitchFamily="34" charset="0"/>
              </a:rPr>
              <a:t>Static Headform Test Procedure: OPENING ANGLE </a:t>
            </a:r>
            <a:endParaRPr kumimoji="0" lang="en-GB" sz="2000" b="0" i="0" u="none" strike="noStrike" kern="1200" cap="none" spc="0" normalizeH="0" baseline="0" noProof="0" dirty="0">
              <a:ln>
                <a:noFill/>
              </a:ln>
              <a:solidFill>
                <a:srgbClr val="A0A0A0"/>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11803631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p:cNvSpPr>
            <a:spLocks noGrp="1"/>
          </p:cNvSpPr>
          <p:nvPr>
            <p:ph type="sldNum" sz="quarter" idx="11"/>
          </p:nvPr>
        </p:nvSpPr>
        <p:spPr/>
        <p:txBody>
          <a:bodyPr/>
          <a:lstStyle/>
          <a:p>
            <a:r>
              <a:rPr lang="de-DE" dirty="0"/>
              <a:t>Page </a:t>
            </a:r>
            <a:fld id="{AA807A42-CF27-4B84-8583-18EBE418342E}" type="slidenum">
              <a:rPr lang="de-DE" smtClean="0"/>
              <a:pPr/>
              <a:t>12</a:t>
            </a:fld>
            <a:endParaRPr lang="de-DE" dirty="0"/>
          </a:p>
        </p:txBody>
      </p:sp>
      <p:sp>
        <p:nvSpPr>
          <p:cNvPr id="3" name="Titel 1"/>
          <p:cNvSpPr txBox="1">
            <a:spLocks/>
          </p:cNvSpPr>
          <p:nvPr/>
        </p:nvSpPr>
        <p:spPr>
          <a:xfrm>
            <a:off x="551574" y="405458"/>
            <a:ext cx="8856000" cy="504000"/>
          </a:xfrm>
          <a:prstGeom prst="rect">
            <a:avLst/>
          </a:prstGeom>
        </p:spPr>
        <p:txBody>
          <a:bodyPr vert="horz" lIns="0" tIns="0" rIns="0" bIns="0" rtlCol="0" anchor="t" anchorCtr="0">
            <a:noAutofit/>
          </a:bodyPr>
          <a:lstStyle>
            <a:lvl1pPr algn="l" defTabSz="1088502" rtl="0" eaLnBrk="1" latinLnBrk="0" hangingPunct="1">
              <a:spcBef>
                <a:spcPct val="0"/>
              </a:spcBef>
              <a:buNone/>
              <a:defRPr sz="3000" kern="1200" spc="0" baseline="0">
                <a:solidFill>
                  <a:schemeClr val="tx1"/>
                </a:solidFill>
                <a:latin typeface="Arial" panose="020B0604020202020204" pitchFamily="34" charset="0"/>
                <a:ea typeface="+mj-ea"/>
                <a:cs typeface="Arial" panose="020B0604020202020204" pitchFamily="34" charset="0"/>
              </a:defRPr>
            </a:lvl1pPr>
          </a:lstStyle>
          <a:p>
            <a:pPr marL="0" marR="0" lvl="0" indent="0" algn="l" defTabSz="1088502" rtl="0" eaLnBrk="1" fontAlgn="auto" latinLnBrk="0" hangingPunct="1">
              <a:lnSpc>
                <a:spcPct val="100000"/>
              </a:lnSpc>
              <a:spcBef>
                <a:spcPct val="0"/>
              </a:spcBef>
              <a:spcAft>
                <a:spcPts val="0"/>
              </a:spcAft>
              <a:buClrTx/>
              <a:buSzTx/>
              <a:buFontTx/>
              <a:buNone/>
              <a:tabLst/>
              <a:defRPr/>
            </a:pPr>
            <a:r>
              <a:rPr kumimoji="0" lang="en-GB" sz="3000" b="0" i="0" u="none" strike="noStrike" kern="1200" cap="none" spc="0" normalizeH="0" baseline="0" noProof="0">
                <a:ln>
                  <a:noFill/>
                </a:ln>
                <a:solidFill>
                  <a:srgbClr val="000000"/>
                </a:solidFill>
                <a:effectLst/>
                <a:uLnTx/>
                <a:uFillTx/>
                <a:latin typeface="Arial" panose="020B0604020202020204" pitchFamily="34" charset="0"/>
                <a:ea typeface="+mj-ea"/>
                <a:cs typeface="Arial" panose="020B0604020202020204" pitchFamily="34" charset="0"/>
              </a:rPr>
              <a:t>TF-DPPS Comments</a:t>
            </a:r>
            <a:endParaRPr kumimoji="0" lang="en-GB" sz="3000" b="0" i="0" u="none" strike="noStrike" kern="1200" cap="none" spc="0" normalizeH="0" baseline="0" noProof="0" dirty="0">
              <a:ln>
                <a:noFill/>
              </a:ln>
              <a:solidFill>
                <a:srgbClr val="000000"/>
              </a:solidFill>
              <a:effectLst/>
              <a:uLnTx/>
              <a:uFillTx/>
              <a:latin typeface="Arial" panose="020B0604020202020204" pitchFamily="34" charset="0"/>
              <a:ea typeface="+mj-ea"/>
              <a:cs typeface="Arial" panose="020B0604020202020204" pitchFamily="34" charset="0"/>
            </a:endParaRPr>
          </a:p>
        </p:txBody>
      </p:sp>
      <p:sp>
        <p:nvSpPr>
          <p:cNvPr id="5" name="Textplatzhalter 3"/>
          <p:cNvSpPr txBox="1">
            <a:spLocks/>
          </p:cNvSpPr>
          <p:nvPr/>
        </p:nvSpPr>
        <p:spPr>
          <a:xfrm>
            <a:off x="549324" y="837506"/>
            <a:ext cx="8856000" cy="432000"/>
          </a:xfrm>
          <a:prstGeom prst="rect">
            <a:avLst/>
          </a:prstGeom>
        </p:spPr>
        <p:txBody>
          <a:bodyPr vert="horz" lIns="0" tIns="36000" rIns="0" bIns="0" rtlCol="0">
            <a:noAutofit/>
          </a:bodyPr>
          <a:lstStyle>
            <a:lvl1pPr marL="0" indent="0" algn="l" defTabSz="1088502" rtl="0" eaLnBrk="1" latinLnBrk="0" hangingPunct="1">
              <a:lnSpc>
                <a:spcPct val="110000"/>
              </a:lnSpc>
              <a:spcBef>
                <a:spcPts val="0"/>
              </a:spcBef>
              <a:buFont typeface="Arial" panose="020B0604020202020204" pitchFamily="34" charset="0"/>
              <a:buNone/>
              <a:defRPr lang="de-DE" sz="2000" kern="1200" dirty="0" smtClean="0">
                <a:solidFill>
                  <a:srgbClr val="A0A0A0"/>
                </a:solidFill>
                <a:latin typeface="Arial" panose="020B0604020202020204" pitchFamily="34" charset="0"/>
                <a:ea typeface="+mn-ea"/>
                <a:cs typeface="Arial" panose="020B0604020202020204" pitchFamily="34" charset="0"/>
              </a:defRPr>
            </a:lvl1pPr>
            <a:lvl2pPr marL="0" indent="0" algn="l" defTabSz="1088502" rtl="0" eaLnBrk="1" latinLnBrk="0" hangingPunct="1">
              <a:lnSpc>
                <a:spcPct val="110000"/>
              </a:lnSpc>
              <a:spcBef>
                <a:spcPts val="0"/>
              </a:spcBef>
              <a:buSzPct val="80000"/>
              <a:buFont typeface="Wingdings" panose="05000000000000000000" pitchFamily="2" charset="2"/>
              <a:buNone/>
              <a:defRPr lang="de-DE" sz="2000" kern="1200" dirty="0" smtClean="0">
                <a:solidFill>
                  <a:srgbClr val="A0A0A0"/>
                </a:solidFill>
                <a:latin typeface="Imago Pro Light" panose="02000503050000020004" pitchFamily="2" charset="0"/>
                <a:ea typeface="+mn-ea"/>
                <a:cs typeface="+mn-cs"/>
              </a:defRPr>
            </a:lvl2pPr>
            <a:lvl3pPr marL="0" indent="0" algn="l" defTabSz="1088502" rtl="0" eaLnBrk="1" latinLnBrk="0" hangingPunct="1">
              <a:lnSpc>
                <a:spcPct val="110000"/>
              </a:lnSpc>
              <a:spcBef>
                <a:spcPts val="0"/>
              </a:spcBef>
              <a:spcAft>
                <a:spcPts val="2400"/>
              </a:spcAft>
              <a:buFont typeface="+mj-lt"/>
              <a:buNone/>
              <a:defRPr lang="de-DE" sz="2000" kern="1200" dirty="0" smtClean="0">
                <a:solidFill>
                  <a:srgbClr val="A0A0A0"/>
                </a:solidFill>
                <a:latin typeface="Imago Pro Light" panose="02000503050000020004" pitchFamily="2" charset="0"/>
                <a:ea typeface="+mn-ea"/>
                <a:cs typeface="+mn-cs"/>
              </a:defRPr>
            </a:lvl3pPr>
            <a:lvl4pPr marL="0" indent="0" algn="l" defTabSz="1088502" rtl="0" eaLnBrk="1" latinLnBrk="0" hangingPunct="1">
              <a:lnSpc>
                <a:spcPct val="110000"/>
              </a:lnSpc>
              <a:spcBef>
                <a:spcPts val="0"/>
              </a:spcBef>
              <a:buSzPct val="80000"/>
              <a:buFont typeface="Wingdings" panose="05000000000000000000" pitchFamily="2" charset="2"/>
              <a:buNone/>
              <a:defRPr lang="de-DE" sz="2000" kern="1200" dirty="0" smtClean="0">
                <a:solidFill>
                  <a:srgbClr val="A0A0A0"/>
                </a:solidFill>
                <a:latin typeface="Imago Pro Light" panose="02000503050000020004" pitchFamily="2" charset="0"/>
                <a:ea typeface="+mn-ea"/>
                <a:cs typeface="+mn-cs"/>
              </a:defRPr>
            </a:lvl4pPr>
            <a:lvl5pPr marL="0" indent="0" algn="l" defTabSz="1088502" rtl="0" eaLnBrk="1" latinLnBrk="0" hangingPunct="1">
              <a:lnSpc>
                <a:spcPct val="110000"/>
              </a:lnSpc>
              <a:spcBef>
                <a:spcPts val="0"/>
              </a:spcBef>
              <a:buClrTx/>
              <a:buFont typeface="Arial" panose="020B0604020202020204" pitchFamily="34" charset="0"/>
              <a:buNone/>
              <a:defRPr lang="de-DE" sz="2000" kern="1200" dirty="0" smtClean="0">
                <a:solidFill>
                  <a:srgbClr val="A0A0A0"/>
                </a:solidFill>
                <a:latin typeface="Imago Pro Light" panose="02000503050000020004" pitchFamily="2" charset="0"/>
                <a:ea typeface="+mn-ea"/>
                <a:cs typeface="+mn-cs"/>
              </a:defRPr>
            </a:lvl5pPr>
            <a:lvl6pPr marL="0" indent="0" algn="l" defTabSz="1088502" rtl="0" eaLnBrk="1" latinLnBrk="0" hangingPunct="1">
              <a:lnSpc>
                <a:spcPct val="110000"/>
              </a:lnSpc>
              <a:spcBef>
                <a:spcPts val="0"/>
              </a:spcBef>
              <a:buFont typeface="Arial" panose="020B0604020202020204" pitchFamily="34" charset="0"/>
              <a:buNone/>
              <a:defRPr lang="de-DE" sz="2000" kern="1200" baseline="0" dirty="0" smtClean="0">
                <a:solidFill>
                  <a:srgbClr val="A0A0A0"/>
                </a:solidFill>
                <a:latin typeface="Imago Pro Light" panose="02000503050000020004" pitchFamily="2" charset="0"/>
                <a:ea typeface="+mn-ea"/>
                <a:cs typeface="+mn-cs"/>
              </a:defRPr>
            </a:lvl6pPr>
            <a:lvl7pPr marL="0" indent="0" algn="l" defTabSz="1088502" rtl="0" eaLnBrk="1" latinLnBrk="0" hangingPunct="1">
              <a:lnSpc>
                <a:spcPct val="110000"/>
              </a:lnSpc>
              <a:spcBef>
                <a:spcPts val="0"/>
              </a:spcBef>
              <a:buFont typeface="Arial" panose="020B0604020202020204" pitchFamily="34" charset="0"/>
              <a:buNone/>
              <a:defRPr lang="de-DE" sz="2000" kern="1200" dirty="0" smtClean="0">
                <a:solidFill>
                  <a:srgbClr val="A0A0A0"/>
                </a:solidFill>
                <a:latin typeface="Imago Pro Light" panose="02000503050000020004" pitchFamily="2" charset="0"/>
                <a:ea typeface="+mn-ea"/>
                <a:cs typeface="+mn-cs"/>
              </a:defRPr>
            </a:lvl7pPr>
            <a:lvl8pPr marL="0" indent="0" algn="l" defTabSz="1088502" rtl="0" eaLnBrk="1" latinLnBrk="0" hangingPunct="1">
              <a:lnSpc>
                <a:spcPct val="110000"/>
              </a:lnSpc>
              <a:spcBef>
                <a:spcPts val="0"/>
              </a:spcBef>
              <a:buFont typeface="Arial" panose="020B0604020202020204" pitchFamily="34" charset="0"/>
              <a:buNone/>
              <a:defRPr lang="de-DE" sz="2000" kern="1200" dirty="0" smtClean="0">
                <a:solidFill>
                  <a:srgbClr val="A0A0A0"/>
                </a:solidFill>
                <a:latin typeface="Imago Pro Light" panose="02000503050000020004" pitchFamily="2" charset="0"/>
                <a:ea typeface="+mn-ea"/>
                <a:cs typeface="+mn-cs"/>
              </a:defRPr>
            </a:lvl8pPr>
            <a:lvl9pPr marL="0" indent="0" algn="l" defTabSz="1088502" rtl="0" eaLnBrk="1" latinLnBrk="0" hangingPunct="1">
              <a:lnSpc>
                <a:spcPct val="110000"/>
              </a:lnSpc>
              <a:spcBef>
                <a:spcPts val="0"/>
              </a:spcBef>
              <a:buFont typeface="Arial" panose="020B0604020202020204" pitchFamily="34" charset="0"/>
              <a:buNone/>
              <a:defRPr lang="de-DE" sz="2000" kern="1200" dirty="0">
                <a:solidFill>
                  <a:srgbClr val="A0A0A0"/>
                </a:solidFill>
                <a:latin typeface="Imago Pro Light" panose="02000503050000020004" pitchFamily="2" charset="0"/>
                <a:ea typeface="+mn-ea"/>
                <a:cs typeface="+mn-cs"/>
              </a:defRPr>
            </a:lvl9pPr>
          </a:lstStyle>
          <a:p>
            <a:pPr marL="0" marR="0" lvl="0" indent="0" algn="l" defTabSz="1088502" rtl="0" eaLnBrk="1" fontAlgn="auto" latinLnBrk="0" hangingPunct="1">
              <a:lnSpc>
                <a:spcPct val="110000"/>
              </a:lnSpc>
              <a:spcBef>
                <a:spcPts val="0"/>
              </a:spcBef>
              <a:spcAft>
                <a:spcPts val="0"/>
              </a:spcAft>
              <a:buClrTx/>
              <a:buSzTx/>
              <a:buFont typeface="Arial" panose="020B0604020202020204" pitchFamily="34" charset="0"/>
              <a:buNone/>
              <a:tabLst/>
              <a:defRPr/>
            </a:pPr>
            <a:r>
              <a:rPr kumimoji="0" lang="en-US" sz="2000" b="0" i="0" u="none" strike="noStrike" kern="1200" cap="none" spc="0" normalizeH="0" baseline="0" noProof="0">
                <a:ln>
                  <a:noFill/>
                </a:ln>
                <a:solidFill>
                  <a:srgbClr val="A0A0A0"/>
                </a:solidFill>
                <a:effectLst/>
                <a:uLnTx/>
                <a:uFillTx/>
                <a:latin typeface="Arial" panose="020B0604020202020204" pitchFamily="34" charset="0"/>
                <a:ea typeface="+mn-ea"/>
                <a:cs typeface="Arial" panose="020B0604020202020204" pitchFamily="34" charset="0"/>
              </a:rPr>
              <a:t>Static Headform Test Procedure: OPENING ANGLE </a:t>
            </a:r>
            <a:endParaRPr kumimoji="0" lang="en-GB" sz="2000" b="0" i="0" u="none" strike="noStrike" kern="1200" cap="none" spc="0" normalizeH="0" baseline="0" noProof="0" dirty="0">
              <a:ln>
                <a:noFill/>
              </a:ln>
              <a:solidFill>
                <a:srgbClr val="A0A0A0"/>
              </a:solidFill>
              <a:effectLst/>
              <a:uLnTx/>
              <a:uFillTx/>
              <a:latin typeface="Arial" panose="020B0604020202020204" pitchFamily="34" charset="0"/>
              <a:ea typeface="+mn-ea"/>
              <a:cs typeface="Arial" panose="020B0604020202020204" pitchFamily="34" charset="0"/>
            </a:endParaRPr>
          </a:p>
        </p:txBody>
      </p:sp>
      <p:pic>
        <p:nvPicPr>
          <p:cNvPr id="6" name="Grafik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058428" y="3952064"/>
            <a:ext cx="3579294" cy="1610802"/>
          </a:xfrm>
          <a:prstGeom prst="rect">
            <a:avLst/>
          </a:prstGeom>
        </p:spPr>
      </p:pic>
      <p:pic>
        <p:nvPicPr>
          <p:cNvPr id="7" name="Grafik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72839" y="1880293"/>
            <a:ext cx="3317627" cy="1493044"/>
          </a:xfrm>
          <a:prstGeom prst="rect">
            <a:avLst/>
          </a:prstGeom>
        </p:spPr>
      </p:pic>
      <p:pic>
        <p:nvPicPr>
          <p:cNvPr id="8" name="Grafik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02718" y="3915072"/>
            <a:ext cx="3607056" cy="1623296"/>
          </a:xfrm>
          <a:prstGeom prst="rect">
            <a:avLst/>
          </a:prstGeom>
        </p:spPr>
      </p:pic>
      <p:cxnSp>
        <p:nvCxnSpPr>
          <p:cNvPr id="9" name="Gerader Verbinder 8"/>
          <p:cNvCxnSpPr/>
          <p:nvPr/>
        </p:nvCxnSpPr>
        <p:spPr>
          <a:xfrm flipV="1">
            <a:off x="5370523" y="2708639"/>
            <a:ext cx="1930877" cy="446165"/>
          </a:xfrm>
          <a:prstGeom prst="line">
            <a:avLst/>
          </a:prstGeom>
          <a:noFill/>
          <a:ln w="28575" cap="flat" cmpd="sng" algn="ctr">
            <a:solidFill>
              <a:srgbClr val="FF0000"/>
            </a:solidFill>
            <a:prstDash val="dash"/>
            <a:tailEnd type="none"/>
          </a:ln>
          <a:effectLst/>
        </p:spPr>
      </p:cxnSp>
      <p:cxnSp>
        <p:nvCxnSpPr>
          <p:cNvPr id="10" name="Gerader Verbinder 11"/>
          <p:cNvCxnSpPr/>
          <p:nvPr/>
        </p:nvCxnSpPr>
        <p:spPr>
          <a:xfrm flipV="1">
            <a:off x="2625215" y="4835837"/>
            <a:ext cx="2023586" cy="472951"/>
          </a:xfrm>
          <a:prstGeom prst="line">
            <a:avLst/>
          </a:prstGeom>
          <a:noFill/>
          <a:ln w="28575" cap="flat" cmpd="sng" algn="ctr">
            <a:solidFill>
              <a:srgbClr val="FF0000"/>
            </a:solidFill>
            <a:prstDash val="dash"/>
            <a:tailEnd type="none"/>
          </a:ln>
          <a:effectLst/>
        </p:spPr>
      </p:cxnSp>
      <p:cxnSp>
        <p:nvCxnSpPr>
          <p:cNvPr id="11" name="Gerader Verbinder 12"/>
          <p:cNvCxnSpPr/>
          <p:nvPr/>
        </p:nvCxnSpPr>
        <p:spPr>
          <a:xfrm flipV="1">
            <a:off x="2625215" y="4635280"/>
            <a:ext cx="2023586" cy="673508"/>
          </a:xfrm>
          <a:prstGeom prst="line">
            <a:avLst/>
          </a:prstGeom>
          <a:noFill/>
          <a:ln w="28575" cap="flat" cmpd="sng" algn="ctr">
            <a:solidFill>
              <a:srgbClr val="FF0000"/>
            </a:solidFill>
            <a:prstDash val="dash"/>
            <a:tailEnd type="none"/>
          </a:ln>
          <a:effectLst/>
        </p:spPr>
      </p:cxnSp>
      <p:sp>
        <p:nvSpPr>
          <p:cNvPr id="12" name="Textfeld 11"/>
          <p:cNvSpPr txBox="1"/>
          <p:nvPr/>
        </p:nvSpPr>
        <p:spPr>
          <a:xfrm>
            <a:off x="4145116" y="5033959"/>
            <a:ext cx="604383" cy="300082"/>
          </a:xfrm>
          <a:prstGeom prst="rect">
            <a:avLst/>
          </a:prstGeom>
          <a:solidFill>
            <a:srgbClr val="FFFFFF"/>
          </a:solidFill>
          <a:ln w="25400" cap="flat" cmpd="sng" algn="ctr">
            <a:solidFill>
              <a:srgbClr val="000000"/>
            </a:solidFill>
            <a:prstDash val="solid"/>
          </a:ln>
          <a:effectLst/>
        </p:spPr>
        <p:txBody>
          <a:bodyPr vert="horz" wrap="square" rtlCol="0">
            <a:spAutoFit/>
          </a:bodyPr>
          <a:lstStyle/>
          <a:p>
            <a:pPr marL="0" marR="0" lvl="0" indent="0" defTabSz="1088502" eaLnBrk="1" fontAlgn="auto" latinLnBrk="0" hangingPunct="1">
              <a:lnSpc>
                <a:spcPct val="100000"/>
              </a:lnSpc>
              <a:spcBef>
                <a:spcPts val="0"/>
              </a:spcBef>
              <a:spcAft>
                <a:spcPts val="0"/>
              </a:spcAft>
              <a:buClrTx/>
              <a:buSzTx/>
              <a:buFontTx/>
              <a:buNone/>
              <a:tabLst/>
              <a:defRPr/>
            </a:pPr>
            <a:r>
              <a:rPr kumimoji="0" lang="de-DE" sz="1350" b="0" i="0" u="none" strike="noStrike" kern="0" cap="none" spc="0" normalizeH="0" baseline="0" noProof="0" dirty="0">
                <a:ln>
                  <a:noFill/>
                </a:ln>
                <a:solidFill>
                  <a:srgbClr val="000000"/>
                </a:solidFill>
                <a:effectLst/>
                <a:uLnTx/>
                <a:uFillTx/>
                <a:latin typeface="Imago Pro Book"/>
                <a:ea typeface="+mn-ea"/>
                <a:cs typeface="Arial" panose="020B0604020202020204" pitchFamily="34" charset="0"/>
              </a:rPr>
              <a:t>5.2°</a:t>
            </a:r>
          </a:p>
        </p:txBody>
      </p:sp>
      <p:cxnSp>
        <p:nvCxnSpPr>
          <p:cNvPr id="13" name="Gerader Verbinder 14"/>
          <p:cNvCxnSpPr/>
          <p:nvPr/>
        </p:nvCxnSpPr>
        <p:spPr>
          <a:xfrm flipV="1">
            <a:off x="8142335" y="4861610"/>
            <a:ext cx="1891355" cy="431580"/>
          </a:xfrm>
          <a:prstGeom prst="line">
            <a:avLst/>
          </a:prstGeom>
          <a:noFill/>
          <a:ln w="28575" cap="flat" cmpd="sng" algn="ctr">
            <a:solidFill>
              <a:srgbClr val="FF0000"/>
            </a:solidFill>
            <a:prstDash val="dash"/>
            <a:tailEnd type="none"/>
          </a:ln>
          <a:effectLst/>
        </p:spPr>
      </p:cxnSp>
      <p:cxnSp>
        <p:nvCxnSpPr>
          <p:cNvPr id="14" name="Gerader Verbinder 15"/>
          <p:cNvCxnSpPr/>
          <p:nvPr/>
        </p:nvCxnSpPr>
        <p:spPr>
          <a:xfrm flipV="1">
            <a:off x="8142335" y="4672391"/>
            <a:ext cx="1873496" cy="645135"/>
          </a:xfrm>
          <a:prstGeom prst="line">
            <a:avLst/>
          </a:prstGeom>
          <a:noFill/>
          <a:ln w="28575" cap="flat" cmpd="sng" algn="ctr">
            <a:solidFill>
              <a:srgbClr val="FF0000"/>
            </a:solidFill>
            <a:prstDash val="dash"/>
            <a:tailEnd type="none"/>
          </a:ln>
          <a:effectLst/>
        </p:spPr>
      </p:cxnSp>
      <p:sp>
        <p:nvSpPr>
          <p:cNvPr id="15" name="Textfeld 14"/>
          <p:cNvSpPr txBox="1"/>
          <p:nvPr/>
        </p:nvSpPr>
        <p:spPr>
          <a:xfrm>
            <a:off x="9446049" y="4829364"/>
            <a:ext cx="707937" cy="300082"/>
          </a:xfrm>
          <a:prstGeom prst="rect">
            <a:avLst/>
          </a:prstGeom>
          <a:solidFill>
            <a:srgbClr val="FFFFFF"/>
          </a:solidFill>
          <a:ln w="25400" cap="flat" cmpd="sng" algn="ctr">
            <a:solidFill>
              <a:srgbClr val="000000"/>
            </a:solidFill>
            <a:prstDash val="solid"/>
          </a:ln>
          <a:effectLst/>
        </p:spPr>
        <p:txBody>
          <a:bodyPr vert="horz" wrap="square" rtlCol="0">
            <a:spAutoFit/>
          </a:bodyPr>
          <a:lstStyle/>
          <a:p>
            <a:pPr marL="0" marR="0" lvl="0" indent="0" defTabSz="1088502" eaLnBrk="1" fontAlgn="auto" latinLnBrk="0" hangingPunct="1">
              <a:lnSpc>
                <a:spcPct val="100000"/>
              </a:lnSpc>
              <a:spcBef>
                <a:spcPts val="0"/>
              </a:spcBef>
              <a:spcAft>
                <a:spcPts val="0"/>
              </a:spcAft>
              <a:buClrTx/>
              <a:buSzTx/>
              <a:buFontTx/>
              <a:buNone/>
              <a:tabLst/>
              <a:defRPr/>
            </a:pPr>
            <a:r>
              <a:rPr kumimoji="0" lang="de-DE" sz="1350" b="0" i="0" u="none" strike="noStrike" kern="0" cap="none" spc="0" normalizeH="0" baseline="0" noProof="0" dirty="0">
                <a:ln>
                  <a:noFill/>
                </a:ln>
                <a:solidFill>
                  <a:srgbClr val="000000"/>
                </a:solidFill>
                <a:effectLst/>
                <a:uLnTx/>
                <a:uFillTx/>
                <a:latin typeface="Imago Pro Book"/>
                <a:ea typeface="+mn-ea"/>
                <a:cs typeface="Arial" panose="020B0604020202020204" pitchFamily="34" charset="0"/>
              </a:rPr>
              <a:t>5.7°</a:t>
            </a:r>
          </a:p>
        </p:txBody>
      </p:sp>
      <p:sp>
        <p:nvSpPr>
          <p:cNvPr id="16" name="Textfeld 15"/>
          <p:cNvSpPr txBox="1"/>
          <p:nvPr/>
        </p:nvSpPr>
        <p:spPr>
          <a:xfrm>
            <a:off x="5961855" y="4050153"/>
            <a:ext cx="793172" cy="300082"/>
          </a:xfrm>
          <a:prstGeom prst="rect">
            <a:avLst/>
          </a:prstGeom>
          <a:solidFill>
            <a:srgbClr val="FFFFFF"/>
          </a:solidFill>
          <a:ln w="25400" cap="flat" cmpd="sng" algn="ctr">
            <a:solidFill>
              <a:srgbClr val="000000"/>
            </a:solidFill>
            <a:prstDash val="solid"/>
          </a:ln>
          <a:effectLst/>
        </p:spPr>
        <p:txBody>
          <a:bodyPr vert="horz" wrap="square" rtlCol="0">
            <a:spAutoFit/>
          </a:bodyPr>
          <a:lstStyle/>
          <a:p>
            <a:pPr marL="0" marR="0" lvl="0" indent="0" defTabSz="1088502" eaLnBrk="1" fontAlgn="auto" latinLnBrk="0" hangingPunct="1">
              <a:lnSpc>
                <a:spcPct val="100000"/>
              </a:lnSpc>
              <a:spcBef>
                <a:spcPts val="0"/>
              </a:spcBef>
              <a:spcAft>
                <a:spcPts val="0"/>
              </a:spcAft>
              <a:buClrTx/>
              <a:buSzTx/>
              <a:buFontTx/>
              <a:buNone/>
              <a:tabLst/>
              <a:defRPr/>
            </a:pPr>
            <a:r>
              <a:rPr kumimoji="0" lang="el-GR" sz="1350" b="0" i="0" u="none" strike="noStrike" kern="0" cap="none" spc="0" normalizeH="0" baseline="0" noProof="0" dirty="0">
                <a:ln>
                  <a:noFill/>
                </a:ln>
                <a:solidFill>
                  <a:srgbClr val="000000"/>
                </a:solidFill>
                <a:effectLst/>
                <a:uLnTx/>
                <a:uFillTx/>
                <a:latin typeface="Imago Pro Book"/>
                <a:ea typeface="+mn-ea"/>
                <a:cs typeface="Arial" panose="020B0604020202020204" pitchFamily="34" charset="0"/>
              </a:rPr>
              <a:t>Δ</a:t>
            </a:r>
            <a:r>
              <a:rPr kumimoji="0" lang="fr-FR" sz="1350" b="0" i="0" u="none" strike="noStrike" kern="0" cap="none" spc="0" normalizeH="0" baseline="0" noProof="0" dirty="0">
                <a:ln>
                  <a:noFill/>
                </a:ln>
                <a:solidFill>
                  <a:srgbClr val="000000"/>
                </a:solidFill>
                <a:effectLst/>
                <a:uLnTx/>
                <a:uFillTx/>
                <a:latin typeface="Imago Pro Book"/>
                <a:ea typeface="+mn-ea"/>
                <a:cs typeface="Arial" panose="020B0604020202020204" pitchFamily="34" charset="0"/>
              </a:rPr>
              <a:t> </a:t>
            </a:r>
            <a:r>
              <a:rPr kumimoji="0" lang="de-DE" sz="1350" b="0" i="0" u="none" strike="noStrike" kern="0" cap="none" spc="0" normalizeH="0" baseline="0" noProof="0" dirty="0">
                <a:ln>
                  <a:noFill/>
                </a:ln>
                <a:solidFill>
                  <a:srgbClr val="000000"/>
                </a:solidFill>
                <a:effectLst/>
                <a:uLnTx/>
                <a:uFillTx/>
                <a:latin typeface="Imago Pro Book"/>
                <a:ea typeface="+mn-ea"/>
                <a:cs typeface="Arial" panose="020B0604020202020204" pitchFamily="34" charset="0"/>
              </a:rPr>
              <a:t>0.5°</a:t>
            </a:r>
          </a:p>
        </p:txBody>
      </p:sp>
      <p:sp>
        <p:nvSpPr>
          <p:cNvPr id="17" name="Rechteck 16"/>
          <p:cNvSpPr/>
          <p:nvPr/>
        </p:nvSpPr>
        <p:spPr>
          <a:xfrm>
            <a:off x="4371473" y="1623620"/>
            <a:ext cx="999050" cy="2311691"/>
          </a:xfrm>
          <a:prstGeom prst="rect">
            <a:avLst/>
          </a:prstGeom>
          <a:solidFill>
            <a:srgbClr val="FFFFFF"/>
          </a:solidFill>
          <a:ln w="9525" cap="flat" cmpd="sng" algn="ctr">
            <a:solidFill>
              <a:srgbClr val="FFFFFF"/>
            </a:solidFill>
            <a:prstDash val="solid"/>
          </a:ln>
          <a:effectLst/>
        </p:spPr>
        <p:txBody>
          <a:bodyPr rtlCol="0" anchor="t"/>
          <a:lstStyle/>
          <a:p>
            <a:pPr marL="0" marR="0" lvl="0" indent="0" defTabSz="1088502"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dirty="0">
              <a:ln>
                <a:noFill/>
              </a:ln>
              <a:solidFill>
                <a:srgbClr val="666666"/>
              </a:solidFill>
              <a:effectLst/>
              <a:uLnTx/>
              <a:uFillTx/>
              <a:latin typeface="Imago Pro Book"/>
              <a:ea typeface="+mn-ea"/>
              <a:cs typeface="Arial" panose="020B0604020202020204" pitchFamily="34" charset="0"/>
            </a:endParaRPr>
          </a:p>
        </p:txBody>
      </p:sp>
      <p:sp>
        <p:nvSpPr>
          <p:cNvPr id="18" name="Rechteck 17"/>
          <p:cNvSpPr/>
          <p:nvPr/>
        </p:nvSpPr>
        <p:spPr>
          <a:xfrm>
            <a:off x="7449951" y="1566025"/>
            <a:ext cx="999050" cy="2311691"/>
          </a:xfrm>
          <a:prstGeom prst="rect">
            <a:avLst/>
          </a:prstGeom>
          <a:solidFill>
            <a:srgbClr val="FFFFFF"/>
          </a:solidFill>
          <a:ln w="9525" cap="flat" cmpd="sng" algn="ctr">
            <a:solidFill>
              <a:srgbClr val="FFFFFF"/>
            </a:solidFill>
            <a:prstDash val="solid"/>
          </a:ln>
          <a:effectLst/>
        </p:spPr>
        <p:txBody>
          <a:bodyPr rtlCol="0" anchor="t"/>
          <a:lstStyle/>
          <a:p>
            <a:pPr marL="0" marR="0" lvl="0" indent="0" defTabSz="1088502"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dirty="0">
              <a:ln>
                <a:noFill/>
              </a:ln>
              <a:solidFill>
                <a:srgbClr val="666666"/>
              </a:solidFill>
              <a:effectLst/>
              <a:uLnTx/>
              <a:uFillTx/>
              <a:latin typeface="Imago Pro Book"/>
              <a:ea typeface="+mn-ea"/>
              <a:cs typeface="Arial" panose="020B0604020202020204" pitchFamily="34" charset="0"/>
            </a:endParaRPr>
          </a:p>
        </p:txBody>
      </p:sp>
      <p:sp>
        <p:nvSpPr>
          <p:cNvPr id="19" name="Rechteck 18"/>
          <p:cNvSpPr/>
          <p:nvPr/>
        </p:nvSpPr>
        <p:spPr>
          <a:xfrm>
            <a:off x="6821298" y="3973600"/>
            <a:ext cx="999050" cy="1781629"/>
          </a:xfrm>
          <a:prstGeom prst="rect">
            <a:avLst/>
          </a:prstGeom>
          <a:solidFill>
            <a:srgbClr val="FFFFFF"/>
          </a:solidFill>
          <a:ln w="9525" cap="flat" cmpd="sng" algn="ctr">
            <a:noFill/>
            <a:prstDash val="solid"/>
          </a:ln>
          <a:effectLst/>
        </p:spPr>
        <p:txBody>
          <a:bodyPr rtlCol="0" anchor="t"/>
          <a:lstStyle/>
          <a:p>
            <a:pPr marL="0" marR="0" lvl="0" indent="0" defTabSz="1088502"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dirty="0">
              <a:ln>
                <a:noFill/>
              </a:ln>
              <a:solidFill>
                <a:srgbClr val="666666"/>
              </a:solidFill>
              <a:effectLst/>
              <a:uLnTx/>
              <a:uFillTx/>
              <a:latin typeface="Imago Pro Book"/>
              <a:ea typeface="+mn-ea"/>
              <a:cs typeface="Arial" panose="020B0604020202020204" pitchFamily="34" charset="0"/>
            </a:endParaRPr>
          </a:p>
        </p:txBody>
      </p:sp>
      <p:sp>
        <p:nvSpPr>
          <p:cNvPr id="20" name="Rechteck 19"/>
          <p:cNvSpPr/>
          <p:nvPr/>
        </p:nvSpPr>
        <p:spPr>
          <a:xfrm>
            <a:off x="10214736" y="3690876"/>
            <a:ext cx="999050" cy="2064353"/>
          </a:xfrm>
          <a:prstGeom prst="rect">
            <a:avLst/>
          </a:prstGeom>
          <a:solidFill>
            <a:srgbClr val="FFFFFF"/>
          </a:solidFill>
          <a:ln w="9525" cap="flat" cmpd="sng" algn="ctr">
            <a:noFill/>
            <a:prstDash val="solid"/>
          </a:ln>
          <a:effectLst/>
        </p:spPr>
        <p:txBody>
          <a:bodyPr rtlCol="0" anchor="t"/>
          <a:lstStyle/>
          <a:p>
            <a:pPr marL="0" marR="0" lvl="0" indent="0" defTabSz="1088502"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dirty="0">
              <a:ln>
                <a:noFill/>
              </a:ln>
              <a:solidFill>
                <a:srgbClr val="666666"/>
              </a:solidFill>
              <a:effectLst/>
              <a:uLnTx/>
              <a:uFillTx/>
              <a:latin typeface="Imago Pro Book"/>
              <a:ea typeface="+mn-ea"/>
              <a:cs typeface="Arial" panose="020B0604020202020204" pitchFamily="34" charset="0"/>
            </a:endParaRPr>
          </a:p>
        </p:txBody>
      </p:sp>
      <p:sp>
        <p:nvSpPr>
          <p:cNvPr id="21" name="Textfeld 20"/>
          <p:cNvSpPr txBox="1"/>
          <p:nvPr/>
        </p:nvSpPr>
        <p:spPr>
          <a:xfrm>
            <a:off x="762273" y="1428297"/>
            <a:ext cx="3460649" cy="1061829"/>
          </a:xfrm>
          <a:prstGeom prst="rect">
            <a:avLst/>
          </a:prstGeom>
          <a:noFill/>
        </p:spPr>
        <p:txBody>
          <a:bodyPr wrap="square" rtlCol="0">
            <a:spAutoFit/>
          </a:bodyPr>
          <a:lstStyle/>
          <a:p>
            <a:pPr defTabSz="1088502" fontAlgn="auto">
              <a:spcBef>
                <a:spcPts val="0"/>
              </a:spcBef>
              <a:spcAft>
                <a:spcPts val="0"/>
              </a:spcAft>
            </a:pPr>
            <a:r>
              <a:rPr lang="en-US" sz="2100" b="1" u="sng" dirty="0">
                <a:solidFill>
                  <a:srgbClr val="000000"/>
                </a:solidFill>
                <a:ea typeface="+mn-ea"/>
                <a:cs typeface="Arial" panose="020B0604020202020204" pitchFamily="34" charset="0"/>
              </a:rPr>
              <a:t>1. Partial active system </a:t>
            </a:r>
          </a:p>
          <a:p>
            <a:pPr defTabSz="1088502" fontAlgn="auto">
              <a:spcBef>
                <a:spcPts val="0"/>
              </a:spcBef>
              <a:spcAft>
                <a:spcPts val="0"/>
              </a:spcAft>
            </a:pPr>
            <a:r>
              <a:rPr lang="en-US" sz="2100" dirty="0">
                <a:solidFill>
                  <a:srgbClr val="000000"/>
                </a:solidFill>
                <a:ea typeface="+mn-ea"/>
                <a:cs typeface="Arial" panose="020B0604020202020204" pitchFamily="34" charset="0"/>
              </a:rPr>
              <a:t>(only hinge), short bonnet</a:t>
            </a:r>
          </a:p>
          <a:p>
            <a:pPr defTabSz="1088502" fontAlgn="auto">
              <a:spcBef>
                <a:spcPts val="0"/>
              </a:spcBef>
              <a:spcAft>
                <a:spcPts val="0"/>
              </a:spcAft>
            </a:pPr>
            <a:endParaRPr lang="en-US" sz="2100" dirty="0">
              <a:solidFill>
                <a:srgbClr val="FF0000"/>
              </a:solidFill>
              <a:ea typeface="+mn-ea"/>
              <a:cs typeface="Arial" panose="020B0604020202020204" pitchFamily="34" charset="0"/>
            </a:endParaRPr>
          </a:p>
        </p:txBody>
      </p:sp>
      <p:sp>
        <p:nvSpPr>
          <p:cNvPr id="22" name="Textfeld 21"/>
          <p:cNvSpPr txBox="1"/>
          <p:nvPr/>
        </p:nvSpPr>
        <p:spPr>
          <a:xfrm>
            <a:off x="6162229" y="4702317"/>
            <a:ext cx="1318137" cy="738664"/>
          </a:xfrm>
          <a:prstGeom prst="rect">
            <a:avLst/>
          </a:prstGeom>
          <a:noFill/>
        </p:spPr>
        <p:txBody>
          <a:bodyPr wrap="square" rtlCol="0">
            <a:spAutoFit/>
          </a:bodyPr>
          <a:lstStyle/>
          <a:p>
            <a:pPr defTabSz="1088502" fontAlgn="auto">
              <a:spcBef>
                <a:spcPts val="0"/>
              </a:spcBef>
              <a:spcAft>
                <a:spcPts val="0"/>
              </a:spcAft>
            </a:pPr>
            <a:r>
              <a:rPr lang="en-US" sz="2100" dirty="0">
                <a:solidFill>
                  <a:srgbClr val="000000"/>
                </a:solidFill>
                <a:ea typeface="+mn-ea"/>
                <a:cs typeface="Arial" panose="020B0604020202020204" pitchFamily="34" charset="0"/>
              </a:rPr>
              <a:t>Fully </a:t>
            </a:r>
          </a:p>
          <a:p>
            <a:pPr defTabSz="1088502" fontAlgn="auto">
              <a:spcBef>
                <a:spcPts val="0"/>
              </a:spcBef>
              <a:spcAft>
                <a:spcPts val="0"/>
              </a:spcAft>
            </a:pPr>
            <a:r>
              <a:rPr lang="en-US" sz="2100" dirty="0">
                <a:solidFill>
                  <a:srgbClr val="000000"/>
                </a:solidFill>
                <a:ea typeface="+mn-ea"/>
                <a:cs typeface="Arial" panose="020B0604020202020204" pitchFamily="34" charset="0"/>
              </a:rPr>
              <a:t>deployed</a:t>
            </a:r>
            <a:endParaRPr lang="en-US" sz="2100" dirty="0">
              <a:solidFill>
                <a:srgbClr val="FF0000"/>
              </a:solidFill>
              <a:ea typeface="+mn-ea"/>
              <a:cs typeface="Arial" panose="020B0604020202020204" pitchFamily="34" charset="0"/>
            </a:endParaRPr>
          </a:p>
        </p:txBody>
      </p:sp>
      <p:sp>
        <p:nvSpPr>
          <p:cNvPr id="23" name="Textfeld 22"/>
          <p:cNvSpPr txBox="1"/>
          <p:nvPr/>
        </p:nvSpPr>
        <p:spPr>
          <a:xfrm>
            <a:off x="4962670" y="1750041"/>
            <a:ext cx="1268981" cy="415498"/>
          </a:xfrm>
          <a:prstGeom prst="rect">
            <a:avLst/>
          </a:prstGeom>
          <a:noFill/>
        </p:spPr>
        <p:txBody>
          <a:bodyPr wrap="square" rtlCol="0">
            <a:spAutoFit/>
          </a:bodyPr>
          <a:lstStyle/>
          <a:p>
            <a:pPr defTabSz="1088502" fontAlgn="auto">
              <a:spcBef>
                <a:spcPts val="0"/>
              </a:spcBef>
              <a:spcAft>
                <a:spcPts val="0"/>
              </a:spcAft>
            </a:pPr>
            <a:r>
              <a:rPr lang="en-US" sz="2100" dirty="0">
                <a:solidFill>
                  <a:srgbClr val="000000"/>
                </a:solidFill>
                <a:ea typeface="+mn-ea"/>
                <a:cs typeface="Arial" panose="020B0604020202020204" pitchFamily="34" charset="0"/>
              </a:rPr>
              <a:t>Closed</a:t>
            </a:r>
          </a:p>
        </p:txBody>
      </p:sp>
      <p:sp>
        <p:nvSpPr>
          <p:cNvPr id="24" name="Rechteck 23"/>
          <p:cNvSpPr/>
          <p:nvPr/>
        </p:nvSpPr>
        <p:spPr>
          <a:xfrm>
            <a:off x="4810249" y="3915072"/>
            <a:ext cx="999050" cy="2064353"/>
          </a:xfrm>
          <a:prstGeom prst="rect">
            <a:avLst/>
          </a:prstGeom>
          <a:solidFill>
            <a:srgbClr val="FFFFFF"/>
          </a:solidFill>
          <a:ln w="9525" cap="flat" cmpd="sng" algn="ctr">
            <a:noFill/>
            <a:prstDash val="solid"/>
          </a:ln>
          <a:effectLst/>
        </p:spPr>
        <p:txBody>
          <a:bodyPr rtlCol="0" anchor="t"/>
          <a:lstStyle/>
          <a:p>
            <a:pPr marL="0" marR="0" lvl="0" indent="0" defTabSz="1088502"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dirty="0">
              <a:ln>
                <a:noFill/>
              </a:ln>
              <a:solidFill>
                <a:srgbClr val="666666"/>
              </a:solidFill>
              <a:effectLst/>
              <a:uLnTx/>
              <a:uFillTx/>
              <a:latin typeface="Imago Pro Book"/>
              <a:ea typeface="+mn-ea"/>
              <a:cs typeface="Arial" panose="020B0604020202020204" pitchFamily="34" charset="0"/>
            </a:endParaRPr>
          </a:p>
        </p:txBody>
      </p:sp>
      <p:sp>
        <p:nvSpPr>
          <p:cNvPr id="25" name="Rechteck 24"/>
          <p:cNvSpPr/>
          <p:nvPr/>
        </p:nvSpPr>
        <p:spPr>
          <a:xfrm>
            <a:off x="1419334" y="4267410"/>
            <a:ext cx="999050" cy="1781629"/>
          </a:xfrm>
          <a:prstGeom prst="rect">
            <a:avLst/>
          </a:prstGeom>
          <a:solidFill>
            <a:srgbClr val="FFFFFF"/>
          </a:solidFill>
          <a:ln w="9525" cap="flat" cmpd="sng" algn="ctr">
            <a:noFill/>
            <a:prstDash val="solid"/>
          </a:ln>
          <a:effectLst/>
        </p:spPr>
        <p:txBody>
          <a:bodyPr rtlCol="0" anchor="t"/>
          <a:lstStyle/>
          <a:p>
            <a:pPr marL="0" marR="0" lvl="0" indent="0" defTabSz="1088502"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dirty="0">
              <a:ln>
                <a:noFill/>
              </a:ln>
              <a:solidFill>
                <a:srgbClr val="666666"/>
              </a:solidFill>
              <a:effectLst/>
              <a:uLnTx/>
              <a:uFillTx/>
              <a:latin typeface="Imago Pro Book"/>
              <a:ea typeface="+mn-ea"/>
              <a:cs typeface="Arial" panose="020B0604020202020204" pitchFamily="34" charset="0"/>
            </a:endParaRPr>
          </a:p>
        </p:txBody>
      </p:sp>
      <p:sp>
        <p:nvSpPr>
          <p:cNvPr id="26" name="Textfeld 25"/>
          <p:cNvSpPr txBox="1"/>
          <p:nvPr/>
        </p:nvSpPr>
        <p:spPr>
          <a:xfrm>
            <a:off x="762273" y="4691039"/>
            <a:ext cx="1314122" cy="738664"/>
          </a:xfrm>
          <a:prstGeom prst="rect">
            <a:avLst/>
          </a:prstGeom>
          <a:noFill/>
        </p:spPr>
        <p:txBody>
          <a:bodyPr wrap="square" rtlCol="0">
            <a:spAutoFit/>
          </a:bodyPr>
          <a:lstStyle/>
          <a:p>
            <a:pPr defTabSz="1088502" fontAlgn="auto">
              <a:spcBef>
                <a:spcPts val="0"/>
              </a:spcBef>
              <a:spcAft>
                <a:spcPts val="0"/>
              </a:spcAft>
            </a:pPr>
            <a:r>
              <a:rPr lang="en-US" sz="2100" dirty="0">
                <a:solidFill>
                  <a:srgbClr val="000000"/>
                </a:solidFill>
                <a:ea typeface="+mn-ea"/>
                <a:cs typeface="Arial" panose="020B0604020202020204" pitchFamily="34" charset="0"/>
              </a:rPr>
              <a:t>Intended height</a:t>
            </a:r>
          </a:p>
        </p:txBody>
      </p:sp>
    </p:spTree>
    <p:extLst>
      <p:ext uri="{BB962C8B-B14F-4D97-AF65-F5344CB8AC3E}">
        <p14:creationId xmlns:p14="http://schemas.microsoft.com/office/powerpoint/2010/main" val="24520124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p:cNvSpPr>
            <a:spLocks noGrp="1"/>
          </p:cNvSpPr>
          <p:nvPr>
            <p:ph type="sldNum" sz="quarter" idx="11"/>
          </p:nvPr>
        </p:nvSpPr>
        <p:spPr/>
        <p:txBody>
          <a:bodyPr/>
          <a:lstStyle/>
          <a:p>
            <a:r>
              <a:rPr lang="de-DE" dirty="0"/>
              <a:t>Page </a:t>
            </a:r>
            <a:fld id="{AA807A42-CF27-4B84-8583-18EBE418342E}" type="slidenum">
              <a:rPr lang="de-DE" smtClean="0"/>
              <a:pPr/>
              <a:t>13</a:t>
            </a:fld>
            <a:endParaRPr lang="de-DE" dirty="0"/>
          </a:p>
        </p:txBody>
      </p:sp>
      <p:sp>
        <p:nvSpPr>
          <p:cNvPr id="20" name="Rechteck 19"/>
          <p:cNvSpPr/>
          <p:nvPr/>
        </p:nvSpPr>
        <p:spPr>
          <a:xfrm>
            <a:off x="10214736" y="3690876"/>
            <a:ext cx="999050" cy="2064353"/>
          </a:xfrm>
          <a:prstGeom prst="rect">
            <a:avLst/>
          </a:prstGeom>
          <a:solidFill>
            <a:srgbClr val="FFFFFF"/>
          </a:solidFill>
          <a:ln w="9525" cap="flat" cmpd="sng" algn="ctr">
            <a:noFill/>
            <a:prstDash val="solid"/>
          </a:ln>
          <a:effectLst/>
        </p:spPr>
        <p:txBody>
          <a:bodyPr rtlCol="0" anchor="t"/>
          <a:lstStyle/>
          <a:p>
            <a:pPr marL="0" marR="0" lvl="0" indent="0" defTabSz="1088502"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dirty="0">
              <a:ln>
                <a:noFill/>
              </a:ln>
              <a:solidFill>
                <a:srgbClr val="666666"/>
              </a:solidFill>
              <a:effectLst/>
              <a:uLnTx/>
              <a:uFillTx/>
              <a:latin typeface="Imago Pro Book"/>
              <a:ea typeface="+mn-ea"/>
              <a:cs typeface="Arial" panose="020B0604020202020204" pitchFamily="34" charset="0"/>
            </a:endParaRPr>
          </a:p>
        </p:txBody>
      </p:sp>
      <p:sp>
        <p:nvSpPr>
          <p:cNvPr id="25" name="Rechteck 24"/>
          <p:cNvSpPr/>
          <p:nvPr/>
        </p:nvSpPr>
        <p:spPr>
          <a:xfrm>
            <a:off x="1419334" y="4267410"/>
            <a:ext cx="999050" cy="1781629"/>
          </a:xfrm>
          <a:prstGeom prst="rect">
            <a:avLst/>
          </a:prstGeom>
          <a:solidFill>
            <a:srgbClr val="FFFFFF"/>
          </a:solidFill>
          <a:ln w="9525" cap="flat" cmpd="sng" algn="ctr">
            <a:noFill/>
            <a:prstDash val="solid"/>
          </a:ln>
          <a:effectLst/>
        </p:spPr>
        <p:txBody>
          <a:bodyPr rtlCol="0" anchor="t"/>
          <a:lstStyle/>
          <a:p>
            <a:pPr marL="0" marR="0" lvl="0" indent="0" defTabSz="1088502"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dirty="0">
              <a:ln>
                <a:noFill/>
              </a:ln>
              <a:solidFill>
                <a:srgbClr val="666666"/>
              </a:solidFill>
              <a:effectLst/>
              <a:uLnTx/>
              <a:uFillTx/>
              <a:latin typeface="Imago Pro Book"/>
              <a:ea typeface="+mn-ea"/>
              <a:cs typeface="Arial" panose="020B0604020202020204" pitchFamily="34" charset="0"/>
            </a:endParaRPr>
          </a:p>
        </p:txBody>
      </p:sp>
      <p:sp>
        <p:nvSpPr>
          <p:cNvPr id="27" name="Titel 1"/>
          <p:cNvSpPr txBox="1">
            <a:spLocks/>
          </p:cNvSpPr>
          <p:nvPr/>
        </p:nvSpPr>
        <p:spPr>
          <a:xfrm>
            <a:off x="551574" y="405458"/>
            <a:ext cx="8856000" cy="504000"/>
          </a:xfrm>
          <a:prstGeom prst="rect">
            <a:avLst/>
          </a:prstGeom>
        </p:spPr>
        <p:txBody>
          <a:bodyPr vert="horz" lIns="0" tIns="0" rIns="0" bIns="0" rtlCol="0" anchor="t" anchorCtr="0">
            <a:noAutofit/>
          </a:bodyPr>
          <a:lstStyle>
            <a:lvl1pPr algn="l" defTabSz="1088502" rtl="0" eaLnBrk="1" latinLnBrk="0" hangingPunct="1">
              <a:spcBef>
                <a:spcPct val="0"/>
              </a:spcBef>
              <a:buNone/>
              <a:defRPr sz="3000" kern="1200" spc="0" baseline="0">
                <a:solidFill>
                  <a:schemeClr val="tx1"/>
                </a:solidFill>
                <a:latin typeface="Arial" panose="020B0604020202020204" pitchFamily="34" charset="0"/>
                <a:ea typeface="+mj-ea"/>
                <a:cs typeface="Arial" panose="020B0604020202020204" pitchFamily="34" charset="0"/>
              </a:defRPr>
            </a:lvl1pPr>
          </a:lstStyle>
          <a:p>
            <a:pPr marL="0" marR="0" lvl="0" indent="0" algn="l" defTabSz="1088502" rtl="0" eaLnBrk="1" fontAlgn="auto" latinLnBrk="0" hangingPunct="1">
              <a:lnSpc>
                <a:spcPct val="100000"/>
              </a:lnSpc>
              <a:spcBef>
                <a:spcPct val="0"/>
              </a:spcBef>
              <a:spcAft>
                <a:spcPts val="0"/>
              </a:spcAft>
              <a:buClrTx/>
              <a:buSzTx/>
              <a:buFontTx/>
              <a:buNone/>
              <a:tabLst/>
              <a:defRPr/>
            </a:pPr>
            <a:r>
              <a:rPr kumimoji="0" lang="en-GB" sz="3000" b="0" i="0" u="none" strike="noStrike" kern="1200" cap="none" spc="0" normalizeH="0" baseline="0" noProof="0">
                <a:ln>
                  <a:noFill/>
                </a:ln>
                <a:solidFill>
                  <a:srgbClr val="000000"/>
                </a:solidFill>
                <a:effectLst/>
                <a:uLnTx/>
                <a:uFillTx/>
                <a:latin typeface="Arial" panose="020B0604020202020204" pitchFamily="34" charset="0"/>
                <a:ea typeface="+mj-ea"/>
                <a:cs typeface="Arial" panose="020B0604020202020204" pitchFamily="34" charset="0"/>
              </a:rPr>
              <a:t>TF-DPPS Comments</a:t>
            </a:r>
            <a:endParaRPr kumimoji="0" lang="en-GB" sz="3000" b="0" i="0" u="none" strike="noStrike" kern="1200" cap="none" spc="0" normalizeH="0" baseline="0" noProof="0" dirty="0">
              <a:ln>
                <a:noFill/>
              </a:ln>
              <a:solidFill>
                <a:srgbClr val="000000"/>
              </a:solidFill>
              <a:effectLst/>
              <a:uLnTx/>
              <a:uFillTx/>
              <a:latin typeface="Arial" panose="020B0604020202020204" pitchFamily="34" charset="0"/>
              <a:ea typeface="+mj-ea"/>
              <a:cs typeface="Arial" panose="020B0604020202020204" pitchFamily="34" charset="0"/>
            </a:endParaRPr>
          </a:p>
        </p:txBody>
      </p:sp>
      <p:sp>
        <p:nvSpPr>
          <p:cNvPr id="28" name="Textplatzhalter 3"/>
          <p:cNvSpPr txBox="1">
            <a:spLocks/>
          </p:cNvSpPr>
          <p:nvPr/>
        </p:nvSpPr>
        <p:spPr>
          <a:xfrm>
            <a:off x="549324" y="837506"/>
            <a:ext cx="8856000" cy="432000"/>
          </a:xfrm>
          <a:prstGeom prst="rect">
            <a:avLst/>
          </a:prstGeom>
        </p:spPr>
        <p:txBody>
          <a:bodyPr vert="horz" lIns="0" tIns="36000" rIns="0" bIns="0" rtlCol="0">
            <a:noAutofit/>
          </a:bodyPr>
          <a:lstStyle>
            <a:lvl1pPr marL="0" indent="0" algn="l" defTabSz="1088502" rtl="0" eaLnBrk="1" latinLnBrk="0" hangingPunct="1">
              <a:lnSpc>
                <a:spcPct val="110000"/>
              </a:lnSpc>
              <a:spcBef>
                <a:spcPts val="0"/>
              </a:spcBef>
              <a:buFont typeface="Arial" panose="020B0604020202020204" pitchFamily="34" charset="0"/>
              <a:buNone/>
              <a:defRPr lang="de-DE" sz="2000" kern="1200" dirty="0" smtClean="0">
                <a:solidFill>
                  <a:srgbClr val="A0A0A0"/>
                </a:solidFill>
                <a:latin typeface="Arial" panose="020B0604020202020204" pitchFamily="34" charset="0"/>
                <a:ea typeface="+mn-ea"/>
                <a:cs typeface="Arial" panose="020B0604020202020204" pitchFamily="34" charset="0"/>
              </a:defRPr>
            </a:lvl1pPr>
            <a:lvl2pPr marL="0" indent="0" algn="l" defTabSz="1088502" rtl="0" eaLnBrk="1" latinLnBrk="0" hangingPunct="1">
              <a:lnSpc>
                <a:spcPct val="110000"/>
              </a:lnSpc>
              <a:spcBef>
                <a:spcPts val="0"/>
              </a:spcBef>
              <a:buSzPct val="80000"/>
              <a:buFont typeface="Wingdings" panose="05000000000000000000" pitchFamily="2" charset="2"/>
              <a:buNone/>
              <a:defRPr lang="de-DE" sz="2000" kern="1200" dirty="0" smtClean="0">
                <a:solidFill>
                  <a:srgbClr val="A0A0A0"/>
                </a:solidFill>
                <a:latin typeface="Imago Pro Light" panose="02000503050000020004" pitchFamily="2" charset="0"/>
                <a:ea typeface="+mn-ea"/>
                <a:cs typeface="+mn-cs"/>
              </a:defRPr>
            </a:lvl2pPr>
            <a:lvl3pPr marL="0" indent="0" algn="l" defTabSz="1088502" rtl="0" eaLnBrk="1" latinLnBrk="0" hangingPunct="1">
              <a:lnSpc>
                <a:spcPct val="110000"/>
              </a:lnSpc>
              <a:spcBef>
                <a:spcPts val="0"/>
              </a:spcBef>
              <a:spcAft>
                <a:spcPts val="2400"/>
              </a:spcAft>
              <a:buFont typeface="+mj-lt"/>
              <a:buNone/>
              <a:defRPr lang="de-DE" sz="2000" kern="1200" dirty="0" smtClean="0">
                <a:solidFill>
                  <a:srgbClr val="A0A0A0"/>
                </a:solidFill>
                <a:latin typeface="Imago Pro Light" panose="02000503050000020004" pitchFamily="2" charset="0"/>
                <a:ea typeface="+mn-ea"/>
                <a:cs typeface="+mn-cs"/>
              </a:defRPr>
            </a:lvl3pPr>
            <a:lvl4pPr marL="0" indent="0" algn="l" defTabSz="1088502" rtl="0" eaLnBrk="1" latinLnBrk="0" hangingPunct="1">
              <a:lnSpc>
                <a:spcPct val="110000"/>
              </a:lnSpc>
              <a:spcBef>
                <a:spcPts val="0"/>
              </a:spcBef>
              <a:buSzPct val="80000"/>
              <a:buFont typeface="Wingdings" panose="05000000000000000000" pitchFamily="2" charset="2"/>
              <a:buNone/>
              <a:defRPr lang="de-DE" sz="2000" kern="1200" dirty="0" smtClean="0">
                <a:solidFill>
                  <a:srgbClr val="A0A0A0"/>
                </a:solidFill>
                <a:latin typeface="Imago Pro Light" panose="02000503050000020004" pitchFamily="2" charset="0"/>
                <a:ea typeface="+mn-ea"/>
                <a:cs typeface="+mn-cs"/>
              </a:defRPr>
            </a:lvl4pPr>
            <a:lvl5pPr marL="0" indent="0" algn="l" defTabSz="1088502" rtl="0" eaLnBrk="1" latinLnBrk="0" hangingPunct="1">
              <a:lnSpc>
                <a:spcPct val="110000"/>
              </a:lnSpc>
              <a:spcBef>
                <a:spcPts val="0"/>
              </a:spcBef>
              <a:buClrTx/>
              <a:buFont typeface="Arial" panose="020B0604020202020204" pitchFamily="34" charset="0"/>
              <a:buNone/>
              <a:defRPr lang="de-DE" sz="2000" kern="1200" dirty="0" smtClean="0">
                <a:solidFill>
                  <a:srgbClr val="A0A0A0"/>
                </a:solidFill>
                <a:latin typeface="Imago Pro Light" panose="02000503050000020004" pitchFamily="2" charset="0"/>
                <a:ea typeface="+mn-ea"/>
                <a:cs typeface="+mn-cs"/>
              </a:defRPr>
            </a:lvl5pPr>
            <a:lvl6pPr marL="0" indent="0" algn="l" defTabSz="1088502" rtl="0" eaLnBrk="1" latinLnBrk="0" hangingPunct="1">
              <a:lnSpc>
                <a:spcPct val="110000"/>
              </a:lnSpc>
              <a:spcBef>
                <a:spcPts val="0"/>
              </a:spcBef>
              <a:buFont typeface="Arial" panose="020B0604020202020204" pitchFamily="34" charset="0"/>
              <a:buNone/>
              <a:defRPr lang="de-DE" sz="2000" kern="1200" baseline="0" dirty="0" smtClean="0">
                <a:solidFill>
                  <a:srgbClr val="A0A0A0"/>
                </a:solidFill>
                <a:latin typeface="Imago Pro Light" panose="02000503050000020004" pitchFamily="2" charset="0"/>
                <a:ea typeface="+mn-ea"/>
                <a:cs typeface="+mn-cs"/>
              </a:defRPr>
            </a:lvl6pPr>
            <a:lvl7pPr marL="0" indent="0" algn="l" defTabSz="1088502" rtl="0" eaLnBrk="1" latinLnBrk="0" hangingPunct="1">
              <a:lnSpc>
                <a:spcPct val="110000"/>
              </a:lnSpc>
              <a:spcBef>
                <a:spcPts val="0"/>
              </a:spcBef>
              <a:buFont typeface="Arial" panose="020B0604020202020204" pitchFamily="34" charset="0"/>
              <a:buNone/>
              <a:defRPr lang="de-DE" sz="2000" kern="1200" dirty="0" smtClean="0">
                <a:solidFill>
                  <a:srgbClr val="A0A0A0"/>
                </a:solidFill>
                <a:latin typeface="Imago Pro Light" panose="02000503050000020004" pitchFamily="2" charset="0"/>
                <a:ea typeface="+mn-ea"/>
                <a:cs typeface="+mn-cs"/>
              </a:defRPr>
            </a:lvl7pPr>
            <a:lvl8pPr marL="0" indent="0" algn="l" defTabSz="1088502" rtl="0" eaLnBrk="1" latinLnBrk="0" hangingPunct="1">
              <a:lnSpc>
                <a:spcPct val="110000"/>
              </a:lnSpc>
              <a:spcBef>
                <a:spcPts val="0"/>
              </a:spcBef>
              <a:buFont typeface="Arial" panose="020B0604020202020204" pitchFamily="34" charset="0"/>
              <a:buNone/>
              <a:defRPr lang="de-DE" sz="2000" kern="1200" dirty="0" smtClean="0">
                <a:solidFill>
                  <a:srgbClr val="A0A0A0"/>
                </a:solidFill>
                <a:latin typeface="Imago Pro Light" panose="02000503050000020004" pitchFamily="2" charset="0"/>
                <a:ea typeface="+mn-ea"/>
                <a:cs typeface="+mn-cs"/>
              </a:defRPr>
            </a:lvl8pPr>
            <a:lvl9pPr marL="0" indent="0" algn="l" defTabSz="1088502" rtl="0" eaLnBrk="1" latinLnBrk="0" hangingPunct="1">
              <a:lnSpc>
                <a:spcPct val="110000"/>
              </a:lnSpc>
              <a:spcBef>
                <a:spcPts val="0"/>
              </a:spcBef>
              <a:buFont typeface="Arial" panose="020B0604020202020204" pitchFamily="34" charset="0"/>
              <a:buNone/>
              <a:defRPr lang="de-DE" sz="2000" kern="1200" dirty="0">
                <a:solidFill>
                  <a:srgbClr val="A0A0A0"/>
                </a:solidFill>
                <a:latin typeface="Imago Pro Light" panose="02000503050000020004" pitchFamily="2" charset="0"/>
                <a:ea typeface="+mn-ea"/>
                <a:cs typeface="+mn-cs"/>
              </a:defRPr>
            </a:lvl9pPr>
          </a:lstStyle>
          <a:p>
            <a:pPr marL="0" marR="0" lvl="0" indent="0" algn="l" defTabSz="1088502" rtl="0" eaLnBrk="1" fontAlgn="auto" latinLnBrk="0" hangingPunct="1">
              <a:lnSpc>
                <a:spcPct val="110000"/>
              </a:lnSpc>
              <a:spcBef>
                <a:spcPts val="0"/>
              </a:spcBef>
              <a:spcAft>
                <a:spcPts val="0"/>
              </a:spcAft>
              <a:buClrTx/>
              <a:buSzTx/>
              <a:buFont typeface="Arial" panose="020B0604020202020204" pitchFamily="34" charset="0"/>
              <a:buNone/>
              <a:tabLst/>
              <a:defRPr/>
            </a:pPr>
            <a:r>
              <a:rPr kumimoji="0" lang="en-US" sz="2000" b="0" i="0" u="none" strike="noStrike" kern="1200" cap="none" spc="0" normalizeH="0" baseline="0" noProof="0">
                <a:ln>
                  <a:noFill/>
                </a:ln>
                <a:solidFill>
                  <a:srgbClr val="A0A0A0"/>
                </a:solidFill>
                <a:effectLst/>
                <a:uLnTx/>
                <a:uFillTx/>
                <a:latin typeface="Arial" panose="020B0604020202020204" pitchFamily="34" charset="0"/>
                <a:ea typeface="+mn-ea"/>
                <a:cs typeface="Arial" panose="020B0604020202020204" pitchFamily="34" charset="0"/>
              </a:rPr>
              <a:t>Static Headform Test Procedure: OPENING ANGLE </a:t>
            </a:r>
            <a:endParaRPr kumimoji="0" lang="en-GB" sz="2000" b="0" i="0" u="none" strike="noStrike" kern="1200" cap="none" spc="0" normalizeH="0" baseline="0" noProof="0" dirty="0">
              <a:ln>
                <a:noFill/>
              </a:ln>
              <a:solidFill>
                <a:srgbClr val="A0A0A0"/>
              </a:solidFill>
              <a:effectLst/>
              <a:uLnTx/>
              <a:uFillTx/>
              <a:latin typeface="Arial" panose="020B0604020202020204" pitchFamily="34" charset="0"/>
              <a:ea typeface="+mn-ea"/>
              <a:cs typeface="Arial" panose="020B0604020202020204" pitchFamily="34" charset="0"/>
            </a:endParaRPr>
          </a:p>
        </p:txBody>
      </p:sp>
      <p:sp>
        <p:nvSpPr>
          <p:cNvPr id="29" name="Textfeld 28"/>
          <p:cNvSpPr txBox="1"/>
          <p:nvPr/>
        </p:nvSpPr>
        <p:spPr>
          <a:xfrm>
            <a:off x="720600" y="1658332"/>
            <a:ext cx="3790743" cy="1061829"/>
          </a:xfrm>
          <a:prstGeom prst="rect">
            <a:avLst/>
          </a:prstGeom>
          <a:noFill/>
        </p:spPr>
        <p:txBody>
          <a:bodyPr wrap="square" rtlCol="0">
            <a:spAutoFit/>
          </a:bodyPr>
          <a:lstStyle/>
          <a:p>
            <a:pPr defTabSz="1088502" fontAlgn="auto">
              <a:spcBef>
                <a:spcPts val="0"/>
              </a:spcBef>
              <a:spcAft>
                <a:spcPts val="0"/>
              </a:spcAft>
            </a:pPr>
            <a:r>
              <a:rPr lang="en-US" sz="2100" b="1" u="sng" dirty="0">
                <a:solidFill>
                  <a:srgbClr val="000000"/>
                </a:solidFill>
                <a:ea typeface="+mn-ea"/>
                <a:cs typeface="Arial" panose="020B0604020202020204" pitchFamily="34" charset="0"/>
              </a:rPr>
              <a:t>2. Fully active system </a:t>
            </a:r>
          </a:p>
          <a:p>
            <a:pPr defTabSz="1088502" fontAlgn="auto">
              <a:spcBef>
                <a:spcPts val="0"/>
              </a:spcBef>
              <a:spcAft>
                <a:spcPts val="0"/>
              </a:spcAft>
            </a:pPr>
            <a:r>
              <a:rPr lang="en-US" sz="2100" dirty="0">
                <a:solidFill>
                  <a:srgbClr val="000000"/>
                </a:solidFill>
                <a:ea typeface="+mn-ea"/>
                <a:cs typeface="Arial" panose="020B0604020202020204" pitchFamily="34" charset="0"/>
              </a:rPr>
              <a:t>(hinge and lock), short bonnet</a:t>
            </a:r>
          </a:p>
          <a:p>
            <a:pPr defTabSz="1088502" fontAlgn="auto">
              <a:spcBef>
                <a:spcPts val="0"/>
              </a:spcBef>
              <a:spcAft>
                <a:spcPts val="0"/>
              </a:spcAft>
            </a:pPr>
            <a:endParaRPr lang="en-US" sz="2100" dirty="0">
              <a:solidFill>
                <a:srgbClr val="FF0000"/>
              </a:solidFill>
              <a:ea typeface="+mn-ea"/>
              <a:cs typeface="Arial" panose="020B0604020202020204" pitchFamily="34" charset="0"/>
            </a:endParaRPr>
          </a:p>
        </p:txBody>
      </p:sp>
      <p:pic>
        <p:nvPicPr>
          <p:cNvPr id="30" name="Grafik 2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434568" y="4003957"/>
            <a:ext cx="3555714" cy="1713344"/>
          </a:xfrm>
          <a:prstGeom prst="rect">
            <a:avLst/>
          </a:prstGeom>
        </p:spPr>
      </p:pic>
      <p:pic>
        <p:nvPicPr>
          <p:cNvPr id="31" name="Grafik 3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527919" y="1776962"/>
            <a:ext cx="3241383" cy="1561882"/>
          </a:xfrm>
          <a:prstGeom prst="rect">
            <a:avLst/>
          </a:prstGeom>
        </p:spPr>
      </p:pic>
      <p:pic>
        <p:nvPicPr>
          <p:cNvPr id="32" name="Grafik 3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77706" y="4046861"/>
            <a:ext cx="3285704" cy="1581501"/>
          </a:xfrm>
          <a:prstGeom prst="rect">
            <a:avLst/>
          </a:prstGeom>
        </p:spPr>
      </p:pic>
      <p:cxnSp>
        <p:nvCxnSpPr>
          <p:cNvPr id="33" name="Gerader Verbinder 30"/>
          <p:cNvCxnSpPr/>
          <p:nvPr/>
        </p:nvCxnSpPr>
        <p:spPr>
          <a:xfrm flipV="1">
            <a:off x="6422036" y="2782377"/>
            <a:ext cx="1491258" cy="323255"/>
          </a:xfrm>
          <a:prstGeom prst="line">
            <a:avLst/>
          </a:prstGeom>
          <a:noFill/>
          <a:ln w="28575" cap="flat" cmpd="sng" algn="ctr">
            <a:solidFill>
              <a:srgbClr val="FF0000"/>
            </a:solidFill>
            <a:prstDash val="dash"/>
            <a:tailEnd type="none"/>
          </a:ln>
          <a:effectLst/>
        </p:spPr>
      </p:cxnSp>
      <p:cxnSp>
        <p:nvCxnSpPr>
          <p:cNvPr id="34" name="Gerader Verbinder 31"/>
          <p:cNvCxnSpPr/>
          <p:nvPr/>
        </p:nvCxnSpPr>
        <p:spPr>
          <a:xfrm flipV="1">
            <a:off x="3203513" y="5026061"/>
            <a:ext cx="1466850" cy="333312"/>
          </a:xfrm>
          <a:prstGeom prst="line">
            <a:avLst/>
          </a:prstGeom>
          <a:noFill/>
          <a:ln w="28575" cap="flat" cmpd="sng" algn="ctr">
            <a:solidFill>
              <a:srgbClr val="FF0000"/>
            </a:solidFill>
            <a:prstDash val="dash"/>
            <a:tailEnd type="none"/>
          </a:ln>
          <a:effectLst/>
        </p:spPr>
      </p:cxnSp>
      <p:cxnSp>
        <p:nvCxnSpPr>
          <p:cNvPr id="35" name="Gerader Verbinder 32"/>
          <p:cNvCxnSpPr/>
          <p:nvPr/>
        </p:nvCxnSpPr>
        <p:spPr>
          <a:xfrm flipV="1">
            <a:off x="3203512" y="4845226"/>
            <a:ext cx="1452563" cy="428180"/>
          </a:xfrm>
          <a:prstGeom prst="line">
            <a:avLst/>
          </a:prstGeom>
          <a:noFill/>
          <a:ln w="28575" cap="flat" cmpd="sng" algn="ctr">
            <a:solidFill>
              <a:srgbClr val="FF0000"/>
            </a:solidFill>
            <a:prstDash val="dash"/>
            <a:tailEnd type="none"/>
          </a:ln>
          <a:effectLst/>
        </p:spPr>
      </p:cxnSp>
      <p:sp>
        <p:nvSpPr>
          <p:cNvPr id="36" name="Textfeld 35"/>
          <p:cNvSpPr txBox="1"/>
          <p:nvPr/>
        </p:nvSpPr>
        <p:spPr>
          <a:xfrm>
            <a:off x="3947941" y="4568225"/>
            <a:ext cx="700430" cy="300082"/>
          </a:xfrm>
          <a:prstGeom prst="rect">
            <a:avLst/>
          </a:prstGeom>
          <a:solidFill>
            <a:srgbClr val="FFFFFF"/>
          </a:solidFill>
          <a:ln w="25400" cap="flat" cmpd="sng" algn="ctr">
            <a:solidFill>
              <a:srgbClr val="000000"/>
            </a:solidFill>
            <a:prstDash val="solid"/>
          </a:ln>
          <a:effectLst/>
        </p:spPr>
        <p:txBody>
          <a:bodyPr vert="horz" wrap="square" rtlCol="0">
            <a:spAutoFit/>
          </a:bodyPr>
          <a:lstStyle/>
          <a:p>
            <a:pPr marL="0" marR="0" lvl="0" indent="0" defTabSz="1088502" eaLnBrk="1" fontAlgn="auto" latinLnBrk="0" hangingPunct="1">
              <a:lnSpc>
                <a:spcPct val="100000"/>
              </a:lnSpc>
              <a:spcBef>
                <a:spcPts val="0"/>
              </a:spcBef>
              <a:spcAft>
                <a:spcPts val="0"/>
              </a:spcAft>
              <a:buClrTx/>
              <a:buSzTx/>
              <a:buFontTx/>
              <a:buNone/>
              <a:tabLst/>
              <a:defRPr/>
            </a:pPr>
            <a:r>
              <a:rPr kumimoji="0" lang="de-DE" sz="1350" b="0" i="0" u="none" strike="noStrike" kern="0" cap="none" spc="0" normalizeH="0" baseline="0" noProof="0" dirty="0">
                <a:ln>
                  <a:noFill/>
                </a:ln>
                <a:solidFill>
                  <a:srgbClr val="000000"/>
                </a:solidFill>
                <a:effectLst/>
                <a:uLnTx/>
                <a:uFillTx/>
                <a:latin typeface="Imago Pro Book"/>
                <a:ea typeface="+mn-ea"/>
                <a:cs typeface="Arial" panose="020B0604020202020204" pitchFamily="34" charset="0"/>
              </a:rPr>
              <a:t>4.0°</a:t>
            </a:r>
          </a:p>
        </p:txBody>
      </p:sp>
      <p:cxnSp>
        <p:nvCxnSpPr>
          <p:cNvPr id="37" name="Gerader Verbinder 34"/>
          <p:cNvCxnSpPr/>
          <p:nvPr/>
        </p:nvCxnSpPr>
        <p:spPr>
          <a:xfrm flipV="1">
            <a:off x="8408874" y="5106975"/>
            <a:ext cx="1643063" cy="357188"/>
          </a:xfrm>
          <a:prstGeom prst="line">
            <a:avLst/>
          </a:prstGeom>
          <a:noFill/>
          <a:ln w="28575" cap="flat" cmpd="sng" algn="ctr">
            <a:solidFill>
              <a:srgbClr val="FF0000"/>
            </a:solidFill>
            <a:prstDash val="dash"/>
            <a:tailEnd type="none"/>
          </a:ln>
          <a:effectLst/>
        </p:spPr>
      </p:cxnSp>
      <p:cxnSp>
        <p:nvCxnSpPr>
          <p:cNvPr id="38" name="Gerader Verbinder 35"/>
          <p:cNvCxnSpPr/>
          <p:nvPr/>
        </p:nvCxnSpPr>
        <p:spPr>
          <a:xfrm flipV="1">
            <a:off x="8435664" y="4845226"/>
            <a:ext cx="1592153" cy="493922"/>
          </a:xfrm>
          <a:prstGeom prst="line">
            <a:avLst/>
          </a:prstGeom>
          <a:noFill/>
          <a:ln w="28575" cap="flat" cmpd="sng" algn="ctr">
            <a:solidFill>
              <a:srgbClr val="FF0000"/>
            </a:solidFill>
            <a:prstDash val="dash"/>
            <a:tailEnd type="none"/>
          </a:ln>
          <a:effectLst/>
        </p:spPr>
      </p:cxnSp>
      <p:sp>
        <p:nvSpPr>
          <p:cNvPr id="39" name="Textfeld 38"/>
          <p:cNvSpPr txBox="1"/>
          <p:nvPr/>
        </p:nvSpPr>
        <p:spPr>
          <a:xfrm>
            <a:off x="9346695" y="4467064"/>
            <a:ext cx="681121" cy="300082"/>
          </a:xfrm>
          <a:prstGeom prst="rect">
            <a:avLst/>
          </a:prstGeom>
          <a:solidFill>
            <a:srgbClr val="FFFFFF"/>
          </a:solidFill>
          <a:ln w="25400" cap="flat" cmpd="sng" algn="ctr">
            <a:solidFill>
              <a:srgbClr val="000000"/>
            </a:solidFill>
            <a:prstDash val="solid"/>
          </a:ln>
          <a:effectLst/>
        </p:spPr>
        <p:txBody>
          <a:bodyPr vert="horz" wrap="square" rtlCol="0">
            <a:spAutoFit/>
          </a:bodyPr>
          <a:lstStyle/>
          <a:p>
            <a:pPr marL="0" marR="0" lvl="0" indent="0" defTabSz="1088502" eaLnBrk="1" fontAlgn="auto" latinLnBrk="0" hangingPunct="1">
              <a:lnSpc>
                <a:spcPct val="100000"/>
              </a:lnSpc>
              <a:spcBef>
                <a:spcPts val="0"/>
              </a:spcBef>
              <a:spcAft>
                <a:spcPts val="0"/>
              </a:spcAft>
              <a:buClrTx/>
              <a:buSzTx/>
              <a:buFontTx/>
              <a:buNone/>
              <a:tabLst/>
              <a:defRPr/>
            </a:pPr>
            <a:r>
              <a:rPr kumimoji="0" lang="de-DE" sz="1350" b="0" i="0" u="none" strike="noStrike" kern="0" cap="none" spc="0" normalizeH="0" baseline="0" noProof="0" dirty="0">
                <a:ln>
                  <a:noFill/>
                </a:ln>
                <a:solidFill>
                  <a:srgbClr val="000000"/>
                </a:solidFill>
                <a:effectLst/>
                <a:uLnTx/>
                <a:uFillTx/>
                <a:latin typeface="Imago Pro Book"/>
                <a:ea typeface="+mn-ea"/>
                <a:cs typeface="Arial" panose="020B0604020202020204" pitchFamily="34" charset="0"/>
              </a:rPr>
              <a:t>4.9°</a:t>
            </a:r>
          </a:p>
        </p:txBody>
      </p:sp>
      <p:sp>
        <p:nvSpPr>
          <p:cNvPr id="40" name="Rechteck 39"/>
          <p:cNvSpPr/>
          <p:nvPr/>
        </p:nvSpPr>
        <p:spPr>
          <a:xfrm>
            <a:off x="6910229" y="3993695"/>
            <a:ext cx="1244419" cy="1956571"/>
          </a:xfrm>
          <a:prstGeom prst="rect">
            <a:avLst/>
          </a:prstGeom>
          <a:solidFill>
            <a:srgbClr val="FFFFFF"/>
          </a:solidFill>
          <a:ln w="25400" cap="flat" cmpd="sng" algn="ctr">
            <a:solidFill>
              <a:srgbClr val="FFFFFF"/>
            </a:solidFill>
            <a:prstDash val="solid"/>
          </a:ln>
          <a:effectLst/>
        </p:spPr>
        <p:txBody>
          <a:bodyPr rtlCol="0" anchor="t"/>
          <a:lstStyle/>
          <a:p>
            <a:pPr marL="0" marR="0" lvl="0" indent="0" defTabSz="1088502" eaLnBrk="1" fontAlgn="auto" latinLnBrk="0" hangingPunct="1">
              <a:lnSpc>
                <a:spcPct val="100000"/>
              </a:lnSpc>
              <a:spcBef>
                <a:spcPts val="0"/>
              </a:spcBef>
              <a:spcAft>
                <a:spcPts val="0"/>
              </a:spcAft>
              <a:buClrTx/>
              <a:buSzTx/>
              <a:buFontTx/>
              <a:buNone/>
              <a:tabLst/>
              <a:defRPr/>
            </a:pPr>
            <a:endParaRPr kumimoji="0" lang="de-DE" sz="1350" b="0" i="0" u="none" strike="noStrike" kern="0" cap="none" spc="0" normalizeH="0" baseline="0" noProof="0" dirty="0" err="1">
              <a:ln>
                <a:noFill/>
              </a:ln>
              <a:solidFill>
                <a:srgbClr val="666666"/>
              </a:solidFill>
              <a:effectLst/>
              <a:uLnTx/>
              <a:uFillTx/>
              <a:latin typeface="Imago Pro Book"/>
              <a:ea typeface="+mn-ea"/>
              <a:cs typeface="Arial" panose="020B0604020202020204" pitchFamily="34" charset="0"/>
            </a:endParaRPr>
          </a:p>
        </p:txBody>
      </p:sp>
      <p:sp>
        <p:nvSpPr>
          <p:cNvPr id="41" name="Rechteck 40"/>
          <p:cNvSpPr/>
          <p:nvPr/>
        </p:nvSpPr>
        <p:spPr>
          <a:xfrm>
            <a:off x="5397532" y="1576120"/>
            <a:ext cx="771322" cy="2311691"/>
          </a:xfrm>
          <a:prstGeom prst="rect">
            <a:avLst/>
          </a:prstGeom>
          <a:solidFill>
            <a:srgbClr val="FFFFFF"/>
          </a:solidFill>
          <a:ln w="9525" cap="flat" cmpd="sng" algn="ctr">
            <a:solidFill>
              <a:srgbClr val="FFFFFF"/>
            </a:solidFill>
            <a:prstDash val="solid"/>
          </a:ln>
          <a:effectLst/>
        </p:spPr>
        <p:txBody>
          <a:bodyPr rtlCol="0" anchor="t"/>
          <a:lstStyle/>
          <a:p>
            <a:pPr marL="0" marR="0" lvl="0" indent="0" defTabSz="1088502"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dirty="0">
              <a:ln>
                <a:noFill/>
              </a:ln>
              <a:solidFill>
                <a:srgbClr val="666666"/>
              </a:solidFill>
              <a:effectLst/>
              <a:uLnTx/>
              <a:uFillTx/>
              <a:latin typeface="Imago Pro Book"/>
              <a:ea typeface="+mn-ea"/>
              <a:cs typeface="Arial" panose="020B0604020202020204" pitchFamily="34" charset="0"/>
            </a:endParaRPr>
          </a:p>
        </p:txBody>
      </p:sp>
      <p:sp>
        <p:nvSpPr>
          <p:cNvPr id="42" name="Rechteck 41"/>
          <p:cNvSpPr/>
          <p:nvPr/>
        </p:nvSpPr>
        <p:spPr>
          <a:xfrm>
            <a:off x="8076526" y="1574291"/>
            <a:ext cx="999050" cy="2311691"/>
          </a:xfrm>
          <a:prstGeom prst="rect">
            <a:avLst/>
          </a:prstGeom>
          <a:solidFill>
            <a:srgbClr val="FFFFFF"/>
          </a:solidFill>
          <a:ln w="9525" cap="flat" cmpd="sng" algn="ctr">
            <a:solidFill>
              <a:srgbClr val="FFFFFF"/>
            </a:solidFill>
            <a:prstDash val="solid"/>
          </a:ln>
          <a:effectLst/>
        </p:spPr>
        <p:txBody>
          <a:bodyPr rtlCol="0" anchor="t"/>
          <a:lstStyle/>
          <a:p>
            <a:pPr marL="0" marR="0" lvl="0" indent="0" defTabSz="1088502"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dirty="0">
              <a:ln>
                <a:noFill/>
              </a:ln>
              <a:solidFill>
                <a:srgbClr val="666666"/>
              </a:solidFill>
              <a:effectLst/>
              <a:uLnTx/>
              <a:uFillTx/>
              <a:latin typeface="Imago Pro Book"/>
              <a:ea typeface="+mn-ea"/>
              <a:cs typeface="Arial" panose="020B0604020202020204" pitchFamily="34" charset="0"/>
            </a:endParaRPr>
          </a:p>
        </p:txBody>
      </p:sp>
      <p:sp>
        <p:nvSpPr>
          <p:cNvPr id="43" name="Textfeld 42"/>
          <p:cNvSpPr txBox="1"/>
          <p:nvPr/>
        </p:nvSpPr>
        <p:spPr>
          <a:xfrm>
            <a:off x="6421679" y="4722855"/>
            <a:ext cx="1330902" cy="738664"/>
          </a:xfrm>
          <a:prstGeom prst="rect">
            <a:avLst/>
          </a:prstGeom>
          <a:noFill/>
        </p:spPr>
        <p:txBody>
          <a:bodyPr wrap="square" rtlCol="0">
            <a:spAutoFit/>
          </a:bodyPr>
          <a:lstStyle/>
          <a:p>
            <a:pPr defTabSz="1088502" fontAlgn="auto">
              <a:spcBef>
                <a:spcPts val="0"/>
              </a:spcBef>
              <a:spcAft>
                <a:spcPts val="0"/>
              </a:spcAft>
            </a:pPr>
            <a:r>
              <a:rPr lang="en-US" sz="2100" dirty="0">
                <a:solidFill>
                  <a:srgbClr val="000000"/>
                </a:solidFill>
                <a:ea typeface="+mn-ea"/>
                <a:cs typeface="Arial" panose="020B0604020202020204" pitchFamily="34" charset="0"/>
              </a:rPr>
              <a:t>Fully </a:t>
            </a:r>
          </a:p>
          <a:p>
            <a:pPr defTabSz="1088502" fontAlgn="auto">
              <a:spcBef>
                <a:spcPts val="0"/>
              </a:spcBef>
              <a:spcAft>
                <a:spcPts val="0"/>
              </a:spcAft>
            </a:pPr>
            <a:r>
              <a:rPr lang="en-US" sz="2100" dirty="0">
                <a:solidFill>
                  <a:srgbClr val="000000"/>
                </a:solidFill>
                <a:ea typeface="+mn-ea"/>
                <a:cs typeface="Arial" panose="020B0604020202020204" pitchFamily="34" charset="0"/>
              </a:rPr>
              <a:t>deployed</a:t>
            </a:r>
            <a:endParaRPr lang="en-US" sz="2100" dirty="0">
              <a:solidFill>
                <a:srgbClr val="FF0000"/>
              </a:solidFill>
              <a:ea typeface="+mn-ea"/>
              <a:cs typeface="Arial" panose="020B0604020202020204" pitchFamily="34" charset="0"/>
            </a:endParaRPr>
          </a:p>
        </p:txBody>
      </p:sp>
      <p:sp>
        <p:nvSpPr>
          <p:cNvPr id="44" name="Textfeld 43"/>
          <p:cNvSpPr txBox="1"/>
          <p:nvPr/>
        </p:nvSpPr>
        <p:spPr>
          <a:xfrm>
            <a:off x="4766482" y="2574628"/>
            <a:ext cx="1106341" cy="415498"/>
          </a:xfrm>
          <a:prstGeom prst="rect">
            <a:avLst/>
          </a:prstGeom>
          <a:noFill/>
        </p:spPr>
        <p:txBody>
          <a:bodyPr wrap="square" rtlCol="0">
            <a:spAutoFit/>
          </a:bodyPr>
          <a:lstStyle/>
          <a:p>
            <a:pPr defTabSz="1088502" fontAlgn="auto">
              <a:spcBef>
                <a:spcPts val="0"/>
              </a:spcBef>
              <a:spcAft>
                <a:spcPts val="0"/>
              </a:spcAft>
            </a:pPr>
            <a:r>
              <a:rPr lang="en-US" sz="2100" dirty="0">
                <a:solidFill>
                  <a:srgbClr val="000000"/>
                </a:solidFill>
                <a:ea typeface="+mn-ea"/>
                <a:cs typeface="Arial" panose="020B0604020202020204" pitchFamily="34" charset="0"/>
              </a:rPr>
              <a:t>Closed</a:t>
            </a:r>
          </a:p>
        </p:txBody>
      </p:sp>
      <p:sp>
        <p:nvSpPr>
          <p:cNvPr id="45" name="Rechteck 44"/>
          <p:cNvSpPr/>
          <p:nvPr/>
        </p:nvSpPr>
        <p:spPr>
          <a:xfrm>
            <a:off x="1525606" y="4309738"/>
            <a:ext cx="1244419" cy="1791244"/>
          </a:xfrm>
          <a:prstGeom prst="rect">
            <a:avLst/>
          </a:prstGeom>
          <a:solidFill>
            <a:srgbClr val="FFFFFF"/>
          </a:solidFill>
          <a:ln w="25400" cap="flat" cmpd="sng" algn="ctr">
            <a:solidFill>
              <a:srgbClr val="FFFFFF"/>
            </a:solidFill>
            <a:prstDash val="solid"/>
          </a:ln>
          <a:effectLst/>
        </p:spPr>
        <p:txBody>
          <a:bodyPr rtlCol="0" anchor="t"/>
          <a:lstStyle/>
          <a:p>
            <a:pPr marL="0" marR="0" lvl="0" indent="0" defTabSz="1088502" eaLnBrk="1" fontAlgn="auto" latinLnBrk="0" hangingPunct="1">
              <a:lnSpc>
                <a:spcPct val="100000"/>
              </a:lnSpc>
              <a:spcBef>
                <a:spcPts val="0"/>
              </a:spcBef>
              <a:spcAft>
                <a:spcPts val="0"/>
              </a:spcAft>
              <a:buClrTx/>
              <a:buSzTx/>
              <a:buFontTx/>
              <a:buNone/>
              <a:tabLst/>
              <a:defRPr/>
            </a:pPr>
            <a:endParaRPr kumimoji="0" lang="de-DE" sz="1350" b="0" i="0" u="none" strike="noStrike" kern="0" cap="none" spc="0" normalizeH="0" baseline="0" noProof="0" dirty="0" err="1">
              <a:ln>
                <a:noFill/>
              </a:ln>
              <a:solidFill>
                <a:srgbClr val="666666"/>
              </a:solidFill>
              <a:effectLst/>
              <a:uLnTx/>
              <a:uFillTx/>
              <a:latin typeface="Imago Pro Book"/>
              <a:ea typeface="+mn-ea"/>
              <a:cs typeface="Arial" panose="020B0604020202020204" pitchFamily="34" charset="0"/>
            </a:endParaRPr>
          </a:p>
        </p:txBody>
      </p:sp>
      <p:sp>
        <p:nvSpPr>
          <p:cNvPr id="46" name="Rechteck 45"/>
          <p:cNvSpPr/>
          <p:nvPr/>
        </p:nvSpPr>
        <p:spPr>
          <a:xfrm>
            <a:off x="4712880" y="4187986"/>
            <a:ext cx="1244419" cy="1532216"/>
          </a:xfrm>
          <a:prstGeom prst="rect">
            <a:avLst/>
          </a:prstGeom>
          <a:solidFill>
            <a:srgbClr val="FFFFFF"/>
          </a:solidFill>
          <a:ln w="25400" cap="flat" cmpd="sng" algn="ctr">
            <a:solidFill>
              <a:srgbClr val="FFFFFF"/>
            </a:solidFill>
            <a:prstDash val="solid"/>
          </a:ln>
          <a:effectLst/>
        </p:spPr>
        <p:txBody>
          <a:bodyPr rtlCol="0" anchor="t"/>
          <a:lstStyle/>
          <a:p>
            <a:pPr marL="0" marR="0" lvl="0" indent="0" defTabSz="1088502" eaLnBrk="1" fontAlgn="auto" latinLnBrk="0" hangingPunct="1">
              <a:lnSpc>
                <a:spcPct val="100000"/>
              </a:lnSpc>
              <a:spcBef>
                <a:spcPts val="0"/>
              </a:spcBef>
              <a:spcAft>
                <a:spcPts val="0"/>
              </a:spcAft>
              <a:buClrTx/>
              <a:buSzTx/>
              <a:buFontTx/>
              <a:buNone/>
              <a:tabLst/>
              <a:defRPr/>
            </a:pPr>
            <a:endParaRPr kumimoji="0" lang="de-DE" sz="1350" b="0" i="0" u="none" strike="noStrike" kern="0" cap="none" spc="0" normalizeH="0" baseline="0" noProof="0" dirty="0" err="1">
              <a:ln>
                <a:noFill/>
              </a:ln>
              <a:solidFill>
                <a:srgbClr val="666666"/>
              </a:solidFill>
              <a:effectLst/>
              <a:uLnTx/>
              <a:uFillTx/>
              <a:latin typeface="Imago Pro Book"/>
              <a:ea typeface="+mn-ea"/>
              <a:cs typeface="Arial" panose="020B0604020202020204" pitchFamily="34" charset="0"/>
            </a:endParaRPr>
          </a:p>
        </p:txBody>
      </p:sp>
      <p:sp>
        <p:nvSpPr>
          <p:cNvPr id="47" name="Textfeld 46"/>
          <p:cNvSpPr txBox="1"/>
          <p:nvPr/>
        </p:nvSpPr>
        <p:spPr>
          <a:xfrm>
            <a:off x="953187" y="4743118"/>
            <a:ext cx="1816838" cy="738664"/>
          </a:xfrm>
          <a:prstGeom prst="rect">
            <a:avLst/>
          </a:prstGeom>
          <a:noFill/>
        </p:spPr>
        <p:txBody>
          <a:bodyPr wrap="square" rtlCol="0">
            <a:spAutoFit/>
          </a:bodyPr>
          <a:lstStyle/>
          <a:p>
            <a:pPr defTabSz="1088502" fontAlgn="auto">
              <a:spcBef>
                <a:spcPts val="0"/>
              </a:spcBef>
              <a:spcAft>
                <a:spcPts val="0"/>
              </a:spcAft>
            </a:pPr>
            <a:r>
              <a:rPr lang="en-US" sz="2100" dirty="0">
                <a:solidFill>
                  <a:srgbClr val="000000"/>
                </a:solidFill>
                <a:ea typeface="+mn-ea"/>
                <a:cs typeface="Arial" panose="020B0604020202020204" pitchFamily="34" charset="0"/>
              </a:rPr>
              <a:t>Intended height</a:t>
            </a:r>
          </a:p>
        </p:txBody>
      </p:sp>
      <p:sp>
        <p:nvSpPr>
          <p:cNvPr id="48" name="Textfeld 47"/>
          <p:cNvSpPr txBox="1"/>
          <p:nvPr/>
        </p:nvSpPr>
        <p:spPr>
          <a:xfrm>
            <a:off x="5527918" y="4359927"/>
            <a:ext cx="806883" cy="300082"/>
          </a:xfrm>
          <a:prstGeom prst="rect">
            <a:avLst/>
          </a:prstGeom>
          <a:solidFill>
            <a:srgbClr val="FFFFFF"/>
          </a:solidFill>
          <a:ln w="25400" cap="flat" cmpd="sng" algn="ctr">
            <a:solidFill>
              <a:srgbClr val="000000"/>
            </a:solidFill>
            <a:prstDash val="solid"/>
          </a:ln>
          <a:effectLst/>
        </p:spPr>
        <p:txBody>
          <a:bodyPr vert="horz" wrap="square" rtlCol="0">
            <a:spAutoFit/>
          </a:bodyPr>
          <a:lstStyle/>
          <a:p>
            <a:pPr marL="0" marR="0" lvl="0" indent="0" defTabSz="1088502" eaLnBrk="1" fontAlgn="auto" latinLnBrk="0" hangingPunct="1">
              <a:lnSpc>
                <a:spcPct val="100000"/>
              </a:lnSpc>
              <a:spcBef>
                <a:spcPts val="0"/>
              </a:spcBef>
              <a:spcAft>
                <a:spcPts val="0"/>
              </a:spcAft>
              <a:buClrTx/>
              <a:buSzTx/>
              <a:buFontTx/>
              <a:buNone/>
              <a:tabLst/>
              <a:defRPr/>
            </a:pPr>
            <a:r>
              <a:rPr kumimoji="0" lang="el-GR" sz="1350" b="0" i="0" u="none" strike="noStrike" kern="0" cap="none" spc="0" normalizeH="0" baseline="0" noProof="0" dirty="0">
                <a:ln>
                  <a:noFill/>
                </a:ln>
                <a:solidFill>
                  <a:srgbClr val="000000"/>
                </a:solidFill>
                <a:effectLst/>
                <a:uLnTx/>
                <a:uFillTx/>
                <a:latin typeface="Imago Pro Book"/>
                <a:ea typeface="+mn-ea"/>
                <a:cs typeface="Arial" panose="020B0604020202020204" pitchFamily="34" charset="0"/>
              </a:rPr>
              <a:t>Δ</a:t>
            </a:r>
            <a:r>
              <a:rPr kumimoji="0" lang="fr-FR" sz="1350" b="0" i="0" u="none" strike="noStrike" kern="0" cap="none" spc="0" normalizeH="0" baseline="0" noProof="0" dirty="0">
                <a:ln>
                  <a:noFill/>
                </a:ln>
                <a:solidFill>
                  <a:srgbClr val="000000"/>
                </a:solidFill>
                <a:effectLst/>
                <a:uLnTx/>
                <a:uFillTx/>
                <a:latin typeface="Imago Pro Book"/>
                <a:ea typeface="+mn-ea"/>
                <a:cs typeface="Arial" panose="020B0604020202020204" pitchFamily="34" charset="0"/>
              </a:rPr>
              <a:t> </a:t>
            </a:r>
            <a:r>
              <a:rPr kumimoji="0" lang="de-DE" sz="1350" b="0" i="0" u="none" strike="noStrike" kern="0" cap="none" spc="0" normalizeH="0" baseline="0" noProof="0" dirty="0">
                <a:ln>
                  <a:noFill/>
                </a:ln>
                <a:solidFill>
                  <a:srgbClr val="000000"/>
                </a:solidFill>
                <a:effectLst/>
                <a:uLnTx/>
                <a:uFillTx/>
                <a:latin typeface="Imago Pro Book"/>
                <a:ea typeface="+mn-ea"/>
                <a:cs typeface="Arial" panose="020B0604020202020204" pitchFamily="34" charset="0"/>
              </a:rPr>
              <a:t>0.9°</a:t>
            </a:r>
          </a:p>
        </p:txBody>
      </p:sp>
    </p:spTree>
    <p:extLst>
      <p:ext uri="{BB962C8B-B14F-4D97-AF65-F5344CB8AC3E}">
        <p14:creationId xmlns:p14="http://schemas.microsoft.com/office/powerpoint/2010/main" val="37085557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p:cNvSpPr>
            <a:spLocks noGrp="1"/>
          </p:cNvSpPr>
          <p:nvPr>
            <p:ph type="sldNum" sz="quarter" idx="11"/>
          </p:nvPr>
        </p:nvSpPr>
        <p:spPr/>
        <p:txBody>
          <a:bodyPr/>
          <a:lstStyle/>
          <a:p>
            <a:r>
              <a:rPr lang="de-DE" dirty="0"/>
              <a:t>Page </a:t>
            </a:r>
            <a:fld id="{AA807A42-CF27-4B84-8583-18EBE418342E}" type="slidenum">
              <a:rPr lang="de-DE" smtClean="0"/>
              <a:pPr/>
              <a:t>14</a:t>
            </a:fld>
            <a:endParaRPr lang="de-DE" dirty="0"/>
          </a:p>
        </p:txBody>
      </p:sp>
      <p:sp>
        <p:nvSpPr>
          <p:cNvPr id="20" name="Rechteck 19"/>
          <p:cNvSpPr/>
          <p:nvPr/>
        </p:nvSpPr>
        <p:spPr>
          <a:xfrm>
            <a:off x="10214736" y="3690876"/>
            <a:ext cx="999050" cy="2064353"/>
          </a:xfrm>
          <a:prstGeom prst="rect">
            <a:avLst/>
          </a:prstGeom>
          <a:solidFill>
            <a:srgbClr val="FFFFFF"/>
          </a:solidFill>
          <a:ln w="9525" cap="flat" cmpd="sng" algn="ctr">
            <a:noFill/>
            <a:prstDash val="solid"/>
          </a:ln>
          <a:effectLst/>
        </p:spPr>
        <p:txBody>
          <a:bodyPr rtlCol="0" anchor="t"/>
          <a:lstStyle/>
          <a:p>
            <a:pPr marL="0" marR="0" lvl="0" indent="0" defTabSz="1088502"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dirty="0">
              <a:ln>
                <a:noFill/>
              </a:ln>
              <a:solidFill>
                <a:srgbClr val="666666"/>
              </a:solidFill>
              <a:effectLst/>
              <a:uLnTx/>
              <a:uFillTx/>
              <a:latin typeface="Imago Pro Book"/>
              <a:ea typeface="+mn-ea"/>
              <a:cs typeface="Arial" panose="020B0604020202020204" pitchFamily="34" charset="0"/>
            </a:endParaRPr>
          </a:p>
        </p:txBody>
      </p:sp>
      <p:sp>
        <p:nvSpPr>
          <p:cNvPr id="25" name="Rechteck 24"/>
          <p:cNvSpPr/>
          <p:nvPr/>
        </p:nvSpPr>
        <p:spPr>
          <a:xfrm>
            <a:off x="1419334" y="4267410"/>
            <a:ext cx="999050" cy="1781629"/>
          </a:xfrm>
          <a:prstGeom prst="rect">
            <a:avLst/>
          </a:prstGeom>
          <a:solidFill>
            <a:srgbClr val="FFFFFF"/>
          </a:solidFill>
          <a:ln w="9525" cap="flat" cmpd="sng" algn="ctr">
            <a:noFill/>
            <a:prstDash val="solid"/>
          </a:ln>
          <a:effectLst/>
        </p:spPr>
        <p:txBody>
          <a:bodyPr rtlCol="0" anchor="t"/>
          <a:lstStyle/>
          <a:p>
            <a:pPr marL="0" marR="0" lvl="0" indent="0" defTabSz="1088502"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dirty="0">
              <a:ln>
                <a:noFill/>
              </a:ln>
              <a:solidFill>
                <a:srgbClr val="666666"/>
              </a:solidFill>
              <a:effectLst/>
              <a:uLnTx/>
              <a:uFillTx/>
              <a:latin typeface="Imago Pro Book"/>
              <a:ea typeface="+mn-ea"/>
              <a:cs typeface="Arial" panose="020B0604020202020204" pitchFamily="34" charset="0"/>
            </a:endParaRPr>
          </a:p>
        </p:txBody>
      </p:sp>
      <p:sp>
        <p:nvSpPr>
          <p:cNvPr id="5" name="Titel 1"/>
          <p:cNvSpPr txBox="1">
            <a:spLocks/>
          </p:cNvSpPr>
          <p:nvPr/>
        </p:nvSpPr>
        <p:spPr>
          <a:xfrm>
            <a:off x="551574" y="405458"/>
            <a:ext cx="8856000" cy="504000"/>
          </a:xfrm>
          <a:prstGeom prst="rect">
            <a:avLst/>
          </a:prstGeom>
        </p:spPr>
        <p:txBody>
          <a:bodyPr vert="horz" lIns="0" tIns="0" rIns="0" bIns="0" rtlCol="0" anchor="t" anchorCtr="0">
            <a:noAutofit/>
          </a:bodyPr>
          <a:lstStyle>
            <a:lvl1pPr algn="l" defTabSz="1088502" rtl="0" eaLnBrk="1" latinLnBrk="0" hangingPunct="1">
              <a:spcBef>
                <a:spcPct val="0"/>
              </a:spcBef>
              <a:buNone/>
              <a:defRPr sz="3000" kern="1200" spc="0" baseline="0">
                <a:solidFill>
                  <a:schemeClr val="tx1"/>
                </a:solidFill>
                <a:latin typeface="Arial" panose="020B0604020202020204" pitchFamily="34" charset="0"/>
                <a:ea typeface="+mj-ea"/>
                <a:cs typeface="Arial" panose="020B0604020202020204" pitchFamily="34" charset="0"/>
              </a:defRPr>
            </a:lvl1pPr>
          </a:lstStyle>
          <a:p>
            <a:pPr marL="0" marR="0" lvl="0" indent="0" algn="l" defTabSz="1088502" rtl="0" eaLnBrk="1" fontAlgn="auto" latinLnBrk="0" hangingPunct="1">
              <a:lnSpc>
                <a:spcPct val="100000"/>
              </a:lnSpc>
              <a:spcBef>
                <a:spcPct val="0"/>
              </a:spcBef>
              <a:spcAft>
                <a:spcPts val="0"/>
              </a:spcAft>
              <a:buClrTx/>
              <a:buSzTx/>
              <a:buFontTx/>
              <a:buNone/>
              <a:tabLst/>
              <a:defRPr/>
            </a:pPr>
            <a:r>
              <a:rPr kumimoji="0" lang="en-GB" sz="3000" b="0" i="0" u="none" strike="noStrike" kern="1200" cap="none" spc="0" normalizeH="0" baseline="0" noProof="0">
                <a:ln>
                  <a:noFill/>
                </a:ln>
                <a:solidFill>
                  <a:srgbClr val="000000"/>
                </a:solidFill>
                <a:effectLst/>
                <a:uLnTx/>
                <a:uFillTx/>
                <a:latin typeface="Arial" panose="020B0604020202020204" pitchFamily="34" charset="0"/>
                <a:ea typeface="+mj-ea"/>
                <a:cs typeface="Arial" panose="020B0604020202020204" pitchFamily="34" charset="0"/>
              </a:rPr>
              <a:t>TF-DPPS Comments</a:t>
            </a:r>
            <a:endParaRPr kumimoji="0" lang="en-GB" sz="3000" b="0" i="0" u="none" strike="noStrike" kern="1200" cap="none" spc="0" normalizeH="0" baseline="0" noProof="0" dirty="0">
              <a:ln>
                <a:noFill/>
              </a:ln>
              <a:solidFill>
                <a:srgbClr val="000000"/>
              </a:solidFill>
              <a:effectLst/>
              <a:uLnTx/>
              <a:uFillTx/>
              <a:latin typeface="Arial" panose="020B0604020202020204" pitchFamily="34" charset="0"/>
              <a:ea typeface="+mj-ea"/>
              <a:cs typeface="Arial" panose="020B0604020202020204" pitchFamily="34" charset="0"/>
            </a:endParaRPr>
          </a:p>
        </p:txBody>
      </p:sp>
      <p:sp>
        <p:nvSpPr>
          <p:cNvPr id="6" name="Textplatzhalter 3"/>
          <p:cNvSpPr txBox="1">
            <a:spLocks/>
          </p:cNvSpPr>
          <p:nvPr/>
        </p:nvSpPr>
        <p:spPr>
          <a:xfrm>
            <a:off x="549324" y="837506"/>
            <a:ext cx="8856000" cy="432000"/>
          </a:xfrm>
          <a:prstGeom prst="rect">
            <a:avLst/>
          </a:prstGeom>
        </p:spPr>
        <p:txBody>
          <a:bodyPr vert="horz" lIns="0" tIns="36000" rIns="0" bIns="0" rtlCol="0">
            <a:noAutofit/>
          </a:bodyPr>
          <a:lstStyle>
            <a:lvl1pPr marL="0" indent="0" algn="l" defTabSz="1088502" rtl="0" eaLnBrk="1" latinLnBrk="0" hangingPunct="1">
              <a:lnSpc>
                <a:spcPct val="110000"/>
              </a:lnSpc>
              <a:spcBef>
                <a:spcPts val="0"/>
              </a:spcBef>
              <a:buFont typeface="Arial" panose="020B0604020202020204" pitchFamily="34" charset="0"/>
              <a:buNone/>
              <a:defRPr lang="de-DE" sz="2000" kern="1200" dirty="0" smtClean="0">
                <a:solidFill>
                  <a:srgbClr val="A0A0A0"/>
                </a:solidFill>
                <a:latin typeface="Arial" panose="020B0604020202020204" pitchFamily="34" charset="0"/>
                <a:ea typeface="+mn-ea"/>
                <a:cs typeface="Arial" panose="020B0604020202020204" pitchFamily="34" charset="0"/>
              </a:defRPr>
            </a:lvl1pPr>
            <a:lvl2pPr marL="0" indent="0" algn="l" defTabSz="1088502" rtl="0" eaLnBrk="1" latinLnBrk="0" hangingPunct="1">
              <a:lnSpc>
                <a:spcPct val="110000"/>
              </a:lnSpc>
              <a:spcBef>
                <a:spcPts val="0"/>
              </a:spcBef>
              <a:buSzPct val="80000"/>
              <a:buFont typeface="Wingdings" panose="05000000000000000000" pitchFamily="2" charset="2"/>
              <a:buNone/>
              <a:defRPr lang="de-DE" sz="2000" kern="1200" dirty="0" smtClean="0">
                <a:solidFill>
                  <a:srgbClr val="A0A0A0"/>
                </a:solidFill>
                <a:latin typeface="Imago Pro Light" panose="02000503050000020004" pitchFamily="2" charset="0"/>
                <a:ea typeface="+mn-ea"/>
                <a:cs typeface="+mn-cs"/>
              </a:defRPr>
            </a:lvl2pPr>
            <a:lvl3pPr marL="0" indent="0" algn="l" defTabSz="1088502" rtl="0" eaLnBrk="1" latinLnBrk="0" hangingPunct="1">
              <a:lnSpc>
                <a:spcPct val="110000"/>
              </a:lnSpc>
              <a:spcBef>
                <a:spcPts val="0"/>
              </a:spcBef>
              <a:spcAft>
                <a:spcPts val="2400"/>
              </a:spcAft>
              <a:buFont typeface="+mj-lt"/>
              <a:buNone/>
              <a:defRPr lang="de-DE" sz="2000" kern="1200" dirty="0" smtClean="0">
                <a:solidFill>
                  <a:srgbClr val="A0A0A0"/>
                </a:solidFill>
                <a:latin typeface="Imago Pro Light" panose="02000503050000020004" pitchFamily="2" charset="0"/>
                <a:ea typeface="+mn-ea"/>
                <a:cs typeface="+mn-cs"/>
              </a:defRPr>
            </a:lvl3pPr>
            <a:lvl4pPr marL="0" indent="0" algn="l" defTabSz="1088502" rtl="0" eaLnBrk="1" latinLnBrk="0" hangingPunct="1">
              <a:lnSpc>
                <a:spcPct val="110000"/>
              </a:lnSpc>
              <a:spcBef>
                <a:spcPts val="0"/>
              </a:spcBef>
              <a:buSzPct val="80000"/>
              <a:buFont typeface="Wingdings" panose="05000000000000000000" pitchFamily="2" charset="2"/>
              <a:buNone/>
              <a:defRPr lang="de-DE" sz="2000" kern="1200" dirty="0" smtClean="0">
                <a:solidFill>
                  <a:srgbClr val="A0A0A0"/>
                </a:solidFill>
                <a:latin typeface="Imago Pro Light" panose="02000503050000020004" pitchFamily="2" charset="0"/>
                <a:ea typeface="+mn-ea"/>
                <a:cs typeface="+mn-cs"/>
              </a:defRPr>
            </a:lvl4pPr>
            <a:lvl5pPr marL="0" indent="0" algn="l" defTabSz="1088502" rtl="0" eaLnBrk="1" latinLnBrk="0" hangingPunct="1">
              <a:lnSpc>
                <a:spcPct val="110000"/>
              </a:lnSpc>
              <a:spcBef>
                <a:spcPts val="0"/>
              </a:spcBef>
              <a:buClrTx/>
              <a:buFont typeface="Arial" panose="020B0604020202020204" pitchFamily="34" charset="0"/>
              <a:buNone/>
              <a:defRPr lang="de-DE" sz="2000" kern="1200" dirty="0" smtClean="0">
                <a:solidFill>
                  <a:srgbClr val="A0A0A0"/>
                </a:solidFill>
                <a:latin typeface="Imago Pro Light" panose="02000503050000020004" pitchFamily="2" charset="0"/>
                <a:ea typeface="+mn-ea"/>
                <a:cs typeface="+mn-cs"/>
              </a:defRPr>
            </a:lvl5pPr>
            <a:lvl6pPr marL="0" indent="0" algn="l" defTabSz="1088502" rtl="0" eaLnBrk="1" latinLnBrk="0" hangingPunct="1">
              <a:lnSpc>
                <a:spcPct val="110000"/>
              </a:lnSpc>
              <a:spcBef>
                <a:spcPts val="0"/>
              </a:spcBef>
              <a:buFont typeface="Arial" panose="020B0604020202020204" pitchFamily="34" charset="0"/>
              <a:buNone/>
              <a:defRPr lang="de-DE" sz="2000" kern="1200" baseline="0" dirty="0" smtClean="0">
                <a:solidFill>
                  <a:srgbClr val="A0A0A0"/>
                </a:solidFill>
                <a:latin typeface="Imago Pro Light" panose="02000503050000020004" pitchFamily="2" charset="0"/>
                <a:ea typeface="+mn-ea"/>
                <a:cs typeface="+mn-cs"/>
              </a:defRPr>
            </a:lvl6pPr>
            <a:lvl7pPr marL="0" indent="0" algn="l" defTabSz="1088502" rtl="0" eaLnBrk="1" latinLnBrk="0" hangingPunct="1">
              <a:lnSpc>
                <a:spcPct val="110000"/>
              </a:lnSpc>
              <a:spcBef>
                <a:spcPts val="0"/>
              </a:spcBef>
              <a:buFont typeface="Arial" panose="020B0604020202020204" pitchFamily="34" charset="0"/>
              <a:buNone/>
              <a:defRPr lang="de-DE" sz="2000" kern="1200" dirty="0" smtClean="0">
                <a:solidFill>
                  <a:srgbClr val="A0A0A0"/>
                </a:solidFill>
                <a:latin typeface="Imago Pro Light" panose="02000503050000020004" pitchFamily="2" charset="0"/>
                <a:ea typeface="+mn-ea"/>
                <a:cs typeface="+mn-cs"/>
              </a:defRPr>
            </a:lvl7pPr>
            <a:lvl8pPr marL="0" indent="0" algn="l" defTabSz="1088502" rtl="0" eaLnBrk="1" latinLnBrk="0" hangingPunct="1">
              <a:lnSpc>
                <a:spcPct val="110000"/>
              </a:lnSpc>
              <a:spcBef>
                <a:spcPts val="0"/>
              </a:spcBef>
              <a:buFont typeface="Arial" panose="020B0604020202020204" pitchFamily="34" charset="0"/>
              <a:buNone/>
              <a:defRPr lang="de-DE" sz="2000" kern="1200" dirty="0" smtClean="0">
                <a:solidFill>
                  <a:srgbClr val="A0A0A0"/>
                </a:solidFill>
                <a:latin typeface="Imago Pro Light" panose="02000503050000020004" pitchFamily="2" charset="0"/>
                <a:ea typeface="+mn-ea"/>
                <a:cs typeface="+mn-cs"/>
              </a:defRPr>
            </a:lvl8pPr>
            <a:lvl9pPr marL="0" indent="0" algn="l" defTabSz="1088502" rtl="0" eaLnBrk="1" latinLnBrk="0" hangingPunct="1">
              <a:lnSpc>
                <a:spcPct val="110000"/>
              </a:lnSpc>
              <a:spcBef>
                <a:spcPts val="0"/>
              </a:spcBef>
              <a:buFont typeface="Arial" panose="020B0604020202020204" pitchFamily="34" charset="0"/>
              <a:buNone/>
              <a:defRPr lang="de-DE" sz="2000" kern="1200" dirty="0">
                <a:solidFill>
                  <a:srgbClr val="A0A0A0"/>
                </a:solidFill>
                <a:latin typeface="Imago Pro Light" panose="02000503050000020004" pitchFamily="2" charset="0"/>
                <a:ea typeface="+mn-ea"/>
                <a:cs typeface="+mn-cs"/>
              </a:defRPr>
            </a:lvl9pPr>
          </a:lstStyle>
          <a:p>
            <a:pPr marL="0" marR="0" lvl="0" indent="0" algn="l" defTabSz="1088502" rtl="0" eaLnBrk="1" fontAlgn="auto" latinLnBrk="0" hangingPunct="1">
              <a:lnSpc>
                <a:spcPct val="110000"/>
              </a:lnSpc>
              <a:spcBef>
                <a:spcPts val="0"/>
              </a:spcBef>
              <a:spcAft>
                <a:spcPts val="0"/>
              </a:spcAft>
              <a:buClrTx/>
              <a:buSzTx/>
              <a:buFont typeface="Arial" panose="020B0604020202020204" pitchFamily="34" charset="0"/>
              <a:buNone/>
              <a:tabLst/>
              <a:defRPr/>
            </a:pPr>
            <a:r>
              <a:rPr kumimoji="0" lang="en-US" sz="2000" b="0" i="0" u="none" strike="noStrike" kern="1200" cap="none" spc="0" normalizeH="0" baseline="0" noProof="0">
                <a:ln>
                  <a:noFill/>
                </a:ln>
                <a:solidFill>
                  <a:srgbClr val="A0A0A0"/>
                </a:solidFill>
                <a:effectLst/>
                <a:uLnTx/>
                <a:uFillTx/>
                <a:latin typeface="Arial" panose="020B0604020202020204" pitchFamily="34" charset="0"/>
                <a:ea typeface="+mn-ea"/>
                <a:cs typeface="Arial" panose="020B0604020202020204" pitchFamily="34" charset="0"/>
              </a:rPr>
              <a:t>Static Headform Test Procedure: OPENING ANGLE </a:t>
            </a:r>
            <a:endParaRPr kumimoji="0" lang="en-GB" sz="2000" b="0" i="0" u="none" strike="noStrike" kern="1200" cap="none" spc="0" normalizeH="0" baseline="0" noProof="0" dirty="0">
              <a:ln>
                <a:noFill/>
              </a:ln>
              <a:solidFill>
                <a:srgbClr val="A0A0A0"/>
              </a:solidFill>
              <a:effectLst/>
              <a:uLnTx/>
              <a:uFillTx/>
              <a:latin typeface="Arial" panose="020B0604020202020204" pitchFamily="34" charset="0"/>
              <a:ea typeface="+mn-ea"/>
              <a:cs typeface="Arial" panose="020B0604020202020204" pitchFamily="34" charset="0"/>
            </a:endParaRPr>
          </a:p>
        </p:txBody>
      </p:sp>
      <p:sp>
        <p:nvSpPr>
          <p:cNvPr id="7" name="Textfeld 6"/>
          <p:cNvSpPr txBox="1"/>
          <p:nvPr/>
        </p:nvSpPr>
        <p:spPr>
          <a:xfrm>
            <a:off x="607240" y="1487087"/>
            <a:ext cx="3776800" cy="1061829"/>
          </a:xfrm>
          <a:prstGeom prst="rect">
            <a:avLst/>
          </a:prstGeom>
          <a:noFill/>
        </p:spPr>
        <p:txBody>
          <a:bodyPr wrap="square" rtlCol="0">
            <a:spAutoFit/>
          </a:bodyPr>
          <a:lstStyle/>
          <a:p>
            <a:pPr defTabSz="1088502" fontAlgn="auto">
              <a:spcBef>
                <a:spcPts val="0"/>
              </a:spcBef>
              <a:spcAft>
                <a:spcPts val="0"/>
              </a:spcAft>
            </a:pPr>
            <a:r>
              <a:rPr lang="en-US" sz="2100" b="1" u="sng" dirty="0">
                <a:solidFill>
                  <a:srgbClr val="000000"/>
                </a:solidFill>
                <a:ea typeface="+mn-ea"/>
                <a:cs typeface="Arial" panose="020B0604020202020204" pitchFamily="34" charset="0"/>
              </a:rPr>
              <a:t>3. Fully active system </a:t>
            </a:r>
          </a:p>
          <a:p>
            <a:pPr defTabSz="1088502" fontAlgn="auto">
              <a:spcBef>
                <a:spcPts val="0"/>
              </a:spcBef>
              <a:spcAft>
                <a:spcPts val="0"/>
              </a:spcAft>
            </a:pPr>
            <a:r>
              <a:rPr lang="en-US" sz="2100" dirty="0">
                <a:solidFill>
                  <a:srgbClr val="000000"/>
                </a:solidFill>
                <a:ea typeface="+mn-ea"/>
                <a:cs typeface="Arial" panose="020B0604020202020204" pitchFamily="34" charset="0"/>
              </a:rPr>
              <a:t>(hinge and lock), long bonnet</a:t>
            </a:r>
          </a:p>
          <a:p>
            <a:pPr defTabSz="1088502" fontAlgn="auto">
              <a:spcBef>
                <a:spcPts val="0"/>
              </a:spcBef>
              <a:spcAft>
                <a:spcPts val="0"/>
              </a:spcAft>
            </a:pPr>
            <a:endParaRPr lang="en-US" sz="2100" dirty="0">
              <a:solidFill>
                <a:srgbClr val="FF0000"/>
              </a:solidFill>
              <a:ea typeface="+mn-ea"/>
              <a:cs typeface="Arial" panose="020B0604020202020204" pitchFamily="34" charset="0"/>
            </a:endParaRPr>
          </a:p>
        </p:txBody>
      </p:sp>
      <p:sp>
        <p:nvSpPr>
          <p:cNvPr id="8" name="Textfeld 7"/>
          <p:cNvSpPr txBox="1"/>
          <p:nvPr/>
        </p:nvSpPr>
        <p:spPr>
          <a:xfrm>
            <a:off x="6183782" y="4769019"/>
            <a:ext cx="1387876" cy="738664"/>
          </a:xfrm>
          <a:prstGeom prst="rect">
            <a:avLst/>
          </a:prstGeom>
          <a:noFill/>
        </p:spPr>
        <p:txBody>
          <a:bodyPr wrap="square" rtlCol="0">
            <a:spAutoFit/>
          </a:bodyPr>
          <a:lstStyle/>
          <a:p>
            <a:pPr defTabSz="1088502" fontAlgn="auto">
              <a:spcBef>
                <a:spcPts val="0"/>
              </a:spcBef>
              <a:spcAft>
                <a:spcPts val="0"/>
              </a:spcAft>
            </a:pPr>
            <a:r>
              <a:rPr lang="en-US" sz="2100" dirty="0">
                <a:solidFill>
                  <a:srgbClr val="000000"/>
                </a:solidFill>
                <a:ea typeface="+mn-ea"/>
                <a:cs typeface="Arial" panose="020B0604020202020204" pitchFamily="34" charset="0"/>
              </a:rPr>
              <a:t>Fully </a:t>
            </a:r>
          </a:p>
          <a:p>
            <a:pPr defTabSz="1088502" fontAlgn="auto">
              <a:spcBef>
                <a:spcPts val="0"/>
              </a:spcBef>
              <a:spcAft>
                <a:spcPts val="0"/>
              </a:spcAft>
            </a:pPr>
            <a:r>
              <a:rPr lang="en-US" sz="2100" dirty="0">
                <a:solidFill>
                  <a:srgbClr val="000000"/>
                </a:solidFill>
                <a:ea typeface="+mn-ea"/>
                <a:cs typeface="Arial" panose="020B0604020202020204" pitchFamily="34" charset="0"/>
              </a:rPr>
              <a:t>deployed</a:t>
            </a:r>
            <a:endParaRPr lang="en-US" sz="2100" dirty="0">
              <a:solidFill>
                <a:srgbClr val="FF0000"/>
              </a:solidFill>
              <a:ea typeface="+mn-ea"/>
              <a:cs typeface="Arial" panose="020B0604020202020204" pitchFamily="34" charset="0"/>
            </a:endParaRPr>
          </a:p>
        </p:txBody>
      </p:sp>
      <p:pic>
        <p:nvPicPr>
          <p:cNvPr id="9" name="Grafik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05650" y="4225332"/>
            <a:ext cx="2942627" cy="1886492"/>
          </a:xfrm>
          <a:prstGeom prst="rect">
            <a:avLst/>
          </a:prstGeom>
        </p:spPr>
      </p:pic>
      <p:pic>
        <p:nvPicPr>
          <p:cNvPr id="10" name="Grafik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74170" y="4189652"/>
            <a:ext cx="3076620" cy="1809000"/>
          </a:xfrm>
          <a:prstGeom prst="rect">
            <a:avLst/>
          </a:prstGeom>
        </p:spPr>
      </p:pic>
      <p:pic>
        <p:nvPicPr>
          <p:cNvPr id="11" name="Grafik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77250" y="1720245"/>
            <a:ext cx="3076620" cy="1809000"/>
          </a:xfrm>
          <a:prstGeom prst="rect">
            <a:avLst/>
          </a:prstGeom>
        </p:spPr>
      </p:pic>
      <p:cxnSp>
        <p:nvCxnSpPr>
          <p:cNvPr id="12" name="Gerader Verbinder 44"/>
          <p:cNvCxnSpPr/>
          <p:nvPr/>
        </p:nvCxnSpPr>
        <p:spPr>
          <a:xfrm flipV="1">
            <a:off x="7549614" y="2101657"/>
            <a:ext cx="2062494" cy="357530"/>
          </a:xfrm>
          <a:prstGeom prst="line">
            <a:avLst/>
          </a:prstGeom>
          <a:noFill/>
          <a:ln w="28575" cap="flat" cmpd="sng" algn="ctr">
            <a:solidFill>
              <a:srgbClr val="FF0000"/>
            </a:solidFill>
            <a:prstDash val="dash"/>
            <a:tailEnd type="none"/>
          </a:ln>
          <a:effectLst/>
        </p:spPr>
      </p:cxnSp>
      <p:cxnSp>
        <p:nvCxnSpPr>
          <p:cNvPr id="13" name="Gerader Verbinder 45"/>
          <p:cNvCxnSpPr/>
          <p:nvPr/>
        </p:nvCxnSpPr>
        <p:spPr>
          <a:xfrm flipV="1">
            <a:off x="2896700" y="4583326"/>
            <a:ext cx="2085410" cy="370557"/>
          </a:xfrm>
          <a:prstGeom prst="line">
            <a:avLst/>
          </a:prstGeom>
          <a:noFill/>
          <a:ln w="28575" cap="flat" cmpd="sng" algn="ctr">
            <a:solidFill>
              <a:srgbClr val="FF0000"/>
            </a:solidFill>
            <a:prstDash val="dash"/>
            <a:tailEnd type="none"/>
          </a:ln>
          <a:effectLst/>
        </p:spPr>
      </p:cxnSp>
      <p:cxnSp>
        <p:nvCxnSpPr>
          <p:cNvPr id="14" name="Gerader Verbinder 46"/>
          <p:cNvCxnSpPr/>
          <p:nvPr/>
        </p:nvCxnSpPr>
        <p:spPr>
          <a:xfrm flipV="1">
            <a:off x="2834884" y="4466651"/>
            <a:ext cx="2105481" cy="442463"/>
          </a:xfrm>
          <a:prstGeom prst="line">
            <a:avLst/>
          </a:prstGeom>
          <a:noFill/>
          <a:ln w="28575" cap="flat" cmpd="sng" algn="ctr">
            <a:solidFill>
              <a:srgbClr val="FF0000"/>
            </a:solidFill>
            <a:prstDash val="dash"/>
            <a:tailEnd type="none"/>
          </a:ln>
          <a:effectLst/>
        </p:spPr>
      </p:cxnSp>
      <p:sp>
        <p:nvSpPr>
          <p:cNvPr id="15" name="Textfeld 14"/>
          <p:cNvSpPr txBox="1"/>
          <p:nvPr/>
        </p:nvSpPr>
        <p:spPr>
          <a:xfrm>
            <a:off x="2799829" y="4305079"/>
            <a:ext cx="594160" cy="300082"/>
          </a:xfrm>
          <a:prstGeom prst="rect">
            <a:avLst/>
          </a:prstGeom>
          <a:solidFill>
            <a:srgbClr val="FFFFFF"/>
          </a:solidFill>
          <a:ln w="25400" cap="flat" cmpd="sng" algn="ctr">
            <a:solidFill>
              <a:srgbClr val="000000"/>
            </a:solidFill>
            <a:prstDash val="solid"/>
          </a:ln>
          <a:effectLst/>
        </p:spPr>
        <p:txBody>
          <a:bodyPr vert="horz" wrap="square" rtlCol="0">
            <a:spAutoFit/>
          </a:bodyPr>
          <a:lstStyle/>
          <a:p>
            <a:pPr marL="0" marR="0" lvl="0" indent="0" defTabSz="1088502" eaLnBrk="1" fontAlgn="auto" latinLnBrk="0" hangingPunct="1">
              <a:lnSpc>
                <a:spcPct val="100000"/>
              </a:lnSpc>
              <a:spcBef>
                <a:spcPts val="0"/>
              </a:spcBef>
              <a:spcAft>
                <a:spcPts val="0"/>
              </a:spcAft>
              <a:buClrTx/>
              <a:buSzTx/>
              <a:buFontTx/>
              <a:buNone/>
              <a:tabLst/>
              <a:defRPr/>
            </a:pPr>
            <a:r>
              <a:rPr kumimoji="0" lang="de-DE" sz="1350" b="0" i="0" u="none" strike="noStrike" kern="0" cap="none" spc="0" normalizeH="0" baseline="0" noProof="0" dirty="0">
                <a:ln>
                  <a:noFill/>
                </a:ln>
                <a:solidFill>
                  <a:srgbClr val="000000"/>
                </a:solidFill>
                <a:effectLst/>
                <a:uLnTx/>
                <a:uFillTx/>
                <a:latin typeface="Imago Pro Book"/>
                <a:ea typeface="+mn-ea"/>
                <a:cs typeface="Arial" panose="020B0604020202020204" pitchFamily="34" charset="0"/>
              </a:rPr>
              <a:t>1.7°</a:t>
            </a:r>
          </a:p>
        </p:txBody>
      </p:sp>
      <p:cxnSp>
        <p:nvCxnSpPr>
          <p:cNvPr id="16" name="Gerader Verbinder 48"/>
          <p:cNvCxnSpPr/>
          <p:nvPr/>
        </p:nvCxnSpPr>
        <p:spPr>
          <a:xfrm flipV="1">
            <a:off x="8394187" y="4514748"/>
            <a:ext cx="1903524" cy="434660"/>
          </a:xfrm>
          <a:prstGeom prst="line">
            <a:avLst/>
          </a:prstGeom>
          <a:noFill/>
          <a:ln w="28575" cap="flat" cmpd="sng" algn="ctr">
            <a:solidFill>
              <a:srgbClr val="FF0000"/>
            </a:solidFill>
            <a:prstDash val="dash"/>
            <a:tailEnd type="none"/>
          </a:ln>
          <a:effectLst/>
        </p:spPr>
      </p:cxnSp>
      <p:sp>
        <p:nvSpPr>
          <p:cNvPr id="17" name="Textfeld 16"/>
          <p:cNvSpPr txBox="1"/>
          <p:nvPr/>
        </p:nvSpPr>
        <p:spPr>
          <a:xfrm>
            <a:off x="8946353" y="4269087"/>
            <a:ext cx="702873" cy="300082"/>
          </a:xfrm>
          <a:prstGeom prst="rect">
            <a:avLst/>
          </a:prstGeom>
          <a:solidFill>
            <a:srgbClr val="FFFFFF"/>
          </a:solidFill>
          <a:ln w="25400" cap="flat" cmpd="sng" algn="ctr">
            <a:solidFill>
              <a:srgbClr val="000000"/>
            </a:solidFill>
            <a:prstDash val="solid"/>
          </a:ln>
          <a:effectLst/>
        </p:spPr>
        <p:txBody>
          <a:bodyPr vert="horz" wrap="square" rtlCol="0">
            <a:spAutoFit/>
          </a:bodyPr>
          <a:lstStyle/>
          <a:p>
            <a:pPr marL="0" marR="0" lvl="0" indent="0" defTabSz="1088502" eaLnBrk="1" fontAlgn="auto" latinLnBrk="0" hangingPunct="1">
              <a:lnSpc>
                <a:spcPct val="100000"/>
              </a:lnSpc>
              <a:spcBef>
                <a:spcPts val="0"/>
              </a:spcBef>
              <a:spcAft>
                <a:spcPts val="0"/>
              </a:spcAft>
              <a:buClrTx/>
              <a:buSzTx/>
              <a:buFontTx/>
              <a:buNone/>
              <a:tabLst/>
              <a:defRPr/>
            </a:pPr>
            <a:r>
              <a:rPr kumimoji="0" lang="de-DE" sz="1350" b="0" i="0" u="none" strike="noStrike" kern="0" cap="none" spc="0" normalizeH="0" baseline="0" noProof="0" dirty="0">
                <a:ln>
                  <a:noFill/>
                </a:ln>
                <a:solidFill>
                  <a:srgbClr val="000000"/>
                </a:solidFill>
                <a:effectLst/>
                <a:uLnTx/>
                <a:uFillTx/>
                <a:latin typeface="Imago Pro Book"/>
                <a:ea typeface="+mn-ea"/>
                <a:cs typeface="Arial" panose="020B0604020202020204" pitchFamily="34" charset="0"/>
              </a:rPr>
              <a:t>2.8°</a:t>
            </a:r>
          </a:p>
        </p:txBody>
      </p:sp>
      <p:cxnSp>
        <p:nvCxnSpPr>
          <p:cNvPr id="18" name="Gerader Verbinder 50"/>
          <p:cNvCxnSpPr/>
          <p:nvPr/>
        </p:nvCxnSpPr>
        <p:spPr>
          <a:xfrm flipV="1">
            <a:off x="8417104" y="4710533"/>
            <a:ext cx="1933525" cy="327377"/>
          </a:xfrm>
          <a:prstGeom prst="line">
            <a:avLst/>
          </a:prstGeom>
          <a:noFill/>
          <a:ln w="28575" cap="flat" cmpd="sng" algn="ctr">
            <a:solidFill>
              <a:srgbClr val="FF0000"/>
            </a:solidFill>
            <a:prstDash val="dash"/>
            <a:tailEnd type="none"/>
          </a:ln>
          <a:effectLst/>
        </p:spPr>
      </p:cxnSp>
      <p:sp>
        <p:nvSpPr>
          <p:cNvPr id="19" name="Textfeld 18"/>
          <p:cNvSpPr txBox="1"/>
          <p:nvPr/>
        </p:nvSpPr>
        <p:spPr>
          <a:xfrm>
            <a:off x="5720429" y="4214666"/>
            <a:ext cx="721145" cy="300082"/>
          </a:xfrm>
          <a:prstGeom prst="rect">
            <a:avLst/>
          </a:prstGeom>
          <a:solidFill>
            <a:srgbClr val="FFFFFF"/>
          </a:solidFill>
          <a:ln w="25400" cap="flat" cmpd="sng" algn="ctr">
            <a:solidFill>
              <a:srgbClr val="000000"/>
            </a:solidFill>
            <a:prstDash val="solid"/>
          </a:ln>
          <a:effectLst/>
        </p:spPr>
        <p:txBody>
          <a:bodyPr vert="horz" wrap="square" rtlCol="0">
            <a:spAutoFit/>
          </a:bodyPr>
          <a:lstStyle/>
          <a:p>
            <a:pPr marL="0" marR="0" lvl="0" indent="0" defTabSz="1088502" eaLnBrk="1" fontAlgn="auto" latinLnBrk="0" hangingPunct="1">
              <a:lnSpc>
                <a:spcPct val="100000"/>
              </a:lnSpc>
              <a:spcBef>
                <a:spcPts val="0"/>
              </a:spcBef>
              <a:spcAft>
                <a:spcPts val="0"/>
              </a:spcAft>
              <a:buClrTx/>
              <a:buSzTx/>
              <a:buFontTx/>
              <a:buNone/>
              <a:tabLst/>
              <a:defRPr/>
            </a:pPr>
            <a:r>
              <a:rPr kumimoji="0" lang="el-GR" sz="1350" b="0" i="0" u="none" strike="noStrike" kern="0" cap="none" spc="0" normalizeH="0" baseline="0" noProof="0" dirty="0">
                <a:ln>
                  <a:noFill/>
                </a:ln>
                <a:solidFill>
                  <a:srgbClr val="000000"/>
                </a:solidFill>
                <a:effectLst/>
                <a:uLnTx/>
                <a:uFillTx/>
                <a:latin typeface="Imago Pro Book"/>
                <a:ea typeface="+mn-ea"/>
                <a:cs typeface="Arial" panose="020B0604020202020204" pitchFamily="34" charset="0"/>
              </a:rPr>
              <a:t>Δ</a:t>
            </a:r>
            <a:r>
              <a:rPr kumimoji="0" lang="fr-FR" sz="1350" b="0" i="0" u="none" strike="noStrike" kern="0" cap="none" spc="0" normalizeH="0" baseline="0" noProof="0" dirty="0">
                <a:ln>
                  <a:noFill/>
                </a:ln>
                <a:solidFill>
                  <a:srgbClr val="000000"/>
                </a:solidFill>
                <a:effectLst/>
                <a:uLnTx/>
                <a:uFillTx/>
                <a:latin typeface="Imago Pro Book"/>
                <a:ea typeface="+mn-ea"/>
                <a:cs typeface="Arial" panose="020B0604020202020204" pitchFamily="34" charset="0"/>
              </a:rPr>
              <a:t> </a:t>
            </a:r>
            <a:r>
              <a:rPr kumimoji="0" lang="de-DE" sz="1350" b="0" i="0" u="none" strike="noStrike" kern="0" cap="none" spc="0" normalizeH="0" baseline="0" noProof="0" dirty="0">
                <a:ln>
                  <a:noFill/>
                </a:ln>
                <a:solidFill>
                  <a:srgbClr val="000000"/>
                </a:solidFill>
                <a:effectLst/>
                <a:uLnTx/>
                <a:uFillTx/>
                <a:latin typeface="Imago Pro Book"/>
                <a:ea typeface="+mn-ea"/>
                <a:cs typeface="Arial" panose="020B0604020202020204" pitchFamily="34" charset="0"/>
              </a:rPr>
              <a:t>1.1°</a:t>
            </a:r>
          </a:p>
        </p:txBody>
      </p:sp>
      <p:sp>
        <p:nvSpPr>
          <p:cNvPr id="21" name="Textfeld 20"/>
          <p:cNvSpPr txBox="1"/>
          <p:nvPr/>
        </p:nvSpPr>
        <p:spPr>
          <a:xfrm>
            <a:off x="5767630" y="2497114"/>
            <a:ext cx="1039882" cy="415498"/>
          </a:xfrm>
          <a:prstGeom prst="rect">
            <a:avLst/>
          </a:prstGeom>
          <a:noFill/>
        </p:spPr>
        <p:txBody>
          <a:bodyPr wrap="square" rtlCol="0">
            <a:spAutoFit/>
          </a:bodyPr>
          <a:lstStyle/>
          <a:p>
            <a:pPr defTabSz="1088502" fontAlgn="auto">
              <a:spcBef>
                <a:spcPts val="0"/>
              </a:spcBef>
              <a:spcAft>
                <a:spcPts val="0"/>
              </a:spcAft>
            </a:pPr>
            <a:r>
              <a:rPr lang="en-US" sz="2100" dirty="0">
                <a:solidFill>
                  <a:srgbClr val="000000"/>
                </a:solidFill>
                <a:ea typeface="+mn-ea"/>
                <a:cs typeface="Arial" panose="020B0604020202020204" pitchFamily="34" charset="0"/>
              </a:rPr>
              <a:t>Closed</a:t>
            </a:r>
          </a:p>
        </p:txBody>
      </p:sp>
      <p:sp>
        <p:nvSpPr>
          <p:cNvPr id="22" name="Textfeld 21"/>
          <p:cNvSpPr txBox="1"/>
          <p:nvPr/>
        </p:nvSpPr>
        <p:spPr>
          <a:xfrm>
            <a:off x="688908" y="4814711"/>
            <a:ext cx="1289399" cy="738664"/>
          </a:xfrm>
          <a:prstGeom prst="rect">
            <a:avLst/>
          </a:prstGeom>
          <a:noFill/>
        </p:spPr>
        <p:txBody>
          <a:bodyPr wrap="square" rtlCol="0">
            <a:spAutoFit/>
          </a:bodyPr>
          <a:lstStyle/>
          <a:p>
            <a:pPr defTabSz="1088502" fontAlgn="auto">
              <a:spcBef>
                <a:spcPts val="0"/>
              </a:spcBef>
              <a:spcAft>
                <a:spcPts val="0"/>
              </a:spcAft>
            </a:pPr>
            <a:r>
              <a:rPr lang="en-US" sz="2100" dirty="0">
                <a:solidFill>
                  <a:srgbClr val="000000"/>
                </a:solidFill>
                <a:ea typeface="+mn-ea"/>
                <a:cs typeface="Arial" panose="020B0604020202020204" pitchFamily="34" charset="0"/>
              </a:rPr>
              <a:t>Intended height</a:t>
            </a:r>
          </a:p>
        </p:txBody>
      </p:sp>
    </p:spTree>
    <p:extLst>
      <p:ext uri="{BB962C8B-B14F-4D97-AF65-F5344CB8AC3E}">
        <p14:creationId xmlns:p14="http://schemas.microsoft.com/office/powerpoint/2010/main" val="6803950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p:cNvSpPr>
            <a:spLocks noGrp="1"/>
          </p:cNvSpPr>
          <p:nvPr>
            <p:ph type="sldNum" sz="quarter" idx="11"/>
          </p:nvPr>
        </p:nvSpPr>
        <p:spPr/>
        <p:txBody>
          <a:bodyPr/>
          <a:lstStyle/>
          <a:p>
            <a:r>
              <a:rPr lang="de-DE" dirty="0"/>
              <a:t>Page </a:t>
            </a:r>
            <a:fld id="{AA807A42-CF27-4B84-8583-18EBE418342E}" type="slidenum">
              <a:rPr lang="de-DE" smtClean="0"/>
              <a:pPr/>
              <a:t>15</a:t>
            </a:fld>
            <a:endParaRPr lang="de-DE" dirty="0"/>
          </a:p>
        </p:txBody>
      </p:sp>
      <p:sp>
        <p:nvSpPr>
          <p:cNvPr id="20" name="Rechteck 19"/>
          <p:cNvSpPr/>
          <p:nvPr/>
        </p:nvSpPr>
        <p:spPr>
          <a:xfrm>
            <a:off x="10214736" y="3690876"/>
            <a:ext cx="999050" cy="2064353"/>
          </a:xfrm>
          <a:prstGeom prst="rect">
            <a:avLst/>
          </a:prstGeom>
          <a:solidFill>
            <a:srgbClr val="FFFFFF"/>
          </a:solidFill>
          <a:ln w="9525" cap="flat" cmpd="sng" algn="ctr">
            <a:noFill/>
            <a:prstDash val="solid"/>
          </a:ln>
          <a:effectLst/>
        </p:spPr>
        <p:txBody>
          <a:bodyPr rtlCol="0" anchor="t"/>
          <a:lstStyle/>
          <a:p>
            <a:pPr marL="0" marR="0" lvl="0" indent="0" defTabSz="1088502"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dirty="0">
              <a:ln>
                <a:noFill/>
              </a:ln>
              <a:solidFill>
                <a:srgbClr val="666666"/>
              </a:solidFill>
              <a:effectLst/>
              <a:uLnTx/>
              <a:uFillTx/>
              <a:latin typeface="Imago Pro Book"/>
              <a:ea typeface="+mn-ea"/>
              <a:cs typeface="Arial" panose="020B0604020202020204" pitchFamily="34" charset="0"/>
            </a:endParaRPr>
          </a:p>
        </p:txBody>
      </p:sp>
      <p:sp>
        <p:nvSpPr>
          <p:cNvPr id="25" name="Rechteck 24"/>
          <p:cNvSpPr/>
          <p:nvPr/>
        </p:nvSpPr>
        <p:spPr>
          <a:xfrm>
            <a:off x="1419334" y="4267410"/>
            <a:ext cx="999050" cy="1781629"/>
          </a:xfrm>
          <a:prstGeom prst="rect">
            <a:avLst/>
          </a:prstGeom>
          <a:solidFill>
            <a:srgbClr val="FFFFFF"/>
          </a:solidFill>
          <a:ln w="9525" cap="flat" cmpd="sng" algn="ctr">
            <a:noFill/>
            <a:prstDash val="solid"/>
          </a:ln>
          <a:effectLst/>
        </p:spPr>
        <p:txBody>
          <a:bodyPr rtlCol="0" anchor="t"/>
          <a:lstStyle/>
          <a:p>
            <a:pPr marL="0" marR="0" lvl="0" indent="0" defTabSz="1088502"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dirty="0">
              <a:ln>
                <a:noFill/>
              </a:ln>
              <a:solidFill>
                <a:srgbClr val="666666"/>
              </a:solidFill>
              <a:effectLst/>
              <a:uLnTx/>
              <a:uFillTx/>
              <a:latin typeface="Imago Pro Book"/>
              <a:ea typeface="+mn-ea"/>
              <a:cs typeface="Arial" panose="020B0604020202020204" pitchFamily="34" charset="0"/>
            </a:endParaRPr>
          </a:p>
        </p:txBody>
      </p:sp>
      <p:sp>
        <p:nvSpPr>
          <p:cNvPr id="5" name="Titel 1"/>
          <p:cNvSpPr txBox="1">
            <a:spLocks/>
          </p:cNvSpPr>
          <p:nvPr/>
        </p:nvSpPr>
        <p:spPr>
          <a:xfrm>
            <a:off x="551574" y="405458"/>
            <a:ext cx="8856000" cy="504000"/>
          </a:xfrm>
          <a:prstGeom prst="rect">
            <a:avLst/>
          </a:prstGeom>
        </p:spPr>
        <p:txBody>
          <a:bodyPr vert="horz" lIns="0" tIns="0" rIns="0" bIns="0" rtlCol="0" anchor="t" anchorCtr="0">
            <a:noAutofit/>
          </a:bodyPr>
          <a:lstStyle>
            <a:lvl1pPr algn="l" defTabSz="1088502" rtl="0" eaLnBrk="1" latinLnBrk="0" hangingPunct="1">
              <a:spcBef>
                <a:spcPct val="0"/>
              </a:spcBef>
              <a:buNone/>
              <a:defRPr sz="3000" kern="1200" spc="0" baseline="0">
                <a:solidFill>
                  <a:schemeClr val="tx1"/>
                </a:solidFill>
                <a:latin typeface="Arial" panose="020B0604020202020204" pitchFamily="34" charset="0"/>
                <a:ea typeface="+mj-ea"/>
                <a:cs typeface="Arial" panose="020B0604020202020204" pitchFamily="34" charset="0"/>
              </a:defRPr>
            </a:lvl1pPr>
          </a:lstStyle>
          <a:p>
            <a:pPr marL="0" marR="0" lvl="0" indent="0" algn="l" defTabSz="1088502" rtl="0" eaLnBrk="1" fontAlgn="auto" latinLnBrk="0" hangingPunct="1">
              <a:lnSpc>
                <a:spcPct val="100000"/>
              </a:lnSpc>
              <a:spcBef>
                <a:spcPct val="0"/>
              </a:spcBef>
              <a:spcAft>
                <a:spcPts val="0"/>
              </a:spcAft>
              <a:buClrTx/>
              <a:buSzTx/>
              <a:buFontTx/>
              <a:buNone/>
              <a:tabLst/>
              <a:defRPr/>
            </a:pPr>
            <a:r>
              <a:rPr kumimoji="0" lang="en-GB" sz="3000" b="0" i="0" u="none" strike="noStrike" kern="1200" cap="none" spc="0" normalizeH="0" baseline="0" noProof="0">
                <a:ln>
                  <a:noFill/>
                </a:ln>
                <a:solidFill>
                  <a:srgbClr val="000000"/>
                </a:solidFill>
                <a:effectLst/>
                <a:uLnTx/>
                <a:uFillTx/>
                <a:latin typeface="Arial" panose="020B0604020202020204" pitchFamily="34" charset="0"/>
                <a:ea typeface="+mj-ea"/>
                <a:cs typeface="Arial" panose="020B0604020202020204" pitchFamily="34" charset="0"/>
              </a:rPr>
              <a:t>TF-DPPS Comments</a:t>
            </a:r>
            <a:endParaRPr kumimoji="0" lang="en-GB" sz="3000" b="0" i="0" u="none" strike="noStrike" kern="1200" cap="none" spc="0" normalizeH="0" baseline="0" noProof="0" dirty="0">
              <a:ln>
                <a:noFill/>
              </a:ln>
              <a:solidFill>
                <a:srgbClr val="000000"/>
              </a:solidFill>
              <a:effectLst/>
              <a:uLnTx/>
              <a:uFillTx/>
              <a:latin typeface="Arial" panose="020B0604020202020204" pitchFamily="34" charset="0"/>
              <a:ea typeface="+mj-ea"/>
              <a:cs typeface="Arial" panose="020B0604020202020204" pitchFamily="34" charset="0"/>
            </a:endParaRPr>
          </a:p>
        </p:txBody>
      </p:sp>
      <p:sp>
        <p:nvSpPr>
          <p:cNvPr id="6" name="Textplatzhalter 3"/>
          <p:cNvSpPr txBox="1">
            <a:spLocks/>
          </p:cNvSpPr>
          <p:nvPr/>
        </p:nvSpPr>
        <p:spPr>
          <a:xfrm>
            <a:off x="549324" y="837506"/>
            <a:ext cx="8856000" cy="432000"/>
          </a:xfrm>
          <a:prstGeom prst="rect">
            <a:avLst/>
          </a:prstGeom>
        </p:spPr>
        <p:txBody>
          <a:bodyPr vert="horz" lIns="0" tIns="36000" rIns="0" bIns="0" rtlCol="0">
            <a:noAutofit/>
          </a:bodyPr>
          <a:lstStyle>
            <a:lvl1pPr marL="0" indent="0" algn="l" defTabSz="1088502" rtl="0" eaLnBrk="1" latinLnBrk="0" hangingPunct="1">
              <a:lnSpc>
                <a:spcPct val="110000"/>
              </a:lnSpc>
              <a:spcBef>
                <a:spcPts val="0"/>
              </a:spcBef>
              <a:buFont typeface="Arial" panose="020B0604020202020204" pitchFamily="34" charset="0"/>
              <a:buNone/>
              <a:defRPr lang="de-DE" sz="2000" kern="1200" dirty="0" smtClean="0">
                <a:solidFill>
                  <a:srgbClr val="A0A0A0"/>
                </a:solidFill>
                <a:latin typeface="Arial" panose="020B0604020202020204" pitchFamily="34" charset="0"/>
                <a:ea typeface="+mn-ea"/>
                <a:cs typeface="Arial" panose="020B0604020202020204" pitchFamily="34" charset="0"/>
              </a:defRPr>
            </a:lvl1pPr>
            <a:lvl2pPr marL="0" indent="0" algn="l" defTabSz="1088502" rtl="0" eaLnBrk="1" latinLnBrk="0" hangingPunct="1">
              <a:lnSpc>
                <a:spcPct val="110000"/>
              </a:lnSpc>
              <a:spcBef>
                <a:spcPts val="0"/>
              </a:spcBef>
              <a:buSzPct val="80000"/>
              <a:buFont typeface="Wingdings" panose="05000000000000000000" pitchFamily="2" charset="2"/>
              <a:buNone/>
              <a:defRPr lang="de-DE" sz="2000" kern="1200" dirty="0" smtClean="0">
                <a:solidFill>
                  <a:srgbClr val="A0A0A0"/>
                </a:solidFill>
                <a:latin typeface="Imago Pro Light" panose="02000503050000020004" pitchFamily="2" charset="0"/>
                <a:ea typeface="+mn-ea"/>
                <a:cs typeface="+mn-cs"/>
              </a:defRPr>
            </a:lvl2pPr>
            <a:lvl3pPr marL="0" indent="0" algn="l" defTabSz="1088502" rtl="0" eaLnBrk="1" latinLnBrk="0" hangingPunct="1">
              <a:lnSpc>
                <a:spcPct val="110000"/>
              </a:lnSpc>
              <a:spcBef>
                <a:spcPts val="0"/>
              </a:spcBef>
              <a:spcAft>
                <a:spcPts val="2400"/>
              </a:spcAft>
              <a:buFont typeface="+mj-lt"/>
              <a:buNone/>
              <a:defRPr lang="de-DE" sz="2000" kern="1200" dirty="0" smtClean="0">
                <a:solidFill>
                  <a:srgbClr val="A0A0A0"/>
                </a:solidFill>
                <a:latin typeface="Imago Pro Light" panose="02000503050000020004" pitchFamily="2" charset="0"/>
                <a:ea typeface="+mn-ea"/>
                <a:cs typeface="+mn-cs"/>
              </a:defRPr>
            </a:lvl3pPr>
            <a:lvl4pPr marL="0" indent="0" algn="l" defTabSz="1088502" rtl="0" eaLnBrk="1" latinLnBrk="0" hangingPunct="1">
              <a:lnSpc>
                <a:spcPct val="110000"/>
              </a:lnSpc>
              <a:spcBef>
                <a:spcPts val="0"/>
              </a:spcBef>
              <a:buSzPct val="80000"/>
              <a:buFont typeface="Wingdings" panose="05000000000000000000" pitchFamily="2" charset="2"/>
              <a:buNone/>
              <a:defRPr lang="de-DE" sz="2000" kern="1200" dirty="0" smtClean="0">
                <a:solidFill>
                  <a:srgbClr val="A0A0A0"/>
                </a:solidFill>
                <a:latin typeface="Imago Pro Light" panose="02000503050000020004" pitchFamily="2" charset="0"/>
                <a:ea typeface="+mn-ea"/>
                <a:cs typeface="+mn-cs"/>
              </a:defRPr>
            </a:lvl4pPr>
            <a:lvl5pPr marL="0" indent="0" algn="l" defTabSz="1088502" rtl="0" eaLnBrk="1" latinLnBrk="0" hangingPunct="1">
              <a:lnSpc>
                <a:spcPct val="110000"/>
              </a:lnSpc>
              <a:spcBef>
                <a:spcPts val="0"/>
              </a:spcBef>
              <a:buClrTx/>
              <a:buFont typeface="Arial" panose="020B0604020202020204" pitchFamily="34" charset="0"/>
              <a:buNone/>
              <a:defRPr lang="de-DE" sz="2000" kern="1200" dirty="0" smtClean="0">
                <a:solidFill>
                  <a:srgbClr val="A0A0A0"/>
                </a:solidFill>
                <a:latin typeface="Imago Pro Light" panose="02000503050000020004" pitchFamily="2" charset="0"/>
                <a:ea typeface="+mn-ea"/>
                <a:cs typeface="+mn-cs"/>
              </a:defRPr>
            </a:lvl5pPr>
            <a:lvl6pPr marL="0" indent="0" algn="l" defTabSz="1088502" rtl="0" eaLnBrk="1" latinLnBrk="0" hangingPunct="1">
              <a:lnSpc>
                <a:spcPct val="110000"/>
              </a:lnSpc>
              <a:spcBef>
                <a:spcPts val="0"/>
              </a:spcBef>
              <a:buFont typeface="Arial" panose="020B0604020202020204" pitchFamily="34" charset="0"/>
              <a:buNone/>
              <a:defRPr lang="de-DE" sz="2000" kern="1200" baseline="0" dirty="0" smtClean="0">
                <a:solidFill>
                  <a:srgbClr val="A0A0A0"/>
                </a:solidFill>
                <a:latin typeface="Imago Pro Light" panose="02000503050000020004" pitchFamily="2" charset="0"/>
                <a:ea typeface="+mn-ea"/>
                <a:cs typeface="+mn-cs"/>
              </a:defRPr>
            </a:lvl6pPr>
            <a:lvl7pPr marL="0" indent="0" algn="l" defTabSz="1088502" rtl="0" eaLnBrk="1" latinLnBrk="0" hangingPunct="1">
              <a:lnSpc>
                <a:spcPct val="110000"/>
              </a:lnSpc>
              <a:spcBef>
                <a:spcPts val="0"/>
              </a:spcBef>
              <a:buFont typeface="Arial" panose="020B0604020202020204" pitchFamily="34" charset="0"/>
              <a:buNone/>
              <a:defRPr lang="de-DE" sz="2000" kern="1200" dirty="0" smtClean="0">
                <a:solidFill>
                  <a:srgbClr val="A0A0A0"/>
                </a:solidFill>
                <a:latin typeface="Imago Pro Light" panose="02000503050000020004" pitchFamily="2" charset="0"/>
                <a:ea typeface="+mn-ea"/>
                <a:cs typeface="+mn-cs"/>
              </a:defRPr>
            </a:lvl7pPr>
            <a:lvl8pPr marL="0" indent="0" algn="l" defTabSz="1088502" rtl="0" eaLnBrk="1" latinLnBrk="0" hangingPunct="1">
              <a:lnSpc>
                <a:spcPct val="110000"/>
              </a:lnSpc>
              <a:spcBef>
                <a:spcPts val="0"/>
              </a:spcBef>
              <a:buFont typeface="Arial" panose="020B0604020202020204" pitchFamily="34" charset="0"/>
              <a:buNone/>
              <a:defRPr lang="de-DE" sz="2000" kern="1200" dirty="0" smtClean="0">
                <a:solidFill>
                  <a:srgbClr val="A0A0A0"/>
                </a:solidFill>
                <a:latin typeface="Imago Pro Light" panose="02000503050000020004" pitchFamily="2" charset="0"/>
                <a:ea typeface="+mn-ea"/>
                <a:cs typeface="+mn-cs"/>
              </a:defRPr>
            </a:lvl8pPr>
            <a:lvl9pPr marL="0" indent="0" algn="l" defTabSz="1088502" rtl="0" eaLnBrk="1" latinLnBrk="0" hangingPunct="1">
              <a:lnSpc>
                <a:spcPct val="110000"/>
              </a:lnSpc>
              <a:spcBef>
                <a:spcPts val="0"/>
              </a:spcBef>
              <a:buFont typeface="Arial" panose="020B0604020202020204" pitchFamily="34" charset="0"/>
              <a:buNone/>
              <a:defRPr lang="de-DE" sz="2000" kern="1200" dirty="0">
                <a:solidFill>
                  <a:srgbClr val="A0A0A0"/>
                </a:solidFill>
                <a:latin typeface="Imago Pro Light" panose="02000503050000020004" pitchFamily="2" charset="0"/>
                <a:ea typeface="+mn-ea"/>
                <a:cs typeface="+mn-cs"/>
              </a:defRPr>
            </a:lvl9pPr>
          </a:lstStyle>
          <a:p>
            <a:pPr marL="0" marR="0" lvl="0" indent="0" algn="l" defTabSz="1088502" rtl="0" eaLnBrk="1" fontAlgn="auto" latinLnBrk="0" hangingPunct="1">
              <a:lnSpc>
                <a:spcPct val="110000"/>
              </a:lnSpc>
              <a:spcBef>
                <a:spcPts val="0"/>
              </a:spcBef>
              <a:spcAft>
                <a:spcPts val="0"/>
              </a:spcAft>
              <a:buClrTx/>
              <a:buSzTx/>
              <a:buFont typeface="Arial" panose="020B0604020202020204" pitchFamily="34" charset="0"/>
              <a:buNone/>
              <a:tabLst/>
              <a:defRPr/>
            </a:pPr>
            <a:r>
              <a:rPr kumimoji="0" lang="en-US" sz="2000" b="0" i="0" u="none" strike="noStrike" kern="1200" cap="none" spc="0" normalizeH="0" baseline="0" noProof="0">
                <a:ln>
                  <a:noFill/>
                </a:ln>
                <a:solidFill>
                  <a:srgbClr val="A0A0A0"/>
                </a:solidFill>
                <a:effectLst/>
                <a:uLnTx/>
                <a:uFillTx/>
                <a:latin typeface="Arial" panose="020B0604020202020204" pitchFamily="34" charset="0"/>
                <a:ea typeface="+mn-ea"/>
                <a:cs typeface="Arial" panose="020B0604020202020204" pitchFamily="34" charset="0"/>
              </a:rPr>
              <a:t>Static Headform Test Procedure: OPENING ANGLE </a:t>
            </a:r>
            <a:endParaRPr kumimoji="0" lang="en-GB" sz="2000" b="0" i="0" u="none" strike="noStrike" kern="1200" cap="none" spc="0" normalizeH="0" baseline="0" noProof="0" dirty="0">
              <a:ln>
                <a:noFill/>
              </a:ln>
              <a:solidFill>
                <a:srgbClr val="A0A0A0"/>
              </a:solidFill>
              <a:effectLst/>
              <a:uLnTx/>
              <a:uFillTx/>
              <a:latin typeface="Arial" panose="020B0604020202020204" pitchFamily="34" charset="0"/>
              <a:ea typeface="+mn-ea"/>
              <a:cs typeface="Arial" panose="020B0604020202020204" pitchFamily="34" charset="0"/>
            </a:endParaRPr>
          </a:p>
        </p:txBody>
      </p:sp>
      <p:sp>
        <p:nvSpPr>
          <p:cNvPr id="7" name="Textfeld 6"/>
          <p:cNvSpPr txBox="1"/>
          <p:nvPr/>
        </p:nvSpPr>
        <p:spPr>
          <a:xfrm>
            <a:off x="560606" y="1645697"/>
            <a:ext cx="3827132" cy="1061829"/>
          </a:xfrm>
          <a:prstGeom prst="rect">
            <a:avLst/>
          </a:prstGeom>
          <a:noFill/>
        </p:spPr>
        <p:txBody>
          <a:bodyPr wrap="square" rtlCol="0">
            <a:spAutoFit/>
          </a:bodyPr>
          <a:lstStyle/>
          <a:p>
            <a:pPr defTabSz="1088502" fontAlgn="auto">
              <a:spcBef>
                <a:spcPts val="0"/>
              </a:spcBef>
              <a:spcAft>
                <a:spcPts val="0"/>
              </a:spcAft>
            </a:pPr>
            <a:r>
              <a:rPr lang="en-US" sz="2100" b="1" u="sng" dirty="0">
                <a:solidFill>
                  <a:srgbClr val="000000"/>
                </a:solidFill>
                <a:ea typeface="+mn-ea"/>
                <a:cs typeface="Arial" panose="020B0604020202020204" pitchFamily="34" charset="0"/>
              </a:rPr>
              <a:t>4. Fully active system </a:t>
            </a:r>
          </a:p>
          <a:p>
            <a:pPr defTabSz="1088502" fontAlgn="auto">
              <a:spcBef>
                <a:spcPts val="0"/>
              </a:spcBef>
              <a:spcAft>
                <a:spcPts val="0"/>
              </a:spcAft>
            </a:pPr>
            <a:r>
              <a:rPr lang="en-US" sz="2100" dirty="0">
                <a:solidFill>
                  <a:srgbClr val="000000"/>
                </a:solidFill>
                <a:ea typeface="+mn-ea"/>
                <a:cs typeface="Arial" panose="020B0604020202020204" pitchFamily="34" charset="0"/>
              </a:rPr>
              <a:t>(hinge and lock), long bonnet</a:t>
            </a:r>
          </a:p>
          <a:p>
            <a:pPr defTabSz="1088502" fontAlgn="auto">
              <a:spcBef>
                <a:spcPts val="0"/>
              </a:spcBef>
              <a:spcAft>
                <a:spcPts val="0"/>
              </a:spcAft>
            </a:pPr>
            <a:endParaRPr lang="en-US" sz="2100" dirty="0">
              <a:solidFill>
                <a:srgbClr val="FF0000"/>
              </a:solidFill>
              <a:ea typeface="+mn-ea"/>
              <a:cs typeface="Arial" panose="020B0604020202020204" pitchFamily="34" charset="0"/>
            </a:endParaRPr>
          </a:p>
        </p:txBody>
      </p:sp>
      <p:pic>
        <p:nvPicPr>
          <p:cNvPr id="8" name="Grafik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66056" y="4005884"/>
            <a:ext cx="4002793" cy="1713344"/>
          </a:xfrm>
          <a:prstGeom prst="rect">
            <a:avLst/>
          </a:prstGeom>
        </p:spPr>
      </p:pic>
      <p:pic>
        <p:nvPicPr>
          <p:cNvPr id="9" name="Grafik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33296" y="1676730"/>
            <a:ext cx="3648938" cy="1561882"/>
          </a:xfrm>
          <a:prstGeom prst="rect">
            <a:avLst/>
          </a:prstGeom>
        </p:spPr>
      </p:pic>
      <p:pic>
        <p:nvPicPr>
          <p:cNvPr id="10" name="Grafik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04076" y="4145547"/>
            <a:ext cx="3694775" cy="1581501"/>
          </a:xfrm>
          <a:prstGeom prst="rect">
            <a:avLst/>
          </a:prstGeom>
        </p:spPr>
      </p:pic>
      <p:cxnSp>
        <p:nvCxnSpPr>
          <p:cNvPr id="11" name="Gerader Verbinder 30"/>
          <p:cNvCxnSpPr/>
          <p:nvPr/>
        </p:nvCxnSpPr>
        <p:spPr>
          <a:xfrm flipV="1">
            <a:off x="7031310" y="2568954"/>
            <a:ext cx="1818257" cy="334824"/>
          </a:xfrm>
          <a:prstGeom prst="line">
            <a:avLst/>
          </a:prstGeom>
          <a:noFill/>
          <a:ln w="28575" cap="flat" cmpd="sng" algn="ctr">
            <a:solidFill>
              <a:srgbClr val="FF0000"/>
            </a:solidFill>
            <a:prstDash val="dash"/>
            <a:tailEnd type="none"/>
          </a:ln>
          <a:effectLst/>
        </p:spPr>
      </p:cxnSp>
      <p:cxnSp>
        <p:nvCxnSpPr>
          <p:cNvPr id="12" name="Gerader Verbinder 31"/>
          <p:cNvCxnSpPr/>
          <p:nvPr/>
        </p:nvCxnSpPr>
        <p:spPr>
          <a:xfrm flipV="1">
            <a:off x="3220119" y="5061049"/>
            <a:ext cx="1787723" cy="335756"/>
          </a:xfrm>
          <a:prstGeom prst="line">
            <a:avLst/>
          </a:prstGeom>
          <a:noFill/>
          <a:ln w="28575" cap="flat" cmpd="sng" algn="ctr">
            <a:solidFill>
              <a:srgbClr val="FF0000"/>
            </a:solidFill>
            <a:prstDash val="dash"/>
            <a:tailEnd type="none"/>
          </a:ln>
          <a:effectLst/>
        </p:spPr>
      </p:cxnSp>
      <p:cxnSp>
        <p:nvCxnSpPr>
          <p:cNvPr id="13" name="Gerader Verbinder 32"/>
          <p:cNvCxnSpPr/>
          <p:nvPr/>
        </p:nvCxnSpPr>
        <p:spPr>
          <a:xfrm flipV="1">
            <a:off x="3180828" y="4836200"/>
            <a:ext cx="1752005" cy="421549"/>
          </a:xfrm>
          <a:prstGeom prst="line">
            <a:avLst/>
          </a:prstGeom>
          <a:noFill/>
          <a:ln w="28575" cap="flat" cmpd="sng" algn="ctr">
            <a:solidFill>
              <a:srgbClr val="FF0000"/>
            </a:solidFill>
            <a:prstDash val="dash"/>
            <a:tailEnd type="none"/>
          </a:ln>
          <a:effectLst/>
        </p:spPr>
      </p:cxnSp>
      <p:sp>
        <p:nvSpPr>
          <p:cNvPr id="14" name="Textfeld 13"/>
          <p:cNvSpPr txBox="1"/>
          <p:nvPr/>
        </p:nvSpPr>
        <p:spPr>
          <a:xfrm>
            <a:off x="3920657" y="4615449"/>
            <a:ext cx="633393" cy="300082"/>
          </a:xfrm>
          <a:prstGeom prst="rect">
            <a:avLst/>
          </a:prstGeom>
          <a:solidFill>
            <a:srgbClr val="FFFFFF"/>
          </a:solidFill>
          <a:ln w="25400" cap="flat" cmpd="sng" algn="ctr">
            <a:solidFill>
              <a:srgbClr val="000000"/>
            </a:solidFill>
            <a:prstDash val="solid"/>
          </a:ln>
          <a:effectLst/>
        </p:spPr>
        <p:txBody>
          <a:bodyPr vert="horz" wrap="square" rtlCol="0">
            <a:spAutoFit/>
          </a:bodyPr>
          <a:lstStyle/>
          <a:p>
            <a:pPr marL="0" marR="0" lvl="0" indent="0" defTabSz="1088502" eaLnBrk="1" fontAlgn="auto" latinLnBrk="0" hangingPunct="1">
              <a:lnSpc>
                <a:spcPct val="100000"/>
              </a:lnSpc>
              <a:spcBef>
                <a:spcPts val="0"/>
              </a:spcBef>
              <a:spcAft>
                <a:spcPts val="0"/>
              </a:spcAft>
              <a:buClrTx/>
              <a:buSzTx/>
              <a:buFontTx/>
              <a:buNone/>
              <a:tabLst/>
              <a:defRPr/>
            </a:pPr>
            <a:r>
              <a:rPr kumimoji="0" lang="de-DE" sz="1350" b="0" i="0" u="none" strike="noStrike" kern="0" cap="none" spc="0" normalizeH="0" baseline="0" noProof="0" dirty="0">
                <a:ln>
                  <a:noFill/>
                </a:ln>
                <a:solidFill>
                  <a:srgbClr val="000000"/>
                </a:solidFill>
                <a:effectLst/>
                <a:uLnTx/>
                <a:uFillTx/>
                <a:latin typeface="Imago Pro Book"/>
                <a:ea typeface="+mn-ea"/>
                <a:cs typeface="Arial" panose="020B0604020202020204" pitchFamily="34" charset="0"/>
              </a:rPr>
              <a:t>3.5°</a:t>
            </a:r>
          </a:p>
        </p:txBody>
      </p:sp>
      <p:cxnSp>
        <p:nvCxnSpPr>
          <p:cNvPr id="15" name="Gerader Verbinder 34"/>
          <p:cNvCxnSpPr/>
          <p:nvPr/>
        </p:nvCxnSpPr>
        <p:spPr>
          <a:xfrm flipV="1">
            <a:off x="8971045" y="4989375"/>
            <a:ext cx="1942975" cy="361716"/>
          </a:xfrm>
          <a:prstGeom prst="line">
            <a:avLst/>
          </a:prstGeom>
          <a:noFill/>
          <a:ln w="28575" cap="flat" cmpd="sng" algn="ctr">
            <a:solidFill>
              <a:srgbClr val="FF0000"/>
            </a:solidFill>
            <a:prstDash val="dash"/>
            <a:tailEnd type="none"/>
          </a:ln>
          <a:effectLst/>
        </p:spPr>
      </p:cxnSp>
      <p:cxnSp>
        <p:nvCxnSpPr>
          <p:cNvPr id="16" name="Gerader Verbinder 35"/>
          <p:cNvCxnSpPr/>
          <p:nvPr/>
        </p:nvCxnSpPr>
        <p:spPr>
          <a:xfrm flipV="1">
            <a:off x="8922825" y="4695804"/>
            <a:ext cx="1887736" cy="513295"/>
          </a:xfrm>
          <a:prstGeom prst="line">
            <a:avLst/>
          </a:prstGeom>
          <a:noFill/>
          <a:ln w="28575" cap="flat" cmpd="sng" algn="ctr">
            <a:solidFill>
              <a:srgbClr val="FF0000"/>
            </a:solidFill>
            <a:prstDash val="dash"/>
            <a:tailEnd type="none"/>
          </a:ln>
          <a:effectLst/>
        </p:spPr>
      </p:cxnSp>
      <p:sp>
        <p:nvSpPr>
          <p:cNvPr id="17" name="Textfeld 16"/>
          <p:cNvSpPr txBox="1"/>
          <p:nvPr/>
        </p:nvSpPr>
        <p:spPr>
          <a:xfrm>
            <a:off x="9901722" y="4468991"/>
            <a:ext cx="686859" cy="300082"/>
          </a:xfrm>
          <a:prstGeom prst="rect">
            <a:avLst/>
          </a:prstGeom>
          <a:solidFill>
            <a:srgbClr val="FFFFFF"/>
          </a:solidFill>
          <a:ln w="25400" cap="flat" cmpd="sng" algn="ctr">
            <a:solidFill>
              <a:srgbClr val="000000"/>
            </a:solidFill>
            <a:prstDash val="solid"/>
          </a:ln>
          <a:effectLst/>
        </p:spPr>
        <p:txBody>
          <a:bodyPr vert="horz" wrap="square" rtlCol="0">
            <a:spAutoFit/>
          </a:bodyPr>
          <a:lstStyle/>
          <a:p>
            <a:pPr marL="0" marR="0" lvl="0" indent="0" defTabSz="1088502" eaLnBrk="1" fontAlgn="auto" latinLnBrk="0" hangingPunct="1">
              <a:lnSpc>
                <a:spcPct val="100000"/>
              </a:lnSpc>
              <a:spcBef>
                <a:spcPts val="0"/>
              </a:spcBef>
              <a:spcAft>
                <a:spcPts val="0"/>
              </a:spcAft>
              <a:buClrTx/>
              <a:buSzTx/>
              <a:buFontTx/>
              <a:buNone/>
              <a:tabLst/>
              <a:defRPr/>
            </a:pPr>
            <a:r>
              <a:rPr kumimoji="0" lang="de-DE" sz="1350" b="0" i="0" u="none" strike="noStrike" kern="0" cap="none" spc="0" normalizeH="0" baseline="0" noProof="0" dirty="0">
                <a:ln>
                  <a:noFill/>
                </a:ln>
                <a:solidFill>
                  <a:srgbClr val="000000"/>
                </a:solidFill>
                <a:effectLst/>
                <a:uLnTx/>
                <a:uFillTx/>
                <a:latin typeface="Imago Pro Book"/>
                <a:ea typeface="+mn-ea"/>
                <a:cs typeface="Arial" panose="020B0604020202020204" pitchFamily="34" charset="0"/>
              </a:rPr>
              <a:t>4.7°</a:t>
            </a:r>
          </a:p>
        </p:txBody>
      </p:sp>
      <p:sp>
        <p:nvSpPr>
          <p:cNvPr id="18" name="Textfeld 17"/>
          <p:cNvSpPr txBox="1"/>
          <p:nvPr/>
        </p:nvSpPr>
        <p:spPr>
          <a:xfrm>
            <a:off x="5745727" y="3946180"/>
            <a:ext cx="843730" cy="300082"/>
          </a:xfrm>
          <a:prstGeom prst="rect">
            <a:avLst/>
          </a:prstGeom>
          <a:solidFill>
            <a:srgbClr val="FFFFFF"/>
          </a:solidFill>
          <a:ln w="25400" cap="flat" cmpd="sng" algn="ctr">
            <a:solidFill>
              <a:srgbClr val="000000"/>
            </a:solidFill>
            <a:prstDash val="solid"/>
          </a:ln>
          <a:effectLst/>
        </p:spPr>
        <p:txBody>
          <a:bodyPr vert="horz" wrap="square" rtlCol="0">
            <a:spAutoFit/>
          </a:bodyPr>
          <a:lstStyle/>
          <a:p>
            <a:pPr marL="0" marR="0" lvl="0" indent="0" defTabSz="1088502" eaLnBrk="1" fontAlgn="auto" latinLnBrk="0" hangingPunct="1">
              <a:lnSpc>
                <a:spcPct val="100000"/>
              </a:lnSpc>
              <a:spcBef>
                <a:spcPts val="0"/>
              </a:spcBef>
              <a:spcAft>
                <a:spcPts val="0"/>
              </a:spcAft>
              <a:buClrTx/>
              <a:buSzTx/>
              <a:buFontTx/>
              <a:buNone/>
              <a:tabLst/>
              <a:defRPr/>
            </a:pPr>
            <a:r>
              <a:rPr kumimoji="0" lang="el-GR" sz="1350" b="0" i="0" u="none" strike="noStrike" kern="0" cap="none" spc="0" normalizeH="0" baseline="0" noProof="0" dirty="0">
                <a:ln>
                  <a:noFill/>
                </a:ln>
                <a:solidFill>
                  <a:srgbClr val="000000"/>
                </a:solidFill>
                <a:effectLst/>
                <a:uLnTx/>
                <a:uFillTx/>
                <a:latin typeface="Imago Pro Book"/>
                <a:ea typeface="+mn-ea"/>
                <a:cs typeface="Arial" panose="020B0604020202020204" pitchFamily="34" charset="0"/>
              </a:rPr>
              <a:t>Δ</a:t>
            </a:r>
            <a:r>
              <a:rPr kumimoji="0" lang="fr-FR" sz="1350" b="0" i="0" u="none" strike="noStrike" kern="0" cap="none" spc="0" normalizeH="0" baseline="0" noProof="0" dirty="0">
                <a:ln>
                  <a:noFill/>
                </a:ln>
                <a:solidFill>
                  <a:srgbClr val="000000"/>
                </a:solidFill>
                <a:effectLst/>
                <a:uLnTx/>
                <a:uFillTx/>
                <a:latin typeface="Imago Pro Book"/>
                <a:ea typeface="+mn-ea"/>
                <a:cs typeface="Arial" panose="020B0604020202020204" pitchFamily="34" charset="0"/>
              </a:rPr>
              <a:t> </a:t>
            </a:r>
            <a:r>
              <a:rPr kumimoji="0" lang="de-DE" sz="1350" b="0" i="0" u="none" strike="noStrike" kern="0" cap="none" spc="0" normalizeH="0" baseline="0" noProof="0" dirty="0">
                <a:ln>
                  <a:noFill/>
                </a:ln>
                <a:solidFill>
                  <a:srgbClr val="000000"/>
                </a:solidFill>
                <a:effectLst/>
                <a:uLnTx/>
                <a:uFillTx/>
                <a:latin typeface="Imago Pro Book"/>
                <a:ea typeface="+mn-ea"/>
                <a:cs typeface="Arial" panose="020B0604020202020204" pitchFamily="34" charset="0"/>
              </a:rPr>
              <a:t>1.2°</a:t>
            </a:r>
          </a:p>
        </p:txBody>
      </p:sp>
      <p:sp>
        <p:nvSpPr>
          <p:cNvPr id="19" name="Textfeld 18"/>
          <p:cNvSpPr txBox="1"/>
          <p:nvPr/>
        </p:nvSpPr>
        <p:spPr>
          <a:xfrm>
            <a:off x="6590145" y="4634855"/>
            <a:ext cx="1549757" cy="738664"/>
          </a:xfrm>
          <a:prstGeom prst="rect">
            <a:avLst/>
          </a:prstGeom>
          <a:noFill/>
        </p:spPr>
        <p:txBody>
          <a:bodyPr wrap="square" rtlCol="0">
            <a:spAutoFit/>
          </a:bodyPr>
          <a:lstStyle/>
          <a:p>
            <a:pPr defTabSz="1088502" fontAlgn="auto">
              <a:spcBef>
                <a:spcPts val="0"/>
              </a:spcBef>
              <a:spcAft>
                <a:spcPts val="0"/>
              </a:spcAft>
            </a:pPr>
            <a:r>
              <a:rPr lang="en-US" sz="2100" dirty="0">
                <a:solidFill>
                  <a:srgbClr val="000000"/>
                </a:solidFill>
                <a:ea typeface="+mn-ea"/>
                <a:cs typeface="Arial" panose="020B0604020202020204" pitchFamily="34" charset="0"/>
              </a:rPr>
              <a:t>Fully </a:t>
            </a:r>
          </a:p>
          <a:p>
            <a:pPr defTabSz="1088502" fontAlgn="auto">
              <a:spcBef>
                <a:spcPts val="0"/>
              </a:spcBef>
              <a:spcAft>
                <a:spcPts val="0"/>
              </a:spcAft>
            </a:pPr>
            <a:r>
              <a:rPr lang="en-US" sz="2100" dirty="0">
                <a:solidFill>
                  <a:srgbClr val="000000"/>
                </a:solidFill>
                <a:ea typeface="+mn-ea"/>
                <a:cs typeface="Arial" panose="020B0604020202020204" pitchFamily="34" charset="0"/>
              </a:rPr>
              <a:t>deployed</a:t>
            </a:r>
            <a:endParaRPr lang="en-US" sz="2100" dirty="0">
              <a:solidFill>
                <a:srgbClr val="FF0000"/>
              </a:solidFill>
              <a:ea typeface="+mn-ea"/>
              <a:cs typeface="Arial" panose="020B0604020202020204" pitchFamily="34" charset="0"/>
            </a:endParaRPr>
          </a:p>
        </p:txBody>
      </p:sp>
      <p:sp>
        <p:nvSpPr>
          <p:cNvPr id="21" name="Textfeld 20"/>
          <p:cNvSpPr txBox="1"/>
          <p:nvPr/>
        </p:nvSpPr>
        <p:spPr>
          <a:xfrm>
            <a:off x="572384" y="4546199"/>
            <a:ext cx="1554059" cy="738664"/>
          </a:xfrm>
          <a:prstGeom prst="rect">
            <a:avLst/>
          </a:prstGeom>
          <a:noFill/>
        </p:spPr>
        <p:txBody>
          <a:bodyPr wrap="square" rtlCol="0">
            <a:spAutoFit/>
          </a:bodyPr>
          <a:lstStyle/>
          <a:p>
            <a:pPr defTabSz="1088502" fontAlgn="auto">
              <a:spcBef>
                <a:spcPts val="0"/>
              </a:spcBef>
              <a:spcAft>
                <a:spcPts val="0"/>
              </a:spcAft>
            </a:pPr>
            <a:r>
              <a:rPr lang="en-US" sz="2100" dirty="0">
                <a:solidFill>
                  <a:srgbClr val="000000"/>
                </a:solidFill>
                <a:ea typeface="+mn-ea"/>
                <a:cs typeface="Arial" panose="020B0604020202020204" pitchFamily="34" charset="0"/>
              </a:rPr>
              <a:t>Intended height</a:t>
            </a:r>
          </a:p>
        </p:txBody>
      </p:sp>
      <p:sp>
        <p:nvSpPr>
          <p:cNvPr id="22" name="Textfeld 21"/>
          <p:cNvSpPr txBox="1"/>
          <p:nvPr/>
        </p:nvSpPr>
        <p:spPr>
          <a:xfrm>
            <a:off x="5930658" y="2134439"/>
            <a:ext cx="1317598" cy="415498"/>
          </a:xfrm>
          <a:prstGeom prst="rect">
            <a:avLst/>
          </a:prstGeom>
          <a:noFill/>
        </p:spPr>
        <p:txBody>
          <a:bodyPr wrap="square" rtlCol="0">
            <a:spAutoFit/>
          </a:bodyPr>
          <a:lstStyle/>
          <a:p>
            <a:pPr defTabSz="1088502" fontAlgn="auto">
              <a:spcBef>
                <a:spcPts val="0"/>
              </a:spcBef>
              <a:spcAft>
                <a:spcPts val="0"/>
              </a:spcAft>
            </a:pPr>
            <a:r>
              <a:rPr lang="en-US" sz="2100" dirty="0">
                <a:solidFill>
                  <a:srgbClr val="000000"/>
                </a:solidFill>
                <a:ea typeface="+mn-ea"/>
                <a:cs typeface="Arial" panose="020B0604020202020204" pitchFamily="34" charset="0"/>
              </a:rPr>
              <a:t>Closed</a:t>
            </a:r>
          </a:p>
        </p:txBody>
      </p:sp>
    </p:spTree>
    <p:extLst>
      <p:ext uri="{BB962C8B-B14F-4D97-AF65-F5344CB8AC3E}">
        <p14:creationId xmlns:p14="http://schemas.microsoft.com/office/powerpoint/2010/main" val="46656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p:cNvSpPr>
            <a:spLocks noGrp="1"/>
          </p:cNvSpPr>
          <p:nvPr>
            <p:ph type="sldNum" sz="quarter" idx="11"/>
          </p:nvPr>
        </p:nvSpPr>
        <p:spPr/>
        <p:txBody>
          <a:bodyPr/>
          <a:lstStyle/>
          <a:p>
            <a:r>
              <a:rPr lang="de-DE" dirty="0"/>
              <a:t>Page </a:t>
            </a:r>
            <a:fld id="{AA807A42-CF27-4B84-8583-18EBE418342E}" type="slidenum">
              <a:rPr lang="de-DE" smtClean="0"/>
              <a:pPr/>
              <a:t>16</a:t>
            </a:fld>
            <a:endParaRPr lang="de-DE" dirty="0"/>
          </a:p>
        </p:txBody>
      </p:sp>
      <p:sp>
        <p:nvSpPr>
          <p:cNvPr id="20" name="Rechteck 19"/>
          <p:cNvSpPr/>
          <p:nvPr/>
        </p:nvSpPr>
        <p:spPr>
          <a:xfrm>
            <a:off x="10214736" y="3690876"/>
            <a:ext cx="999050" cy="2064353"/>
          </a:xfrm>
          <a:prstGeom prst="rect">
            <a:avLst/>
          </a:prstGeom>
          <a:solidFill>
            <a:srgbClr val="FFFFFF"/>
          </a:solidFill>
          <a:ln w="9525" cap="flat" cmpd="sng" algn="ctr">
            <a:noFill/>
            <a:prstDash val="solid"/>
          </a:ln>
          <a:effectLst/>
        </p:spPr>
        <p:txBody>
          <a:bodyPr rtlCol="0" anchor="t"/>
          <a:lstStyle/>
          <a:p>
            <a:pPr marL="0" marR="0" lvl="0" indent="0" defTabSz="1088502"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dirty="0">
              <a:ln>
                <a:noFill/>
              </a:ln>
              <a:solidFill>
                <a:srgbClr val="666666"/>
              </a:solidFill>
              <a:effectLst/>
              <a:uLnTx/>
              <a:uFillTx/>
              <a:latin typeface="Imago Pro Book"/>
              <a:ea typeface="+mn-ea"/>
              <a:cs typeface="Arial" panose="020B0604020202020204" pitchFamily="34" charset="0"/>
            </a:endParaRPr>
          </a:p>
        </p:txBody>
      </p:sp>
      <p:sp>
        <p:nvSpPr>
          <p:cNvPr id="25" name="Rechteck 24"/>
          <p:cNvSpPr/>
          <p:nvPr/>
        </p:nvSpPr>
        <p:spPr>
          <a:xfrm>
            <a:off x="1419334" y="4267410"/>
            <a:ext cx="999050" cy="1781629"/>
          </a:xfrm>
          <a:prstGeom prst="rect">
            <a:avLst/>
          </a:prstGeom>
          <a:solidFill>
            <a:srgbClr val="FFFFFF"/>
          </a:solidFill>
          <a:ln w="9525" cap="flat" cmpd="sng" algn="ctr">
            <a:noFill/>
            <a:prstDash val="solid"/>
          </a:ln>
          <a:effectLst/>
        </p:spPr>
        <p:txBody>
          <a:bodyPr rtlCol="0" anchor="t"/>
          <a:lstStyle/>
          <a:p>
            <a:pPr marL="0" marR="0" lvl="0" indent="0" defTabSz="1088502"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dirty="0">
              <a:ln>
                <a:noFill/>
              </a:ln>
              <a:solidFill>
                <a:srgbClr val="666666"/>
              </a:solidFill>
              <a:effectLst/>
              <a:uLnTx/>
              <a:uFillTx/>
              <a:latin typeface="Imago Pro Book"/>
              <a:ea typeface="+mn-ea"/>
              <a:cs typeface="Arial" panose="020B0604020202020204" pitchFamily="34" charset="0"/>
            </a:endParaRPr>
          </a:p>
        </p:txBody>
      </p:sp>
      <p:sp>
        <p:nvSpPr>
          <p:cNvPr id="5" name="Titel 1"/>
          <p:cNvSpPr txBox="1">
            <a:spLocks/>
          </p:cNvSpPr>
          <p:nvPr/>
        </p:nvSpPr>
        <p:spPr>
          <a:xfrm>
            <a:off x="551574" y="405458"/>
            <a:ext cx="8856000" cy="504000"/>
          </a:xfrm>
          <a:prstGeom prst="rect">
            <a:avLst/>
          </a:prstGeom>
        </p:spPr>
        <p:txBody>
          <a:bodyPr vert="horz" lIns="0" tIns="0" rIns="0" bIns="0" rtlCol="0" anchor="t" anchorCtr="0">
            <a:noAutofit/>
          </a:bodyPr>
          <a:lstStyle>
            <a:lvl1pPr algn="l" defTabSz="1088502" rtl="0" eaLnBrk="1" latinLnBrk="0" hangingPunct="1">
              <a:spcBef>
                <a:spcPct val="0"/>
              </a:spcBef>
              <a:buNone/>
              <a:defRPr sz="3000" kern="1200" spc="0" baseline="0">
                <a:solidFill>
                  <a:schemeClr val="tx1"/>
                </a:solidFill>
                <a:latin typeface="Arial" panose="020B0604020202020204" pitchFamily="34" charset="0"/>
                <a:ea typeface="+mj-ea"/>
                <a:cs typeface="Arial" panose="020B0604020202020204" pitchFamily="34" charset="0"/>
              </a:defRPr>
            </a:lvl1pPr>
          </a:lstStyle>
          <a:p>
            <a:pPr marL="0" marR="0" lvl="0" indent="0" algn="l" defTabSz="1088502" rtl="0" eaLnBrk="1" fontAlgn="auto" latinLnBrk="0" hangingPunct="1">
              <a:lnSpc>
                <a:spcPct val="100000"/>
              </a:lnSpc>
              <a:spcBef>
                <a:spcPct val="0"/>
              </a:spcBef>
              <a:spcAft>
                <a:spcPts val="0"/>
              </a:spcAft>
              <a:buClrTx/>
              <a:buSzTx/>
              <a:buFontTx/>
              <a:buNone/>
              <a:tabLst/>
              <a:defRPr/>
            </a:pPr>
            <a:r>
              <a:rPr kumimoji="0" lang="en-GB" sz="3000" b="0" i="0" u="none" strike="noStrike" kern="1200" cap="none" spc="0" normalizeH="0" baseline="0" noProof="0">
                <a:ln>
                  <a:noFill/>
                </a:ln>
                <a:solidFill>
                  <a:srgbClr val="000000"/>
                </a:solidFill>
                <a:effectLst/>
                <a:uLnTx/>
                <a:uFillTx/>
                <a:latin typeface="Arial" panose="020B0604020202020204" pitchFamily="34" charset="0"/>
                <a:ea typeface="+mj-ea"/>
                <a:cs typeface="Arial" panose="020B0604020202020204" pitchFamily="34" charset="0"/>
              </a:rPr>
              <a:t>TF-DPPS Comments</a:t>
            </a:r>
            <a:endParaRPr kumimoji="0" lang="en-GB" sz="3000" b="0" i="0" u="none" strike="noStrike" kern="1200" cap="none" spc="0" normalizeH="0" baseline="0" noProof="0" dirty="0">
              <a:ln>
                <a:noFill/>
              </a:ln>
              <a:solidFill>
                <a:srgbClr val="000000"/>
              </a:solidFill>
              <a:effectLst/>
              <a:uLnTx/>
              <a:uFillTx/>
              <a:latin typeface="Arial" panose="020B0604020202020204" pitchFamily="34" charset="0"/>
              <a:ea typeface="+mj-ea"/>
              <a:cs typeface="Arial" panose="020B0604020202020204" pitchFamily="34" charset="0"/>
            </a:endParaRPr>
          </a:p>
        </p:txBody>
      </p:sp>
      <p:sp>
        <p:nvSpPr>
          <p:cNvPr id="6" name="Textplatzhalter 3"/>
          <p:cNvSpPr txBox="1">
            <a:spLocks/>
          </p:cNvSpPr>
          <p:nvPr/>
        </p:nvSpPr>
        <p:spPr>
          <a:xfrm>
            <a:off x="549324" y="837506"/>
            <a:ext cx="8856000" cy="432000"/>
          </a:xfrm>
          <a:prstGeom prst="rect">
            <a:avLst/>
          </a:prstGeom>
        </p:spPr>
        <p:txBody>
          <a:bodyPr vert="horz" lIns="0" tIns="36000" rIns="0" bIns="0" rtlCol="0">
            <a:noAutofit/>
          </a:bodyPr>
          <a:lstStyle>
            <a:lvl1pPr marL="0" indent="0" algn="l" defTabSz="1088502" rtl="0" eaLnBrk="1" latinLnBrk="0" hangingPunct="1">
              <a:lnSpc>
                <a:spcPct val="110000"/>
              </a:lnSpc>
              <a:spcBef>
                <a:spcPts val="0"/>
              </a:spcBef>
              <a:buFont typeface="Arial" panose="020B0604020202020204" pitchFamily="34" charset="0"/>
              <a:buNone/>
              <a:defRPr lang="de-DE" sz="2000" kern="1200" dirty="0" smtClean="0">
                <a:solidFill>
                  <a:srgbClr val="A0A0A0"/>
                </a:solidFill>
                <a:latin typeface="Arial" panose="020B0604020202020204" pitchFamily="34" charset="0"/>
                <a:ea typeface="+mn-ea"/>
                <a:cs typeface="Arial" panose="020B0604020202020204" pitchFamily="34" charset="0"/>
              </a:defRPr>
            </a:lvl1pPr>
            <a:lvl2pPr marL="0" indent="0" algn="l" defTabSz="1088502" rtl="0" eaLnBrk="1" latinLnBrk="0" hangingPunct="1">
              <a:lnSpc>
                <a:spcPct val="110000"/>
              </a:lnSpc>
              <a:spcBef>
                <a:spcPts val="0"/>
              </a:spcBef>
              <a:buSzPct val="80000"/>
              <a:buFont typeface="Wingdings" panose="05000000000000000000" pitchFamily="2" charset="2"/>
              <a:buNone/>
              <a:defRPr lang="de-DE" sz="2000" kern="1200" dirty="0" smtClean="0">
                <a:solidFill>
                  <a:srgbClr val="A0A0A0"/>
                </a:solidFill>
                <a:latin typeface="Imago Pro Light" panose="02000503050000020004" pitchFamily="2" charset="0"/>
                <a:ea typeface="+mn-ea"/>
                <a:cs typeface="+mn-cs"/>
              </a:defRPr>
            </a:lvl2pPr>
            <a:lvl3pPr marL="0" indent="0" algn="l" defTabSz="1088502" rtl="0" eaLnBrk="1" latinLnBrk="0" hangingPunct="1">
              <a:lnSpc>
                <a:spcPct val="110000"/>
              </a:lnSpc>
              <a:spcBef>
                <a:spcPts val="0"/>
              </a:spcBef>
              <a:spcAft>
                <a:spcPts val="2400"/>
              </a:spcAft>
              <a:buFont typeface="+mj-lt"/>
              <a:buNone/>
              <a:defRPr lang="de-DE" sz="2000" kern="1200" dirty="0" smtClean="0">
                <a:solidFill>
                  <a:srgbClr val="A0A0A0"/>
                </a:solidFill>
                <a:latin typeface="Imago Pro Light" panose="02000503050000020004" pitchFamily="2" charset="0"/>
                <a:ea typeface="+mn-ea"/>
                <a:cs typeface="+mn-cs"/>
              </a:defRPr>
            </a:lvl3pPr>
            <a:lvl4pPr marL="0" indent="0" algn="l" defTabSz="1088502" rtl="0" eaLnBrk="1" latinLnBrk="0" hangingPunct="1">
              <a:lnSpc>
                <a:spcPct val="110000"/>
              </a:lnSpc>
              <a:spcBef>
                <a:spcPts val="0"/>
              </a:spcBef>
              <a:buSzPct val="80000"/>
              <a:buFont typeface="Wingdings" panose="05000000000000000000" pitchFamily="2" charset="2"/>
              <a:buNone/>
              <a:defRPr lang="de-DE" sz="2000" kern="1200" dirty="0" smtClean="0">
                <a:solidFill>
                  <a:srgbClr val="A0A0A0"/>
                </a:solidFill>
                <a:latin typeface="Imago Pro Light" panose="02000503050000020004" pitchFamily="2" charset="0"/>
                <a:ea typeface="+mn-ea"/>
                <a:cs typeface="+mn-cs"/>
              </a:defRPr>
            </a:lvl4pPr>
            <a:lvl5pPr marL="0" indent="0" algn="l" defTabSz="1088502" rtl="0" eaLnBrk="1" latinLnBrk="0" hangingPunct="1">
              <a:lnSpc>
                <a:spcPct val="110000"/>
              </a:lnSpc>
              <a:spcBef>
                <a:spcPts val="0"/>
              </a:spcBef>
              <a:buClrTx/>
              <a:buFont typeface="Arial" panose="020B0604020202020204" pitchFamily="34" charset="0"/>
              <a:buNone/>
              <a:defRPr lang="de-DE" sz="2000" kern="1200" dirty="0" smtClean="0">
                <a:solidFill>
                  <a:srgbClr val="A0A0A0"/>
                </a:solidFill>
                <a:latin typeface="Imago Pro Light" panose="02000503050000020004" pitchFamily="2" charset="0"/>
                <a:ea typeface="+mn-ea"/>
                <a:cs typeface="+mn-cs"/>
              </a:defRPr>
            </a:lvl5pPr>
            <a:lvl6pPr marL="0" indent="0" algn="l" defTabSz="1088502" rtl="0" eaLnBrk="1" latinLnBrk="0" hangingPunct="1">
              <a:lnSpc>
                <a:spcPct val="110000"/>
              </a:lnSpc>
              <a:spcBef>
                <a:spcPts val="0"/>
              </a:spcBef>
              <a:buFont typeface="Arial" panose="020B0604020202020204" pitchFamily="34" charset="0"/>
              <a:buNone/>
              <a:defRPr lang="de-DE" sz="2000" kern="1200" baseline="0" dirty="0" smtClean="0">
                <a:solidFill>
                  <a:srgbClr val="A0A0A0"/>
                </a:solidFill>
                <a:latin typeface="Imago Pro Light" panose="02000503050000020004" pitchFamily="2" charset="0"/>
                <a:ea typeface="+mn-ea"/>
                <a:cs typeface="+mn-cs"/>
              </a:defRPr>
            </a:lvl6pPr>
            <a:lvl7pPr marL="0" indent="0" algn="l" defTabSz="1088502" rtl="0" eaLnBrk="1" latinLnBrk="0" hangingPunct="1">
              <a:lnSpc>
                <a:spcPct val="110000"/>
              </a:lnSpc>
              <a:spcBef>
                <a:spcPts val="0"/>
              </a:spcBef>
              <a:buFont typeface="Arial" panose="020B0604020202020204" pitchFamily="34" charset="0"/>
              <a:buNone/>
              <a:defRPr lang="de-DE" sz="2000" kern="1200" dirty="0" smtClean="0">
                <a:solidFill>
                  <a:srgbClr val="A0A0A0"/>
                </a:solidFill>
                <a:latin typeface="Imago Pro Light" panose="02000503050000020004" pitchFamily="2" charset="0"/>
                <a:ea typeface="+mn-ea"/>
                <a:cs typeface="+mn-cs"/>
              </a:defRPr>
            </a:lvl7pPr>
            <a:lvl8pPr marL="0" indent="0" algn="l" defTabSz="1088502" rtl="0" eaLnBrk="1" latinLnBrk="0" hangingPunct="1">
              <a:lnSpc>
                <a:spcPct val="110000"/>
              </a:lnSpc>
              <a:spcBef>
                <a:spcPts val="0"/>
              </a:spcBef>
              <a:buFont typeface="Arial" panose="020B0604020202020204" pitchFamily="34" charset="0"/>
              <a:buNone/>
              <a:defRPr lang="de-DE" sz="2000" kern="1200" dirty="0" smtClean="0">
                <a:solidFill>
                  <a:srgbClr val="A0A0A0"/>
                </a:solidFill>
                <a:latin typeface="Imago Pro Light" panose="02000503050000020004" pitchFamily="2" charset="0"/>
                <a:ea typeface="+mn-ea"/>
                <a:cs typeface="+mn-cs"/>
              </a:defRPr>
            </a:lvl8pPr>
            <a:lvl9pPr marL="0" indent="0" algn="l" defTabSz="1088502" rtl="0" eaLnBrk="1" latinLnBrk="0" hangingPunct="1">
              <a:lnSpc>
                <a:spcPct val="110000"/>
              </a:lnSpc>
              <a:spcBef>
                <a:spcPts val="0"/>
              </a:spcBef>
              <a:buFont typeface="Arial" panose="020B0604020202020204" pitchFamily="34" charset="0"/>
              <a:buNone/>
              <a:defRPr lang="de-DE" sz="2000" kern="1200" dirty="0">
                <a:solidFill>
                  <a:srgbClr val="A0A0A0"/>
                </a:solidFill>
                <a:latin typeface="Imago Pro Light" panose="02000503050000020004" pitchFamily="2" charset="0"/>
                <a:ea typeface="+mn-ea"/>
                <a:cs typeface="+mn-cs"/>
              </a:defRPr>
            </a:lvl9pPr>
          </a:lstStyle>
          <a:p>
            <a:pPr marL="0" marR="0" lvl="0" indent="0" algn="l" defTabSz="1088502" rtl="0" eaLnBrk="1" fontAlgn="auto" latinLnBrk="0" hangingPunct="1">
              <a:lnSpc>
                <a:spcPct val="110000"/>
              </a:lnSpc>
              <a:spcBef>
                <a:spcPts val="0"/>
              </a:spcBef>
              <a:spcAft>
                <a:spcPts val="0"/>
              </a:spcAft>
              <a:buClrTx/>
              <a:buSzTx/>
              <a:buFont typeface="Arial" panose="020B0604020202020204" pitchFamily="34" charset="0"/>
              <a:buNone/>
              <a:tabLst/>
              <a:defRPr/>
            </a:pPr>
            <a:r>
              <a:rPr kumimoji="0" lang="en-US" sz="2000" b="0" i="0" u="none" strike="noStrike" kern="1200" cap="none" spc="0" normalizeH="0" baseline="0" noProof="0">
                <a:ln>
                  <a:noFill/>
                </a:ln>
                <a:solidFill>
                  <a:srgbClr val="A0A0A0"/>
                </a:solidFill>
                <a:effectLst/>
                <a:uLnTx/>
                <a:uFillTx/>
                <a:latin typeface="Arial" panose="020B0604020202020204" pitchFamily="34" charset="0"/>
                <a:ea typeface="+mn-ea"/>
                <a:cs typeface="Arial" panose="020B0604020202020204" pitchFamily="34" charset="0"/>
              </a:rPr>
              <a:t>Static Headform Test Procedure: OPENING ANGLE </a:t>
            </a:r>
            <a:endParaRPr kumimoji="0" lang="en-GB" sz="2000" b="0" i="0" u="none" strike="noStrike" kern="1200" cap="none" spc="0" normalizeH="0" baseline="0" noProof="0" dirty="0">
              <a:ln>
                <a:noFill/>
              </a:ln>
              <a:solidFill>
                <a:srgbClr val="A0A0A0"/>
              </a:solidFill>
              <a:effectLst/>
              <a:uLnTx/>
              <a:uFillTx/>
              <a:latin typeface="Arial" panose="020B0604020202020204" pitchFamily="34" charset="0"/>
              <a:ea typeface="+mn-ea"/>
              <a:cs typeface="Arial" panose="020B0604020202020204" pitchFamily="34" charset="0"/>
            </a:endParaRPr>
          </a:p>
        </p:txBody>
      </p:sp>
      <p:sp>
        <p:nvSpPr>
          <p:cNvPr id="7" name="Rechteck 6"/>
          <p:cNvSpPr/>
          <p:nvPr/>
        </p:nvSpPr>
        <p:spPr>
          <a:xfrm>
            <a:off x="694606" y="1773610"/>
            <a:ext cx="10014583" cy="3970318"/>
          </a:xfrm>
          <a:prstGeom prst="rect">
            <a:avLst/>
          </a:prstGeom>
        </p:spPr>
        <p:txBody>
          <a:bodyPr wrap="square">
            <a:spAutoFit/>
          </a:bodyPr>
          <a:lstStyle/>
          <a:p>
            <a:pPr defTabSz="1088502" fontAlgn="auto">
              <a:spcBef>
                <a:spcPts val="0"/>
              </a:spcBef>
              <a:spcAft>
                <a:spcPts val="0"/>
              </a:spcAft>
            </a:pPr>
            <a:r>
              <a:rPr lang="en-GB" sz="2100" b="1" u="sng" dirty="0">
                <a:solidFill>
                  <a:srgbClr val="000000"/>
                </a:solidFill>
                <a:ea typeface="+mn-ea"/>
                <a:cs typeface="Arial" panose="020B0604020202020204" pitchFamily="34" charset="0"/>
              </a:rPr>
              <a:t>SUMMARY / RESULT</a:t>
            </a:r>
          </a:p>
          <a:p>
            <a:pPr defTabSz="1088502" fontAlgn="auto">
              <a:spcBef>
                <a:spcPts val="0"/>
              </a:spcBef>
              <a:spcAft>
                <a:spcPts val="0"/>
              </a:spcAft>
            </a:pPr>
            <a:r>
              <a:rPr lang="en-GB" sz="2100" b="1" u="sng" dirty="0">
                <a:solidFill>
                  <a:srgbClr val="000000"/>
                </a:solidFill>
                <a:ea typeface="+mn-ea"/>
                <a:cs typeface="Arial" panose="020B0604020202020204" pitchFamily="34" charset="0"/>
              </a:rPr>
              <a:t>Opening Angle of the bonnet – intended height vs fully deployed height:</a:t>
            </a:r>
          </a:p>
          <a:p>
            <a:pPr defTabSz="1088502" fontAlgn="auto">
              <a:spcBef>
                <a:spcPts val="0"/>
              </a:spcBef>
              <a:spcAft>
                <a:spcPts val="0"/>
              </a:spcAft>
            </a:pPr>
            <a:endParaRPr lang="en-GB" sz="2100" b="1" dirty="0">
              <a:solidFill>
                <a:srgbClr val="000000"/>
              </a:solidFill>
              <a:ea typeface="+mn-ea"/>
              <a:cs typeface="Arial" panose="020B0604020202020204" pitchFamily="34" charset="0"/>
            </a:endParaRPr>
          </a:p>
          <a:p>
            <a:pPr marL="342900" indent="-342900" defTabSz="1088502" fontAlgn="auto">
              <a:spcBef>
                <a:spcPts val="0"/>
              </a:spcBef>
              <a:spcAft>
                <a:spcPts val="0"/>
              </a:spcAft>
              <a:buFont typeface="Arial" panose="020B0604020202020204" pitchFamily="34" charset="0"/>
              <a:buChar char="•"/>
            </a:pPr>
            <a:r>
              <a:rPr lang="en-GB" sz="2100" dirty="0">
                <a:solidFill>
                  <a:srgbClr val="000000"/>
                </a:solidFill>
                <a:ea typeface="+mn-ea"/>
                <a:cs typeface="Arial" panose="020B0604020202020204" pitchFamily="34" charset="0"/>
              </a:rPr>
              <a:t>The angle deviation between intended height and fully deployed height for the different bonnet types is between 0.5°and 1.2°</a:t>
            </a:r>
          </a:p>
          <a:p>
            <a:pPr marL="342900" indent="-342900" defTabSz="1088502" fontAlgn="auto">
              <a:spcBef>
                <a:spcPts val="0"/>
              </a:spcBef>
              <a:spcAft>
                <a:spcPts val="0"/>
              </a:spcAft>
              <a:buFont typeface="Arial" panose="020B0604020202020204" pitchFamily="34" charset="0"/>
              <a:buChar char="•"/>
            </a:pPr>
            <a:endParaRPr lang="en-GB" sz="2100" dirty="0">
              <a:solidFill>
                <a:srgbClr val="000000"/>
              </a:solidFill>
              <a:ea typeface="+mn-ea"/>
              <a:cs typeface="Arial" panose="020B0604020202020204" pitchFamily="34" charset="0"/>
            </a:endParaRPr>
          </a:p>
          <a:p>
            <a:pPr marL="342900" indent="-342900" defTabSz="1088502" fontAlgn="auto">
              <a:spcBef>
                <a:spcPts val="0"/>
              </a:spcBef>
              <a:spcAft>
                <a:spcPts val="0"/>
              </a:spcAft>
              <a:buFont typeface="Arial" panose="020B0604020202020204" pitchFamily="34" charset="0"/>
              <a:buChar char="•"/>
            </a:pPr>
            <a:r>
              <a:rPr lang="en-GB" sz="2100" dirty="0">
                <a:solidFill>
                  <a:srgbClr val="000000"/>
                </a:solidFill>
                <a:ea typeface="+mn-ea"/>
                <a:cs typeface="Arial" panose="020B0604020202020204" pitchFamily="34" charset="0"/>
              </a:rPr>
              <a:t>All of the above example vehicles have an angular difference of less than the permissible test angle tolerance of +/- 2°</a:t>
            </a:r>
          </a:p>
          <a:p>
            <a:pPr marL="342900" indent="-342900" defTabSz="1088502" fontAlgn="auto">
              <a:spcBef>
                <a:spcPts val="0"/>
              </a:spcBef>
              <a:spcAft>
                <a:spcPts val="0"/>
              </a:spcAft>
              <a:buFont typeface="Arial" panose="020B0604020202020204" pitchFamily="34" charset="0"/>
              <a:buChar char="•"/>
            </a:pPr>
            <a:endParaRPr lang="en-GB" sz="2100" dirty="0">
              <a:solidFill>
                <a:srgbClr val="000000"/>
              </a:solidFill>
              <a:ea typeface="+mn-ea"/>
              <a:cs typeface="Arial" panose="020B0604020202020204" pitchFamily="34" charset="0"/>
            </a:endParaRPr>
          </a:p>
          <a:p>
            <a:pPr marL="342900" indent="-342900" defTabSz="1088502" fontAlgn="auto">
              <a:spcBef>
                <a:spcPts val="0"/>
              </a:spcBef>
              <a:spcAft>
                <a:spcPts val="0"/>
              </a:spcAft>
              <a:buFont typeface="Arial" panose="020B0604020202020204" pitchFamily="34" charset="0"/>
              <a:buChar char="•"/>
            </a:pPr>
            <a:r>
              <a:rPr lang="en-US" sz="2100" dirty="0">
                <a:solidFill>
                  <a:srgbClr val="000000"/>
                </a:solidFill>
                <a:latin typeface="Imago Pro Book"/>
                <a:ea typeface="+mn-ea"/>
              </a:rPr>
              <a:t>The difference between the intended height and fully deployed height is less than the permissible test angle tolerances even with different hood lengths and therefore can not be classified as significant.</a:t>
            </a:r>
            <a:endParaRPr lang="en-GB" sz="2100" dirty="0">
              <a:solidFill>
                <a:srgbClr val="000000"/>
              </a:solidFill>
              <a:ea typeface="+mn-ea"/>
              <a:cs typeface="Arial" panose="020B0604020202020204" pitchFamily="34" charset="0"/>
            </a:endParaRPr>
          </a:p>
        </p:txBody>
      </p:sp>
    </p:spTree>
    <p:extLst>
      <p:ext uri="{BB962C8B-B14F-4D97-AF65-F5344CB8AC3E}">
        <p14:creationId xmlns:p14="http://schemas.microsoft.com/office/powerpoint/2010/main" val="15117684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p:cNvSpPr>
            <a:spLocks noGrp="1"/>
          </p:cNvSpPr>
          <p:nvPr>
            <p:ph type="sldNum" sz="quarter" idx="11"/>
          </p:nvPr>
        </p:nvSpPr>
        <p:spPr/>
        <p:txBody>
          <a:bodyPr/>
          <a:lstStyle/>
          <a:p>
            <a:r>
              <a:rPr lang="de-DE" dirty="0"/>
              <a:t>Page </a:t>
            </a:r>
            <a:fld id="{AA807A42-CF27-4B84-8583-18EBE418342E}" type="slidenum">
              <a:rPr lang="de-DE" smtClean="0"/>
              <a:pPr/>
              <a:t>2</a:t>
            </a:fld>
            <a:endParaRPr lang="de-DE" dirty="0"/>
          </a:p>
        </p:txBody>
      </p:sp>
      <p:sp>
        <p:nvSpPr>
          <p:cNvPr id="6" name="Title 1"/>
          <p:cNvSpPr txBox="1">
            <a:spLocks/>
          </p:cNvSpPr>
          <p:nvPr/>
        </p:nvSpPr>
        <p:spPr>
          <a:xfrm>
            <a:off x="457200" y="27463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fontAlgn="auto">
              <a:spcAft>
                <a:spcPts val="0"/>
              </a:spcAft>
            </a:pPr>
            <a:r>
              <a:rPr lang="de-DE" sz="2800" b="1" u="sng" dirty="0">
                <a:solidFill>
                  <a:srgbClr val="000000"/>
                </a:solidFill>
                <a:cs typeface="Arial" pitchFamily="34" charset="0"/>
              </a:rPr>
              <a:t>Content</a:t>
            </a:r>
          </a:p>
        </p:txBody>
      </p:sp>
      <p:sp>
        <p:nvSpPr>
          <p:cNvPr id="7" name="Rectangle 3"/>
          <p:cNvSpPr txBox="1">
            <a:spLocks noChangeArrowheads="1"/>
          </p:cNvSpPr>
          <p:nvPr/>
        </p:nvSpPr>
        <p:spPr>
          <a:xfrm>
            <a:off x="457200" y="1600200"/>
            <a:ext cx="9886478" cy="4525963"/>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1" fontAlgn="auto">
              <a:spcAft>
                <a:spcPts val="0"/>
              </a:spcAft>
              <a:buFont typeface="Arial" pitchFamily="34" charset="0"/>
              <a:buChar char="•"/>
              <a:defRPr/>
            </a:pPr>
            <a:r>
              <a:rPr lang="en-US" altLang="de-DE" sz="2600" dirty="0">
                <a:solidFill>
                  <a:sysClr val="windowText" lastClr="000000"/>
                </a:solidFill>
                <a:cs typeface="Arial" panose="020B0604020202020204" pitchFamily="34" charset="0"/>
              </a:rPr>
              <a:t>Motivation of Proposal</a:t>
            </a:r>
          </a:p>
          <a:p>
            <a:pPr marL="457200" lvl="1" indent="0" fontAlgn="auto">
              <a:spcAft>
                <a:spcPts val="0"/>
              </a:spcAft>
              <a:buFont typeface="Arial" pitchFamily="34" charset="0"/>
              <a:buNone/>
              <a:defRPr/>
            </a:pPr>
            <a:endParaRPr lang="en-US" altLang="de-DE" sz="2600" dirty="0">
              <a:solidFill>
                <a:sysClr val="windowText" lastClr="000000"/>
              </a:solidFill>
              <a:cs typeface="Arial" panose="020B0604020202020204" pitchFamily="34" charset="0"/>
            </a:endParaRPr>
          </a:p>
          <a:p>
            <a:pPr lvl="1" fontAlgn="auto">
              <a:spcAft>
                <a:spcPts val="0"/>
              </a:spcAft>
              <a:buFont typeface="Arial" pitchFamily="34" charset="0"/>
              <a:buChar char="•"/>
              <a:defRPr/>
            </a:pPr>
            <a:r>
              <a:rPr lang="en-US" altLang="de-DE" sz="2600" dirty="0">
                <a:solidFill>
                  <a:srgbClr val="000000"/>
                </a:solidFill>
                <a:cs typeface="Arial" panose="020B0604020202020204" pitchFamily="34" charset="0"/>
              </a:rPr>
              <a:t>Item 1: Bonnet may still move during head impact</a:t>
            </a:r>
            <a:br>
              <a:rPr lang="en-US" altLang="de-DE" sz="2600" dirty="0">
                <a:solidFill>
                  <a:srgbClr val="000000"/>
                </a:solidFill>
                <a:cs typeface="Arial" panose="020B0604020202020204" pitchFamily="34" charset="0"/>
              </a:rPr>
            </a:br>
            <a:endParaRPr lang="en-US" altLang="de-DE" sz="2600" dirty="0">
              <a:solidFill>
                <a:srgbClr val="000000"/>
              </a:solidFill>
              <a:cs typeface="Arial" panose="020B0604020202020204" pitchFamily="34" charset="0"/>
            </a:endParaRPr>
          </a:p>
          <a:p>
            <a:pPr lvl="1" fontAlgn="auto">
              <a:spcAft>
                <a:spcPts val="0"/>
              </a:spcAft>
              <a:buFont typeface="Arial" pitchFamily="34" charset="0"/>
              <a:buChar char="•"/>
              <a:defRPr/>
            </a:pPr>
            <a:r>
              <a:rPr lang="en-US" altLang="de-DE" sz="2600" dirty="0">
                <a:solidFill>
                  <a:srgbClr val="000000"/>
                </a:solidFill>
                <a:cs typeface="Arial" panose="020B0604020202020204" pitchFamily="34" charset="0"/>
              </a:rPr>
              <a:t>Item 2: Opening angle of the bonnet</a:t>
            </a:r>
          </a:p>
          <a:p>
            <a:pPr marL="457200" lvl="1" indent="0" fontAlgn="auto">
              <a:spcAft>
                <a:spcPts val="0"/>
              </a:spcAft>
              <a:buFont typeface="Arial" pitchFamily="34" charset="0"/>
              <a:buNone/>
              <a:defRPr/>
            </a:pPr>
            <a:endParaRPr lang="en-US" altLang="de-DE" sz="2600" dirty="0">
              <a:solidFill>
                <a:sysClr val="windowText" lastClr="000000"/>
              </a:solidFill>
              <a:cs typeface="Arial" panose="020B0604020202020204" pitchFamily="34" charset="0"/>
            </a:endParaRPr>
          </a:p>
          <a:p>
            <a:pPr lvl="1" fontAlgn="auto">
              <a:spcAft>
                <a:spcPts val="0"/>
              </a:spcAft>
              <a:buFont typeface="Arial" pitchFamily="34" charset="0"/>
              <a:buChar char="•"/>
              <a:defRPr/>
            </a:pPr>
            <a:r>
              <a:rPr lang="en-US" altLang="de-DE" sz="2600" dirty="0">
                <a:solidFill>
                  <a:sysClr val="windowText" lastClr="000000"/>
                </a:solidFill>
                <a:cs typeface="Arial" panose="020B0604020202020204" pitchFamily="34" charset="0"/>
              </a:rPr>
              <a:t>Summary</a:t>
            </a:r>
          </a:p>
        </p:txBody>
      </p:sp>
    </p:spTree>
    <p:extLst>
      <p:ext uri="{BB962C8B-B14F-4D97-AF65-F5344CB8AC3E}">
        <p14:creationId xmlns:p14="http://schemas.microsoft.com/office/powerpoint/2010/main" val="36973629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p:cNvSpPr>
            <a:spLocks noGrp="1"/>
          </p:cNvSpPr>
          <p:nvPr>
            <p:ph type="sldNum" sz="quarter" idx="11"/>
          </p:nvPr>
        </p:nvSpPr>
        <p:spPr/>
        <p:txBody>
          <a:bodyPr/>
          <a:lstStyle/>
          <a:p>
            <a:r>
              <a:rPr lang="de-DE" dirty="0"/>
              <a:t>Page </a:t>
            </a:r>
            <a:fld id="{AA807A42-CF27-4B84-8583-18EBE418342E}" type="slidenum">
              <a:rPr lang="de-DE" smtClean="0"/>
              <a:pPr/>
              <a:t>3</a:t>
            </a:fld>
            <a:endParaRPr lang="de-DE" dirty="0"/>
          </a:p>
        </p:txBody>
      </p:sp>
      <p:sp>
        <p:nvSpPr>
          <p:cNvPr id="7" name="Title 1"/>
          <p:cNvSpPr txBox="1">
            <a:spLocks/>
          </p:cNvSpPr>
          <p:nvPr/>
        </p:nvSpPr>
        <p:spPr>
          <a:xfrm>
            <a:off x="395863" y="0"/>
            <a:ext cx="8352274"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de-DE" sz="2800" b="1" u="sng" dirty="0">
                <a:latin typeface="Arial" pitchFamily="34" charset="0"/>
                <a:cs typeface="Arial" pitchFamily="34" charset="0"/>
              </a:rPr>
              <a:t>Motivation </a:t>
            </a:r>
            <a:r>
              <a:rPr lang="de-DE" sz="2800" b="1" u="sng" dirty="0" err="1">
                <a:latin typeface="Arial" pitchFamily="34" charset="0"/>
                <a:cs typeface="Arial" pitchFamily="34" charset="0"/>
              </a:rPr>
              <a:t>of</a:t>
            </a:r>
            <a:r>
              <a:rPr lang="de-DE" sz="2800" b="1" u="sng" dirty="0">
                <a:latin typeface="Arial" pitchFamily="34" charset="0"/>
                <a:cs typeface="Arial" pitchFamily="34" charset="0"/>
              </a:rPr>
              <a:t> </a:t>
            </a:r>
            <a:r>
              <a:rPr lang="de-DE" sz="2800" b="1" u="sng" dirty="0" err="1">
                <a:latin typeface="Arial" pitchFamily="34" charset="0"/>
                <a:cs typeface="Arial" pitchFamily="34" charset="0"/>
              </a:rPr>
              <a:t>Proposal</a:t>
            </a:r>
            <a:endParaRPr lang="de-DE" sz="2800" b="1" u="sng" dirty="0">
              <a:latin typeface="Arial" pitchFamily="34" charset="0"/>
              <a:cs typeface="Arial" pitchFamily="34" charset="0"/>
            </a:endParaRPr>
          </a:p>
        </p:txBody>
      </p:sp>
      <p:sp>
        <p:nvSpPr>
          <p:cNvPr id="8" name="Textfeld 2"/>
          <p:cNvSpPr txBox="1"/>
          <p:nvPr/>
        </p:nvSpPr>
        <p:spPr>
          <a:xfrm>
            <a:off x="1219695" y="1197546"/>
            <a:ext cx="9127030" cy="4708981"/>
          </a:xfrm>
          <a:prstGeom prst="rect">
            <a:avLst/>
          </a:prstGeom>
          <a:noFill/>
        </p:spPr>
        <p:txBody>
          <a:bodyPr wrap="square" rtlCol="0">
            <a:spAutoFit/>
          </a:bodyPr>
          <a:lstStyle/>
          <a:p>
            <a:pPr marL="342900" indent="-342900" algn="just" defTabSz="914400">
              <a:buFont typeface="Arial" panose="020B0604020202020204" pitchFamily="34" charset="0"/>
              <a:buChar char="•"/>
            </a:pPr>
            <a:endParaRPr lang="en-US" sz="2000" dirty="0">
              <a:solidFill>
                <a:prstClr val="black"/>
              </a:solidFill>
              <a:latin typeface="Arial" panose="020B0604020202020204" pitchFamily="34" charset="0"/>
              <a:cs typeface="Arial" panose="020B0604020202020204" pitchFamily="34" charset="0"/>
            </a:endParaRPr>
          </a:p>
          <a:p>
            <a:pPr marL="342900" indent="-342900" algn="just" defTabSz="914400">
              <a:spcAft>
                <a:spcPts val="600"/>
              </a:spcAft>
              <a:buFont typeface="Arial" panose="020B0604020202020204" pitchFamily="34" charset="0"/>
              <a:buChar char="•"/>
            </a:pPr>
            <a:r>
              <a:rPr lang="en-US" sz="2000" dirty="0">
                <a:solidFill>
                  <a:prstClr val="black"/>
                </a:solidFill>
                <a:latin typeface="Arial" panose="020B0604020202020204" pitchFamily="34" charset="0"/>
                <a:cs typeface="Arial" panose="020B0604020202020204" pitchFamily="34" charset="0"/>
              </a:rPr>
              <a:t>In the 1st IWG-DPPS meeting in April 2018, document IWG-DPPS/1/05 was presented by OICA.</a:t>
            </a:r>
          </a:p>
          <a:p>
            <a:pPr marL="342900" indent="-342900" algn="just" defTabSz="914400">
              <a:spcAft>
                <a:spcPts val="600"/>
              </a:spcAft>
              <a:buFont typeface="Arial" panose="020B0604020202020204" pitchFamily="34" charset="0"/>
              <a:buChar char="•"/>
            </a:pPr>
            <a:r>
              <a:rPr lang="en-US" sz="2000" dirty="0"/>
              <a:t>The aim of the proposal was to accept a </a:t>
            </a:r>
            <a:r>
              <a:rPr lang="en-US" sz="2000" b="1" dirty="0"/>
              <a:t>guaranteed (intended) height </a:t>
            </a:r>
            <a:r>
              <a:rPr lang="en-US" sz="2000" dirty="0"/>
              <a:t>for the testing of a deployable system and NOT only a fully deployed system. Intended height is a minimum height specified by the manufacturer to fulfill legal requirements. Higher positions of “lifted vehicle outer surfaces” cause better performances (e.g. for larger pedestrians with later HIT) and covers a wider range of real world cases.</a:t>
            </a:r>
            <a:endParaRPr lang="en-US" sz="2000" dirty="0">
              <a:solidFill>
                <a:prstClr val="black"/>
              </a:solidFill>
              <a:latin typeface="Arial" panose="020B0604020202020204" pitchFamily="34" charset="0"/>
              <a:cs typeface="Arial" panose="020B0604020202020204" pitchFamily="34" charset="0"/>
            </a:endParaRPr>
          </a:p>
          <a:p>
            <a:pPr marL="342900" indent="-342900" algn="just" defTabSz="914400">
              <a:spcAft>
                <a:spcPts val="600"/>
              </a:spcAft>
              <a:buFont typeface="Arial" panose="020B0604020202020204" pitchFamily="34" charset="0"/>
              <a:buChar char="•"/>
            </a:pPr>
            <a:r>
              <a:rPr lang="en-US" sz="2000" dirty="0">
                <a:solidFill>
                  <a:prstClr val="black"/>
                </a:solidFill>
                <a:latin typeface="Arial" panose="020B0604020202020204" pitchFamily="34" charset="0"/>
                <a:cs typeface="Arial" panose="020B0604020202020204" pitchFamily="34" charset="0"/>
              </a:rPr>
              <a:t>During the meeting the question was raised if a moving bonnet can have an influence on the HIC values and if the different angles between the intended height and the fully deployed height could lead to different test results.</a:t>
            </a:r>
          </a:p>
          <a:p>
            <a:pPr marL="342900" indent="-342900" algn="just" defTabSz="914400">
              <a:spcAft>
                <a:spcPts val="600"/>
              </a:spcAft>
              <a:buFont typeface="Arial" panose="020B0604020202020204" pitchFamily="34" charset="0"/>
              <a:buChar char="•"/>
            </a:pPr>
            <a:r>
              <a:rPr lang="en-US" sz="2000" dirty="0">
                <a:solidFill>
                  <a:prstClr val="black"/>
                </a:solidFill>
                <a:latin typeface="Arial" panose="020B0604020202020204" pitchFamily="34" charset="0"/>
                <a:cs typeface="Arial" panose="020B0604020202020204" pitchFamily="34" charset="0"/>
              </a:rPr>
              <a:t>In this document both cases are further discussed.</a:t>
            </a:r>
          </a:p>
          <a:p>
            <a:pPr marL="342900" indent="-342900" defTabSz="914400">
              <a:buFont typeface="Arial" panose="020B0604020202020204" pitchFamily="34" charset="0"/>
              <a:buChar char="•"/>
            </a:pPr>
            <a:endParaRPr lang="en-US" sz="2000"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630989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p:cNvSpPr>
            <a:spLocks noGrp="1"/>
          </p:cNvSpPr>
          <p:nvPr>
            <p:ph type="sldNum" sz="quarter" idx="11"/>
          </p:nvPr>
        </p:nvSpPr>
        <p:spPr/>
        <p:txBody>
          <a:bodyPr/>
          <a:lstStyle/>
          <a:p>
            <a:r>
              <a:rPr lang="de-DE" dirty="0"/>
              <a:t>Page </a:t>
            </a:r>
            <a:fld id="{AA807A42-CF27-4B84-8583-18EBE418342E}" type="slidenum">
              <a:rPr lang="de-DE" smtClean="0"/>
              <a:pPr/>
              <a:t>4</a:t>
            </a:fld>
            <a:endParaRPr lang="de-DE" dirty="0"/>
          </a:p>
        </p:txBody>
      </p:sp>
      <p:sp>
        <p:nvSpPr>
          <p:cNvPr id="7" name="Titel 1"/>
          <p:cNvSpPr txBox="1">
            <a:spLocks/>
          </p:cNvSpPr>
          <p:nvPr/>
        </p:nvSpPr>
        <p:spPr>
          <a:xfrm>
            <a:off x="551574" y="405458"/>
            <a:ext cx="8856000" cy="504000"/>
          </a:xfrm>
          <a:prstGeom prst="rect">
            <a:avLst/>
          </a:prstGeom>
        </p:spPr>
        <p:txBody>
          <a:bodyPr vert="horz" lIns="0" tIns="0" rIns="0" bIns="0" rtlCol="0" anchor="b" anchorCtr="0">
            <a:noAutofit/>
          </a:bodyPr>
          <a:lstStyle>
            <a:lvl1pPr algn="l" defTabSz="1088502" rtl="0" eaLnBrk="1" latinLnBrk="0" hangingPunct="1">
              <a:spcBef>
                <a:spcPct val="0"/>
              </a:spcBef>
              <a:buNone/>
              <a:defRPr sz="3600" kern="1200" spc="0" baseline="0">
                <a:solidFill>
                  <a:schemeClr val="tx1"/>
                </a:solidFill>
                <a:latin typeface="Arial" panose="020B0604020202020204" pitchFamily="34" charset="0"/>
                <a:ea typeface="+mj-ea"/>
                <a:cs typeface="Arial" panose="020B0604020202020204" pitchFamily="34" charset="0"/>
              </a:defRPr>
            </a:lvl1pPr>
          </a:lstStyle>
          <a:p>
            <a:r>
              <a:rPr lang="en-GB" sz="3000" dirty="0"/>
              <a:t>TF-DPPS Comments</a:t>
            </a:r>
          </a:p>
        </p:txBody>
      </p:sp>
      <p:sp>
        <p:nvSpPr>
          <p:cNvPr id="8" name="Textfeld 2"/>
          <p:cNvSpPr txBox="1"/>
          <p:nvPr/>
        </p:nvSpPr>
        <p:spPr>
          <a:xfrm>
            <a:off x="780775" y="1845618"/>
            <a:ext cx="8491898" cy="830997"/>
          </a:xfrm>
          <a:prstGeom prst="rect">
            <a:avLst/>
          </a:prstGeom>
          <a:noFill/>
        </p:spPr>
        <p:txBody>
          <a:bodyPr wrap="square" rtlCol="0">
            <a:spAutoFit/>
          </a:bodyPr>
          <a:lstStyle/>
          <a:p>
            <a:pPr marL="342900" indent="-342900" defTabSz="914400">
              <a:buFont typeface="Arial" panose="020B0604020202020204" pitchFamily="34" charset="0"/>
              <a:buChar char="•"/>
            </a:pPr>
            <a:endParaRPr lang="en-US" sz="2000" dirty="0">
              <a:solidFill>
                <a:prstClr val="black"/>
              </a:solidFill>
              <a:latin typeface="Arial" panose="020B0604020202020204" pitchFamily="34" charset="0"/>
              <a:cs typeface="Arial" panose="020B0604020202020204" pitchFamily="34" charset="0"/>
            </a:endParaRPr>
          </a:p>
          <a:p>
            <a:pPr defTabSz="914400"/>
            <a:r>
              <a:rPr lang="en-US" sz="2800" dirty="0">
                <a:solidFill>
                  <a:prstClr val="black"/>
                </a:solidFill>
                <a:latin typeface="Arial" panose="020B0604020202020204" pitchFamily="34" charset="0"/>
                <a:cs typeface="Arial" panose="020B0604020202020204" pitchFamily="34" charset="0"/>
              </a:rPr>
              <a:t>Item 1: </a:t>
            </a:r>
            <a:r>
              <a:rPr lang="en-US" altLang="de-DE" sz="2800" dirty="0">
                <a:latin typeface="Arial" panose="020B0604020202020204" pitchFamily="34" charset="0"/>
                <a:cs typeface="Arial" panose="020B0604020202020204" pitchFamily="34" charset="0"/>
              </a:rPr>
              <a:t>Bonnet may still move during head impact</a:t>
            </a:r>
            <a:r>
              <a:rPr lang="en-US" sz="2800" dirty="0">
                <a:solidFill>
                  <a:prstClr val="black"/>
                </a:solidFill>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1477678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p:cNvSpPr>
            <a:spLocks noGrp="1"/>
          </p:cNvSpPr>
          <p:nvPr>
            <p:ph type="sldNum" sz="quarter" idx="11"/>
          </p:nvPr>
        </p:nvSpPr>
        <p:spPr/>
        <p:txBody>
          <a:bodyPr/>
          <a:lstStyle/>
          <a:p>
            <a:r>
              <a:rPr lang="de-DE" dirty="0"/>
              <a:t>Page </a:t>
            </a:r>
            <a:fld id="{AA807A42-CF27-4B84-8583-18EBE418342E}" type="slidenum">
              <a:rPr lang="de-DE" smtClean="0"/>
              <a:pPr/>
              <a:t>5</a:t>
            </a:fld>
            <a:endParaRPr lang="de-DE" dirty="0"/>
          </a:p>
        </p:txBody>
      </p:sp>
      <p:sp>
        <p:nvSpPr>
          <p:cNvPr id="10" name="Titel 1"/>
          <p:cNvSpPr txBox="1">
            <a:spLocks/>
          </p:cNvSpPr>
          <p:nvPr/>
        </p:nvSpPr>
        <p:spPr>
          <a:xfrm>
            <a:off x="551574" y="405458"/>
            <a:ext cx="8856000" cy="504000"/>
          </a:xfrm>
          <a:prstGeom prst="rect">
            <a:avLst/>
          </a:prstGeom>
        </p:spPr>
        <p:txBody>
          <a:bodyPr vert="horz" lIns="0" tIns="0" rIns="0" bIns="0" rtlCol="0" anchor="t" anchorCtr="0">
            <a:noAutofit/>
          </a:bodyPr>
          <a:lstStyle>
            <a:lvl1pPr algn="l" defTabSz="1088502" rtl="0" eaLnBrk="1" latinLnBrk="0" hangingPunct="1">
              <a:spcBef>
                <a:spcPct val="0"/>
              </a:spcBef>
              <a:buNone/>
              <a:defRPr sz="3000" kern="1200" spc="0" baseline="0">
                <a:solidFill>
                  <a:schemeClr val="tx1"/>
                </a:solidFill>
                <a:latin typeface="Arial" panose="020B0604020202020204" pitchFamily="34" charset="0"/>
                <a:ea typeface="+mj-ea"/>
                <a:cs typeface="Arial" panose="020B0604020202020204" pitchFamily="34" charset="0"/>
              </a:defRPr>
            </a:lvl1pPr>
          </a:lstStyle>
          <a:p>
            <a:pPr marL="0" marR="0" lvl="0" indent="0" algn="l" defTabSz="1088502" rtl="0" eaLnBrk="1" fontAlgn="auto" latinLnBrk="0" hangingPunct="1">
              <a:lnSpc>
                <a:spcPct val="100000"/>
              </a:lnSpc>
              <a:spcBef>
                <a:spcPct val="0"/>
              </a:spcBef>
              <a:spcAft>
                <a:spcPts val="0"/>
              </a:spcAft>
              <a:buClrTx/>
              <a:buSzTx/>
              <a:buFontTx/>
              <a:buNone/>
              <a:tabLst/>
              <a:defRPr/>
            </a:pPr>
            <a:r>
              <a:rPr kumimoji="0" lang="en-GB" sz="3000" b="0" i="0" u="none" strike="noStrike" kern="1200" cap="none" spc="0" normalizeH="0" baseline="0" noProof="0">
                <a:ln>
                  <a:noFill/>
                </a:ln>
                <a:solidFill>
                  <a:srgbClr val="000000"/>
                </a:solidFill>
                <a:effectLst/>
                <a:uLnTx/>
                <a:uFillTx/>
                <a:latin typeface="Arial" panose="020B0604020202020204" pitchFamily="34" charset="0"/>
                <a:ea typeface="+mj-ea"/>
                <a:cs typeface="Arial" panose="020B0604020202020204" pitchFamily="34" charset="0"/>
              </a:rPr>
              <a:t>TF-DPPS Comments</a:t>
            </a:r>
            <a:endParaRPr kumimoji="0" lang="en-GB" sz="3000" b="0" i="0" u="none" strike="noStrike" kern="1200" cap="none" spc="0" normalizeH="0" baseline="0" noProof="0" dirty="0">
              <a:ln>
                <a:noFill/>
              </a:ln>
              <a:solidFill>
                <a:srgbClr val="000000"/>
              </a:solidFill>
              <a:effectLst/>
              <a:uLnTx/>
              <a:uFillTx/>
              <a:latin typeface="Arial" panose="020B0604020202020204" pitchFamily="34" charset="0"/>
              <a:ea typeface="+mj-ea"/>
              <a:cs typeface="Arial" panose="020B0604020202020204" pitchFamily="34" charset="0"/>
            </a:endParaRPr>
          </a:p>
        </p:txBody>
      </p:sp>
      <p:sp>
        <p:nvSpPr>
          <p:cNvPr id="11" name="Textplatzhalter 3"/>
          <p:cNvSpPr txBox="1">
            <a:spLocks/>
          </p:cNvSpPr>
          <p:nvPr/>
        </p:nvSpPr>
        <p:spPr>
          <a:xfrm>
            <a:off x="549324" y="837506"/>
            <a:ext cx="8856000" cy="432000"/>
          </a:xfrm>
          <a:prstGeom prst="rect">
            <a:avLst/>
          </a:prstGeom>
        </p:spPr>
        <p:txBody>
          <a:bodyPr vert="horz" lIns="0" tIns="36000" rIns="0" bIns="0" rtlCol="0">
            <a:noAutofit/>
          </a:bodyPr>
          <a:lstStyle>
            <a:lvl1pPr marL="0" indent="0" algn="l" defTabSz="1088502" rtl="0" eaLnBrk="1" latinLnBrk="0" hangingPunct="1">
              <a:lnSpc>
                <a:spcPct val="110000"/>
              </a:lnSpc>
              <a:spcBef>
                <a:spcPts val="0"/>
              </a:spcBef>
              <a:buFont typeface="Arial" panose="020B0604020202020204" pitchFamily="34" charset="0"/>
              <a:buNone/>
              <a:defRPr lang="de-DE" sz="2000" kern="1200" dirty="0" smtClean="0">
                <a:solidFill>
                  <a:srgbClr val="A0A0A0"/>
                </a:solidFill>
                <a:latin typeface="Arial" panose="020B0604020202020204" pitchFamily="34" charset="0"/>
                <a:ea typeface="+mn-ea"/>
                <a:cs typeface="Arial" panose="020B0604020202020204" pitchFamily="34" charset="0"/>
              </a:defRPr>
            </a:lvl1pPr>
            <a:lvl2pPr marL="0" indent="0" algn="l" defTabSz="1088502" rtl="0" eaLnBrk="1" latinLnBrk="0" hangingPunct="1">
              <a:lnSpc>
                <a:spcPct val="110000"/>
              </a:lnSpc>
              <a:spcBef>
                <a:spcPts val="0"/>
              </a:spcBef>
              <a:buSzPct val="80000"/>
              <a:buFont typeface="Wingdings" panose="05000000000000000000" pitchFamily="2" charset="2"/>
              <a:buNone/>
              <a:defRPr lang="de-DE" sz="2000" kern="1200" dirty="0" smtClean="0">
                <a:solidFill>
                  <a:srgbClr val="A0A0A0"/>
                </a:solidFill>
                <a:latin typeface="Imago Pro Light" panose="02000503050000020004" pitchFamily="2" charset="0"/>
                <a:ea typeface="+mn-ea"/>
                <a:cs typeface="+mn-cs"/>
              </a:defRPr>
            </a:lvl2pPr>
            <a:lvl3pPr marL="0" indent="0" algn="l" defTabSz="1088502" rtl="0" eaLnBrk="1" latinLnBrk="0" hangingPunct="1">
              <a:lnSpc>
                <a:spcPct val="110000"/>
              </a:lnSpc>
              <a:spcBef>
                <a:spcPts val="0"/>
              </a:spcBef>
              <a:spcAft>
                <a:spcPts val="2400"/>
              </a:spcAft>
              <a:buFont typeface="+mj-lt"/>
              <a:buNone/>
              <a:defRPr lang="de-DE" sz="2000" kern="1200" dirty="0" smtClean="0">
                <a:solidFill>
                  <a:srgbClr val="A0A0A0"/>
                </a:solidFill>
                <a:latin typeface="Imago Pro Light" panose="02000503050000020004" pitchFamily="2" charset="0"/>
                <a:ea typeface="+mn-ea"/>
                <a:cs typeface="+mn-cs"/>
              </a:defRPr>
            </a:lvl3pPr>
            <a:lvl4pPr marL="0" indent="0" algn="l" defTabSz="1088502" rtl="0" eaLnBrk="1" latinLnBrk="0" hangingPunct="1">
              <a:lnSpc>
                <a:spcPct val="110000"/>
              </a:lnSpc>
              <a:spcBef>
                <a:spcPts val="0"/>
              </a:spcBef>
              <a:buSzPct val="80000"/>
              <a:buFont typeface="Wingdings" panose="05000000000000000000" pitchFamily="2" charset="2"/>
              <a:buNone/>
              <a:defRPr lang="de-DE" sz="2000" kern="1200" dirty="0" smtClean="0">
                <a:solidFill>
                  <a:srgbClr val="A0A0A0"/>
                </a:solidFill>
                <a:latin typeface="Imago Pro Light" panose="02000503050000020004" pitchFamily="2" charset="0"/>
                <a:ea typeface="+mn-ea"/>
                <a:cs typeface="+mn-cs"/>
              </a:defRPr>
            </a:lvl4pPr>
            <a:lvl5pPr marL="0" indent="0" algn="l" defTabSz="1088502" rtl="0" eaLnBrk="1" latinLnBrk="0" hangingPunct="1">
              <a:lnSpc>
                <a:spcPct val="110000"/>
              </a:lnSpc>
              <a:spcBef>
                <a:spcPts val="0"/>
              </a:spcBef>
              <a:buClrTx/>
              <a:buFont typeface="Arial" panose="020B0604020202020204" pitchFamily="34" charset="0"/>
              <a:buNone/>
              <a:defRPr lang="de-DE" sz="2000" kern="1200" dirty="0" smtClean="0">
                <a:solidFill>
                  <a:srgbClr val="A0A0A0"/>
                </a:solidFill>
                <a:latin typeface="Imago Pro Light" panose="02000503050000020004" pitchFamily="2" charset="0"/>
                <a:ea typeface="+mn-ea"/>
                <a:cs typeface="+mn-cs"/>
              </a:defRPr>
            </a:lvl5pPr>
            <a:lvl6pPr marL="0" indent="0" algn="l" defTabSz="1088502" rtl="0" eaLnBrk="1" latinLnBrk="0" hangingPunct="1">
              <a:lnSpc>
                <a:spcPct val="110000"/>
              </a:lnSpc>
              <a:spcBef>
                <a:spcPts val="0"/>
              </a:spcBef>
              <a:buFont typeface="Arial" panose="020B0604020202020204" pitchFamily="34" charset="0"/>
              <a:buNone/>
              <a:defRPr lang="de-DE" sz="2000" kern="1200" baseline="0" dirty="0" smtClean="0">
                <a:solidFill>
                  <a:srgbClr val="A0A0A0"/>
                </a:solidFill>
                <a:latin typeface="Imago Pro Light" panose="02000503050000020004" pitchFamily="2" charset="0"/>
                <a:ea typeface="+mn-ea"/>
                <a:cs typeface="+mn-cs"/>
              </a:defRPr>
            </a:lvl6pPr>
            <a:lvl7pPr marL="0" indent="0" algn="l" defTabSz="1088502" rtl="0" eaLnBrk="1" latinLnBrk="0" hangingPunct="1">
              <a:lnSpc>
                <a:spcPct val="110000"/>
              </a:lnSpc>
              <a:spcBef>
                <a:spcPts val="0"/>
              </a:spcBef>
              <a:buFont typeface="Arial" panose="020B0604020202020204" pitchFamily="34" charset="0"/>
              <a:buNone/>
              <a:defRPr lang="de-DE" sz="2000" kern="1200" dirty="0" smtClean="0">
                <a:solidFill>
                  <a:srgbClr val="A0A0A0"/>
                </a:solidFill>
                <a:latin typeface="Imago Pro Light" panose="02000503050000020004" pitchFamily="2" charset="0"/>
                <a:ea typeface="+mn-ea"/>
                <a:cs typeface="+mn-cs"/>
              </a:defRPr>
            </a:lvl7pPr>
            <a:lvl8pPr marL="0" indent="0" algn="l" defTabSz="1088502" rtl="0" eaLnBrk="1" latinLnBrk="0" hangingPunct="1">
              <a:lnSpc>
                <a:spcPct val="110000"/>
              </a:lnSpc>
              <a:spcBef>
                <a:spcPts val="0"/>
              </a:spcBef>
              <a:buFont typeface="Arial" panose="020B0604020202020204" pitchFamily="34" charset="0"/>
              <a:buNone/>
              <a:defRPr lang="de-DE" sz="2000" kern="1200" dirty="0" smtClean="0">
                <a:solidFill>
                  <a:srgbClr val="A0A0A0"/>
                </a:solidFill>
                <a:latin typeface="Imago Pro Light" panose="02000503050000020004" pitchFamily="2" charset="0"/>
                <a:ea typeface="+mn-ea"/>
                <a:cs typeface="+mn-cs"/>
              </a:defRPr>
            </a:lvl8pPr>
            <a:lvl9pPr marL="0" indent="0" algn="l" defTabSz="1088502" rtl="0" eaLnBrk="1" latinLnBrk="0" hangingPunct="1">
              <a:lnSpc>
                <a:spcPct val="110000"/>
              </a:lnSpc>
              <a:spcBef>
                <a:spcPts val="0"/>
              </a:spcBef>
              <a:buFont typeface="Arial" panose="020B0604020202020204" pitchFamily="34" charset="0"/>
              <a:buNone/>
              <a:defRPr lang="de-DE" sz="2000" kern="1200" dirty="0">
                <a:solidFill>
                  <a:srgbClr val="A0A0A0"/>
                </a:solidFill>
                <a:latin typeface="Imago Pro Light" panose="02000503050000020004" pitchFamily="2" charset="0"/>
                <a:ea typeface="+mn-ea"/>
                <a:cs typeface="+mn-cs"/>
              </a:defRPr>
            </a:lvl9pPr>
          </a:lstStyle>
          <a:p>
            <a:pPr marL="0" marR="0" lvl="0" indent="0" algn="l" defTabSz="1088502" rtl="0" eaLnBrk="1" fontAlgn="auto" latinLnBrk="0" hangingPunct="1">
              <a:lnSpc>
                <a:spcPct val="110000"/>
              </a:lnSpc>
              <a:spcBef>
                <a:spcPts val="0"/>
              </a:spcBef>
              <a:spcAft>
                <a:spcPts val="0"/>
              </a:spcAft>
              <a:buClrTx/>
              <a:buSzTx/>
              <a:buFont typeface="Arial" panose="020B0604020202020204" pitchFamily="34" charset="0"/>
              <a:buNone/>
              <a:tabLst/>
              <a:defRPr/>
            </a:pPr>
            <a:r>
              <a:rPr kumimoji="0" lang="en-GB" sz="2000" b="0" i="0" u="none" strike="noStrike" kern="1200" cap="none" spc="0" normalizeH="0" baseline="0" noProof="0">
                <a:ln>
                  <a:noFill/>
                </a:ln>
                <a:solidFill>
                  <a:srgbClr val="A0A0A0"/>
                </a:solidFill>
                <a:effectLst/>
                <a:uLnTx/>
                <a:uFillTx/>
                <a:latin typeface="Arial" panose="020B0604020202020204" pitchFamily="34" charset="0"/>
                <a:ea typeface="+mn-ea"/>
                <a:cs typeface="Arial" panose="020B0604020202020204" pitchFamily="34" charset="0"/>
              </a:rPr>
              <a:t>Static Headform Test Procedure: TRT vs HIT</a:t>
            </a:r>
            <a:endParaRPr kumimoji="0" lang="en-GB" sz="2000" b="0" i="0" u="none" strike="noStrike" kern="1200" cap="none" spc="0" normalizeH="0" baseline="0" noProof="0" dirty="0">
              <a:ln>
                <a:noFill/>
              </a:ln>
              <a:solidFill>
                <a:srgbClr val="A0A0A0"/>
              </a:solidFill>
              <a:effectLst/>
              <a:uLnTx/>
              <a:uFillTx/>
              <a:latin typeface="Arial" panose="020B0604020202020204" pitchFamily="34" charset="0"/>
              <a:ea typeface="+mn-ea"/>
              <a:cs typeface="Arial" panose="020B0604020202020204" pitchFamily="34" charset="0"/>
            </a:endParaRPr>
          </a:p>
        </p:txBody>
      </p:sp>
      <p:sp>
        <p:nvSpPr>
          <p:cNvPr id="12" name="Textfeld 11"/>
          <p:cNvSpPr txBox="1"/>
          <p:nvPr/>
        </p:nvSpPr>
        <p:spPr>
          <a:xfrm>
            <a:off x="460153" y="1837698"/>
            <a:ext cx="10819629" cy="4293483"/>
          </a:xfrm>
          <a:prstGeom prst="rect">
            <a:avLst/>
          </a:prstGeom>
          <a:noFill/>
        </p:spPr>
        <p:txBody>
          <a:bodyPr wrap="square" rtlCol="0">
            <a:spAutoFit/>
          </a:bodyPr>
          <a:lstStyle/>
          <a:p>
            <a:pPr defTabSz="1088502" fontAlgn="auto">
              <a:spcBef>
                <a:spcPts val="0"/>
              </a:spcBef>
              <a:spcAft>
                <a:spcPts val="0"/>
              </a:spcAft>
            </a:pPr>
            <a:r>
              <a:rPr lang="en-GB" sz="2100" b="1" u="sng" dirty="0">
                <a:solidFill>
                  <a:srgbClr val="000000"/>
                </a:solidFill>
                <a:ea typeface="+mn-ea"/>
                <a:cs typeface="Arial" panose="020B0604020202020204" pitchFamily="34" charset="0"/>
              </a:rPr>
              <a:t>CASE 1 – HIT 6yo &lt; Fully Deployed Time (FDT):</a:t>
            </a:r>
          </a:p>
          <a:p>
            <a:pPr defTabSz="1088502" fontAlgn="auto">
              <a:spcBef>
                <a:spcPts val="0"/>
              </a:spcBef>
              <a:spcAft>
                <a:spcPts val="0"/>
              </a:spcAft>
            </a:pPr>
            <a:endParaRPr lang="en-GB" sz="2100" b="1" dirty="0">
              <a:solidFill>
                <a:srgbClr val="000000"/>
              </a:solidFill>
              <a:ea typeface="+mn-ea"/>
              <a:cs typeface="Arial" panose="020B0604020202020204" pitchFamily="34" charset="0"/>
            </a:endParaRPr>
          </a:p>
          <a:p>
            <a:pPr defTabSz="1088502" fontAlgn="auto">
              <a:spcBef>
                <a:spcPts val="0"/>
              </a:spcBef>
              <a:spcAft>
                <a:spcPts val="0"/>
              </a:spcAft>
            </a:pPr>
            <a:r>
              <a:rPr lang="en-GB" sz="2100" dirty="0">
                <a:solidFill>
                  <a:srgbClr val="000000"/>
                </a:solidFill>
                <a:ea typeface="+mn-ea"/>
                <a:cs typeface="Arial" panose="020B0604020202020204" pitchFamily="34" charset="0"/>
              </a:rPr>
              <a:t>The main criterion during development is TRT &lt; HIT, where TRT is based on intended deployment height. Additionally, a Fully Deployed Time (FDT) can be defined as the total response time until the system has reached its full deployment height.</a:t>
            </a:r>
          </a:p>
          <a:p>
            <a:pPr defTabSz="1088502" fontAlgn="auto">
              <a:spcBef>
                <a:spcPts val="0"/>
              </a:spcBef>
              <a:spcAft>
                <a:spcPts val="0"/>
              </a:spcAft>
            </a:pPr>
            <a:endParaRPr lang="en-GB" sz="2100" dirty="0">
              <a:solidFill>
                <a:srgbClr val="000000"/>
              </a:solidFill>
              <a:ea typeface="+mn-ea"/>
              <a:cs typeface="Arial" panose="020B0604020202020204" pitchFamily="34" charset="0"/>
            </a:endParaRPr>
          </a:p>
          <a:p>
            <a:pPr defTabSz="1088502" fontAlgn="auto">
              <a:spcBef>
                <a:spcPts val="0"/>
              </a:spcBef>
              <a:spcAft>
                <a:spcPts val="0"/>
              </a:spcAft>
            </a:pPr>
            <a:r>
              <a:rPr lang="en-GB" sz="2100" dirty="0">
                <a:solidFill>
                  <a:srgbClr val="000000"/>
                </a:solidFill>
                <a:ea typeface="+mn-ea"/>
                <a:cs typeface="Arial" panose="020B0604020202020204" pitchFamily="34" charset="0"/>
              </a:rPr>
              <a:t>In exemplary case 1: HIT 6yo &lt; FDT which can happen for higher cars and depending on the system.</a:t>
            </a:r>
          </a:p>
          <a:p>
            <a:pPr defTabSz="1088502" fontAlgn="auto">
              <a:spcBef>
                <a:spcPts val="0"/>
              </a:spcBef>
              <a:spcAft>
                <a:spcPts val="0"/>
              </a:spcAft>
            </a:pPr>
            <a:endParaRPr lang="en-GB" sz="2100" dirty="0">
              <a:solidFill>
                <a:srgbClr val="000000"/>
              </a:solidFill>
              <a:ea typeface="+mn-ea"/>
              <a:cs typeface="Arial" panose="020B0604020202020204" pitchFamily="34" charset="0"/>
            </a:endParaRPr>
          </a:p>
          <a:p>
            <a:pPr defTabSz="1088502" fontAlgn="auto">
              <a:spcBef>
                <a:spcPts val="0"/>
              </a:spcBef>
              <a:spcAft>
                <a:spcPts val="0"/>
              </a:spcAft>
            </a:pPr>
            <a:r>
              <a:rPr lang="en-GB" sz="2100" dirty="0">
                <a:solidFill>
                  <a:srgbClr val="000000"/>
                </a:solidFill>
                <a:ea typeface="+mn-ea"/>
                <a:cs typeface="Arial" panose="020B0604020202020204" pitchFamily="34" charset="0"/>
              </a:rPr>
              <a:t>Depending on the remaining deployment velocity and the specific kinematic behaviour of the bonnet, further discussion will be needed. Acknowledging the possibility of a suitable substitute / replacement system (instead of dynamic testing) is strongly recommended. </a:t>
            </a:r>
          </a:p>
          <a:p>
            <a:pPr defTabSz="1088502" fontAlgn="auto">
              <a:spcBef>
                <a:spcPts val="0"/>
              </a:spcBef>
              <a:spcAft>
                <a:spcPts val="0"/>
              </a:spcAft>
            </a:pPr>
            <a:endParaRPr lang="en-GB" sz="2100" dirty="0">
              <a:solidFill>
                <a:srgbClr val="FF0000"/>
              </a:solidFill>
              <a:ea typeface="+mn-ea"/>
              <a:cs typeface="Arial" panose="020B0604020202020204" pitchFamily="34" charset="0"/>
            </a:endParaRPr>
          </a:p>
        </p:txBody>
      </p:sp>
    </p:spTree>
    <p:extLst>
      <p:ext uri="{BB962C8B-B14F-4D97-AF65-F5344CB8AC3E}">
        <p14:creationId xmlns:p14="http://schemas.microsoft.com/office/powerpoint/2010/main" val="18446601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p:cNvSpPr>
            <a:spLocks noGrp="1"/>
          </p:cNvSpPr>
          <p:nvPr>
            <p:ph type="sldNum" sz="quarter" idx="11"/>
          </p:nvPr>
        </p:nvSpPr>
        <p:spPr/>
        <p:txBody>
          <a:bodyPr/>
          <a:lstStyle/>
          <a:p>
            <a:r>
              <a:rPr lang="de-DE" dirty="0"/>
              <a:t>Page </a:t>
            </a:r>
            <a:fld id="{AA807A42-CF27-4B84-8583-18EBE418342E}" type="slidenum">
              <a:rPr lang="de-DE" smtClean="0"/>
              <a:pPr/>
              <a:t>6</a:t>
            </a:fld>
            <a:endParaRPr lang="de-DE" dirty="0"/>
          </a:p>
        </p:txBody>
      </p:sp>
      <p:sp>
        <p:nvSpPr>
          <p:cNvPr id="9" name="Titel 1"/>
          <p:cNvSpPr txBox="1">
            <a:spLocks/>
          </p:cNvSpPr>
          <p:nvPr/>
        </p:nvSpPr>
        <p:spPr>
          <a:xfrm>
            <a:off x="551574" y="405458"/>
            <a:ext cx="8856000" cy="504000"/>
          </a:xfrm>
          <a:prstGeom prst="rect">
            <a:avLst/>
          </a:prstGeom>
        </p:spPr>
        <p:txBody>
          <a:bodyPr vert="horz" lIns="0" tIns="0" rIns="0" bIns="0" rtlCol="0" anchor="t" anchorCtr="0">
            <a:noAutofit/>
          </a:bodyPr>
          <a:lstStyle>
            <a:lvl1pPr algn="l" defTabSz="1088502" rtl="0" eaLnBrk="1" latinLnBrk="0" hangingPunct="1">
              <a:spcBef>
                <a:spcPct val="0"/>
              </a:spcBef>
              <a:buNone/>
              <a:defRPr sz="3000" kern="1200" spc="0" baseline="0">
                <a:solidFill>
                  <a:schemeClr val="tx1"/>
                </a:solidFill>
                <a:latin typeface="Arial" panose="020B0604020202020204" pitchFamily="34" charset="0"/>
                <a:ea typeface="+mj-ea"/>
                <a:cs typeface="Arial" panose="020B0604020202020204" pitchFamily="34" charset="0"/>
              </a:defRPr>
            </a:lvl1pPr>
          </a:lstStyle>
          <a:p>
            <a:pPr marL="0" marR="0" lvl="0" indent="0" algn="l" defTabSz="1088502" rtl="0" eaLnBrk="1" fontAlgn="auto" latinLnBrk="0" hangingPunct="1">
              <a:lnSpc>
                <a:spcPct val="100000"/>
              </a:lnSpc>
              <a:spcBef>
                <a:spcPct val="0"/>
              </a:spcBef>
              <a:spcAft>
                <a:spcPts val="0"/>
              </a:spcAft>
              <a:buClrTx/>
              <a:buSzTx/>
              <a:buFontTx/>
              <a:buNone/>
              <a:tabLst/>
              <a:defRPr/>
            </a:pPr>
            <a:r>
              <a:rPr kumimoji="0" lang="en-GB" sz="3000" b="0" i="0" u="none" strike="noStrike" kern="1200" cap="none" spc="0" normalizeH="0" baseline="0" noProof="0">
                <a:ln>
                  <a:noFill/>
                </a:ln>
                <a:solidFill>
                  <a:srgbClr val="000000"/>
                </a:solidFill>
                <a:effectLst/>
                <a:uLnTx/>
                <a:uFillTx/>
                <a:latin typeface="Arial" panose="020B0604020202020204" pitchFamily="34" charset="0"/>
                <a:ea typeface="+mj-ea"/>
                <a:cs typeface="Arial" panose="020B0604020202020204" pitchFamily="34" charset="0"/>
              </a:rPr>
              <a:t>TF-DPPS Comments</a:t>
            </a:r>
            <a:endParaRPr kumimoji="0" lang="en-GB" sz="3000" b="0" i="0" u="none" strike="noStrike" kern="1200" cap="none" spc="0" normalizeH="0" baseline="0" noProof="0" dirty="0">
              <a:ln>
                <a:noFill/>
              </a:ln>
              <a:solidFill>
                <a:srgbClr val="000000"/>
              </a:solidFill>
              <a:effectLst/>
              <a:uLnTx/>
              <a:uFillTx/>
              <a:latin typeface="Arial" panose="020B0604020202020204" pitchFamily="34" charset="0"/>
              <a:ea typeface="+mj-ea"/>
              <a:cs typeface="Arial" panose="020B0604020202020204" pitchFamily="34" charset="0"/>
            </a:endParaRPr>
          </a:p>
        </p:txBody>
      </p:sp>
      <p:sp>
        <p:nvSpPr>
          <p:cNvPr id="10" name="Textplatzhalter 3"/>
          <p:cNvSpPr txBox="1">
            <a:spLocks/>
          </p:cNvSpPr>
          <p:nvPr/>
        </p:nvSpPr>
        <p:spPr>
          <a:xfrm>
            <a:off x="551573" y="817532"/>
            <a:ext cx="10388269" cy="432000"/>
          </a:xfrm>
          <a:prstGeom prst="rect">
            <a:avLst/>
          </a:prstGeom>
        </p:spPr>
        <p:txBody>
          <a:bodyPr vert="horz" lIns="0" tIns="36000" rIns="0" bIns="0" rtlCol="0">
            <a:noAutofit/>
          </a:bodyPr>
          <a:lstStyle>
            <a:lvl1pPr marL="0" indent="0" algn="l" defTabSz="1088502" rtl="0" eaLnBrk="1" latinLnBrk="0" hangingPunct="1">
              <a:lnSpc>
                <a:spcPct val="110000"/>
              </a:lnSpc>
              <a:spcBef>
                <a:spcPts val="0"/>
              </a:spcBef>
              <a:buFont typeface="Arial" panose="020B0604020202020204" pitchFamily="34" charset="0"/>
              <a:buNone/>
              <a:defRPr lang="de-DE" sz="2000" kern="1200" dirty="0" smtClean="0">
                <a:solidFill>
                  <a:srgbClr val="A0A0A0"/>
                </a:solidFill>
                <a:latin typeface="Arial" panose="020B0604020202020204" pitchFamily="34" charset="0"/>
                <a:ea typeface="+mn-ea"/>
                <a:cs typeface="Arial" panose="020B0604020202020204" pitchFamily="34" charset="0"/>
              </a:defRPr>
            </a:lvl1pPr>
            <a:lvl2pPr marL="0" indent="0" algn="l" defTabSz="1088502" rtl="0" eaLnBrk="1" latinLnBrk="0" hangingPunct="1">
              <a:lnSpc>
                <a:spcPct val="110000"/>
              </a:lnSpc>
              <a:spcBef>
                <a:spcPts val="0"/>
              </a:spcBef>
              <a:buSzPct val="80000"/>
              <a:buFont typeface="Wingdings" panose="05000000000000000000" pitchFamily="2" charset="2"/>
              <a:buNone/>
              <a:defRPr lang="de-DE" sz="2000" kern="1200" dirty="0" smtClean="0">
                <a:solidFill>
                  <a:srgbClr val="A0A0A0"/>
                </a:solidFill>
                <a:latin typeface="Imago Pro Light" panose="02000503050000020004" pitchFamily="2" charset="0"/>
                <a:ea typeface="+mn-ea"/>
                <a:cs typeface="+mn-cs"/>
              </a:defRPr>
            </a:lvl2pPr>
            <a:lvl3pPr marL="0" indent="0" algn="l" defTabSz="1088502" rtl="0" eaLnBrk="1" latinLnBrk="0" hangingPunct="1">
              <a:lnSpc>
                <a:spcPct val="110000"/>
              </a:lnSpc>
              <a:spcBef>
                <a:spcPts val="0"/>
              </a:spcBef>
              <a:spcAft>
                <a:spcPts val="2400"/>
              </a:spcAft>
              <a:buFont typeface="+mj-lt"/>
              <a:buNone/>
              <a:defRPr lang="de-DE" sz="2000" kern="1200" dirty="0" smtClean="0">
                <a:solidFill>
                  <a:srgbClr val="A0A0A0"/>
                </a:solidFill>
                <a:latin typeface="Imago Pro Light" panose="02000503050000020004" pitchFamily="2" charset="0"/>
                <a:ea typeface="+mn-ea"/>
                <a:cs typeface="+mn-cs"/>
              </a:defRPr>
            </a:lvl3pPr>
            <a:lvl4pPr marL="0" indent="0" algn="l" defTabSz="1088502" rtl="0" eaLnBrk="1" latinLnBrk="0" hangingPunct="1">
              <a:lnSpc>
                <a:spcPct val="110000"/>
              </a:lnSpc>
              <a:spcBef>
                <a:spcPts val="0"/>
              </a:spcBef>
              <a:buSzPct val="80000"/>
              <a:buFont typeface="Wingdings" panose="05000000000000000000" pitchFamily="2" charset="2"/>
              <a:buNone/>
              <a:defRPr lang="de-DE" sz="2000" kern="1200" dirty="0" smtClean="0">
                <a:solidFill>
                  <a:srgbClr val="A0A0A0"/>
                </a:solidFill>
                <a:latin typeface="Imago Pro Light" panose="02000503050000020004" pitchFamily="2" charset="0"/>
                <a:ea typeface="+mn-ea"/>
                <a:cs typeface="+mn-cs"/>
              </a:defRPr>
            </a:lvl4pPr>
            <a:lvl5pPr marL="0" indent="0" algn="l" defTabSz="1088502" rtl="0" eaLnBrk="1" latinLnBrk="0" hangingPunct="1">
              <a:lnSpc>
                <a:spcPct val="110000"/>
              </a:lnSpc>
              <a:spcBef>
                <a:spcPts val="0"/>
              </a:spcBef>
              <a:buClrTx/>
              <a:buFont typeface="Arial" panose="020B0604020202020204" pitchFamily="34" charset="0"/>
              <a:buNone/>
              <a:defRPr lang="de-DE" sz="2000" kern="1200" dirty="0" smtClean="0">
                <a:solidFill>
                  <a:srgbClr val="A0A0A0"/>
                </a:solidFill>
                <a:latin typeface="Imago Pro Light" panose="02000503050000020004" pitchFamily="2" charset="0"/>
                <a:ea typeface="+mn-ea"/>
                <a:cs typeface="+mn-cs"/>
              </a:defRPr>
            </a:lvl5pPr>
            <a:lvl6pPr marL="0" indent="0" algn="l" defTabSz="1088502" rtl="0" eaLnBrk="1" latinLnBrk="0" hangingPunct="1">
              <a:lnSpc>
                <a:spcPct val="110000"/>
              </a:lnSpc>
              <a:spcBef>
                <a:spcPts val="0"/>
              </a:spcBef>
              <a:buFont typeface="Arial" panose="020B0604020202020204" pitchFamily="34" charset="0"/>
              <a:buNone/>
              <a:defRPr lang="de-DE" sz="2000" kern="1200" baseline="0" dirty="0" smtClean="0">
                <a:solidFill>
                  <a:srgbClr val="A0A0A0"/>
                </a:solidFill>
                <a:latin typeface="Imago Pro Light" panose="02000503050000020004" pitchFamily="2" charset="0"/>
                <a:ea typeface="+mn-ea"/>
                <a:cs typeface="+mn-cs"/>
              </a:defRPr>
            </a:lvl6pPr>
            <a:lvl7pPr marL="0" indent="0" algn="l" defTabSz="1088502" rtl="0" eaLnBrk="1" latinLnBrk="0" hangingPunct="1">
              <a:lnSpc>
                <a:spcPct val="110000"/>
              </a:lnSpc>
              <a:spcBef>
                <a:spcPts val="0"/>
              </a:spcBef>
              <a:buFont typeface="Arial" panose="020B0604020202020204" pitchFamily="34" charset="0"/>
              <a:buNone/>
              <a:defRPr lang="de-DE" sz="2000" kern="1200" dirty="0" smtClean="0">
                <a:solidFill>
                  <a:srgbClr val="A0A0A0"/>
                </a:solidFill>
                <a:latin typeface="Imago Pro Light" panose="02000503050000020004" pitchFamily="2" charset="0"/>
                <a:ea typeface="+mn-ea"/>
                <a:cs typeface="+mn-cs"/>
              </a:defRPr>
            </a:lvl7pPr>
            <a:lvl8pPr marL="0" indent="0" algn="l" defTabSz="1088502" rtl="0" eaLnBrk="1" latinLnBrk="0" hangingPunct="1">
              <a:lnSpc>
                <a:spcPct val="110000"/>
              </a:lnSpc>
              <a:spcBef>
                <a:spcPts val="0"/>
              </a:spcBef>
              <a:buFont typeface="Arial" panose="020B0604020202020204" pitchFamily="34" charset="0"/>
              <a:buNone/>
              <a:defRPr lang="de-DE" sz="2000" kern="1200" dirty="0" smtClean="0">
                <a:solidFill>
                  <a:srgbClr val="A0A0A0"/>
                </a:solidFill>
                <a:latin typeface="Imago Pro Light" panose="02000503050000020004" pitchFamily="2" charset="0"/>
                <a:ea typeface="+mn-ea"/>
                <a:cs typeface="+mn-cs"/>
              </a:defRPr>
            </a:lvl8pPr>
            <a:lvl9pPr marL="0" indent="0" algn="l" defTabSz="1088502" rtl="0" eaLnBrk="1" latinLnBrk="0" hangingPunct="1">
              <a:lnSpc>
                <a:spcPct val="110000"/>
              </a:lnSpc>
              <a:spcBef>
                <a:spcPts val="0"/>
              </a:spcBef>
              <a:buFont typeface="Arial" panose="020B0604020202020204" pitchFamily="34" charset="0"/>
              <a:buNone/>
              <a:defRPr lang="de-DE" sz="2000" kern="1200" dirty="0">
                <a:solidFill>
                  <a:srgbClr val="A0A0A0"/>
                </a:solidFill>
                <a:latin typeface="Imago Pro Light" panose="02000503050000020004" pitchFamily="2" charset="0"/>
                <a:ea typeface="+mn-ea"/>
                <a:cs typeface="+mn-cs"/>
              </a:defRPr>
            </a:lvl9pPr>
          </a:lstStyle>
          <a:p>
            <a:pPr marL="0" marR="0" lvl="0" indent="0" algn="l" defTabSz="1088502" rtl="0" eaLnBrk="1" fontAlgn="auto" latinLnBrk="0" hangingPunct="1">
              <a:lnSpc>
                <a:spcPct val="110000"/>
              </a:lnSpc>
              <a:spcBef>
                <a:spcPts val="0"/>
              </a:spcBef>
              <a:spcAft>
                <a:spcPts val="0"/>
              </a:spcAft>
              <a:buClrTx/>
              <a:buSzTx/>
              <a:buFont typeface="Arial" panose="020B0604020202020204" pitchFamily="34" charset="0"/>
              <a:buNone/>
              <a:tabLst/>
              <a:defRPr/>
            </a:pPr>
            <a:r>
              <a:rPr kumimoji="0" lang="en-GB" sz="2000" b="0" i="0" u="none" strike="noStrike" kern="1200" cap="none" spc="0" normalizeH="0" baseline="0" noProof="0" dirty="0">
                <a:ln>
                  <a:noFill/>
                </a:ln>
                <a:solidFill>
                  <a:srgbClr val="A0A0A0"/>
                </a:solidFill>
                <a:effectLst/>
                <a:uLnTx/>
                <a:uFillTx/>
                <a:latin typeface="Arial" panose="020B0604020202020204" pitchFamily="34" charset="0"/>
                <a:ea typeface="+mn-ea"/>
                <a:cs typeface="Arial" panose="020B0604020202020204" pitchFamily="34" charset="0"/>
              </a:rPr>
              <a:t>Static </a:t>
            </a:r>
            <a:r>
              <a:rPr kumimoji="0" lang="en-GB" sz="2000" b="0" i="0" u="none" strike="noStrike" kern="1200" cap="none" spc="0" normalizeH="0" baseline="0" noProof="0" dirty="0" err="1">
                <a:ln>
                  <a:noFill/>
                </a:ln>
                <a:solidFill>
                  <a:srgbClr val="A0A0A0"/>
                </a:solidFill>
                <a:effectLst/>
                <a:uLnTx/>
                <a:uFillTx/>
                <a:latin typeface="Arial" panose="020B0604020202020204" pitchFamily="34" charset="0"/>
                <a:ea typeface="+mn-ea"/>
                <a:cs typeface="Arial" panose="020B0604020202020204" pitchFamily="34" charset="0"/>
              </a:rPr>
              <a:t>Headform</a:t>
            </a:r>
            <a:r>
              <a:rPr kumimoji="0" lang="en-GB" sz="2000" b="0" i="0" u="none" strike="noStrike" kern="1200" cap="none" spc="0" normalizeH="0" baseline="0" noProof="0" dirty="0">
                <a:ln>
                  <a:noFill/>
                </a:ln>
                <a:solidFill>
                  <a:srgbClr val="A0A0A0"/>
                </a:solidFill>
                <a:effectLst/>
                <a:uLnTx/>
                <a:uFillTx/>
                <a:latin typeface="Arial" panose="020B0604020202020204" pitchFamily="34" charset="0"/>
                <a:ea typeface="+mn-ea"/>
                <a:cs typeface="Arial" panose="020B0604020202020204" pitchFamily="34" charset="0"/>
              </a:rPr>
              <a:t> Test Procedure: </a:t>
            </a:r>
            <a:r>
              <a:rPr kumimoji="0" lang="en-GB" sz="2000" b="1" i="0" u="none" strike="noStrike" kern="1200" cap="none" spc="0" normalizeH="0" baseline="0" noProof="0" dirty="0">
                <a:ln>
                  <a:noFill/>
                </a:ln>
                <a:solidFill>
                  <a:srgbClr val="A0A0A0"/>
                </a:solidFill>
                <a:effectLst/>
                <a:uLnTx/>
                <a:uFillTx/>
                <a:latin typeface="Arial" panose="020B0604020202020204" pitchFamily="34" charset="0"/>
                <a:ea typeface="+mn-ea"/>
                <a:cs typeface="Arial" panose="020B0604020202020204" pitchFamily="34" charset="0"/>
              </a:rPr>
              <a:t>TRT</a:t>
            </a:r>
            <a:r>
              <a:rPr kumimoji="0" lang="en-GB" sz="2000" b="0" i="0" u="none" strike="noStrike" kern="1200" cap="none" spc="0" normalizeH="0" baseline="0" noProof="0" dirty="0">
                <a:ln>
                  <a:noFill/>
                </a:ln>
                <a:solidFill>
                  <a:srgbClr val="A0A0A0"/>
                </a:solidFill>
                <a:effectLst/>
                <a:uLnTx/>
                <a:uFillTx/>
                <a:latin typeface="Arial" panose="020B0604020202020204" pitchFamily="34" charset="0"/>
                <a:ea typeface="+mn-ea"/>
                <a:cs typeface="Arial" panose="020B0604020202020204" pitchFamily="34" charset="0"/>
              </a:rPr>
              <a:t> (Total </a:t>
            </a:r>
            <a:r>
              <a:rPr lang="en-GB" dirty="0"/>
              <a:t>R</a:t>
            </a:r>
            <a:r>
              <a:rPr kumimoji="0" lang="en-GB" sz="2000" b="0" i="0" u="none" strike="noStrike" kern="1200" cap="none" spc="0" normalizeH="0" baseline="0" noProof="0" dirty="0" err="1">
                <a:ln>
                  <a:noFill/>
                </a:ln>
                <a:solidFill>
                  <a:srgbClr val="A0A0A0"/>
                </a:solidFill>
                <a:effectLst/>
                <a:uLnTx/>
                <a:uFillTx/>
                <a:latin typeface="Arial" panose="020B0604020202020204" pitchFamily="34" charset="0"/>
                <a:ea typeface="+mn-ea"/>
                <a:cs typeface="Arial" panose="020B0604020202020204" pitchFamily="34" charset="0"/>
              </a:rPr>
              <a:t>eaction</a:t>
            </a:r>
            <a:r>
              <a:rPr kumimoji="0" lang="en-GB" sz="2000" b="0" i="0" u="none" strike="noStrike" kern="1200" cap="none" spc="0" normalizeH="0" baseline="0" noProof="0" dirty="0">
                <a:ln>
                  <a:noFill/>
                </a:ln>
                <a:solidFill>
                  <a:srgbClr val="A0A0A0"/>
                </a:solidFill>
                <a:effectLst/>
                <a:uLnTx/>
                <a:uFillTx/>
                <a:latin typeface="Arial" panose="020B0604020202020204" pitchFamily="34" charset="0"/>
                <a:ea typeface="+mn-ea"/>
                <a:cs typeface="Arial" panose="020B0604020202020204" pitchFamily="34" charset="0"/>
              </a:rPr>
              <a:t> Time)  </a:t>
            </a:r>
            <a:r>
              <a:rPr kumimoji="0" lang="en-GB" sz="2000" b="1" i="0" u="none" strike="noStrike" kern="1200" cap="none" spc="0" normalizeH="0" baseline="0" noProof="0" dirty="0">
                <a:ln>
                  <a:noFill/>
                </a:ln>
                <a:solidFill>
                  <a:srgbClr val="A0A0A0"/>
                </a:solidFill>
                <a:effectLst/>
                <a:uLnTx/>
                <a:uFillTx/>
                <a:latin typeface="Arial" panose="020B0604020202020204" pitchFamily="34" charset="0"/>
                <a:ea typeface="+mn-ea"/>
                <a:cs typeface="Arial" panose="020B0604020202020204" pitchFamily="34" charset="0"/>
              </a:rPr>
              <a:t>vs HIT </a:t>
            </a:r>
            <a:r>
              <a:rPr kumimoji="0" lang="en-GB" sz="2000" b="0" i="0" u="none" strike="noStrike" kern="1200" cap="none" spc="0" normalizeH="0" baseline="0" noProof="0" dirty="0">
                <a:ln>
                  <a:noFill/>
                </a:ln>
                <a:solidFill>
                  <a:srgbClr val="A0A0A0"/>
                </a:solidFill>
                <a:effectLst/>
                <a:uLnTx/>
                <a:uFillTx/>
                <a:latin typeface="Arial" panose="020B0604020202020204" pitchFamily="34" charset="0"/>
                <a:ea typeface="+mn-ea"/>
                <a:cs typeface="Arial" panose="020B0604020202020204" pitchFamily="34" charset="0"/>
              </a:rPr>
              <a:t>(Head Impact Time)</a:t>
            </a:r>
          </a:p>
        </p:txBody>
      </p:sp>
      <p:sp>
        <p:nvSpPr>
          <p:cNvPr id="11" name="Legende mit Linie 1 (ohne Rahmen) 10"/>
          <p:cNvSpPr/>
          <p:nvPr/>
        </p:nvSpPr>
        <p:spPr>
          <a:xfrm>
            <a:off x="8892227" y="4431495"/>
            <a:ext cx="1438275" cy="723900"/>
          </a:xfrm>
          <a:prstGeom prst="callout1">
            <a:avLst>
              <a:gd name="adj1" fmla="val 49013"/>
              <a:gd name="adj2" fmla="val -386"/>
              <a:gd name="adj3" fmla="val -16861"/>
              <a:gd name="adj4" fmla="val -67181"/>
            </a:avLst>
          </a:prstGeom>
          <a:noFill/>
          <a:ln w="12700" cap="flat" cmpd="sng" algn="ctr">
            <a:solidFill>
              <a:srgbClr val="000000"/>
            </a:solidFill>
            <a:prstDash val="solid"/>
          </a:ln>
          <a:effectLst/>
        </p:spPr>
        <p:txBody>
          <a:bodyPr rtlCol="0" anchor="ctr"/>
          <a:lstStyle/>
          <a:p>
            <a:pPr marL="0" marR="0" lvl="0" indent="0" defTabSz="1088502"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000000"/>
                </a:solidFill>
                <a:effectLst/>
                <a:uLnTx/>
                <a:uFillTx/>
                <a:latin typeface="Imago Pro Book"/>
                <a:ea typeface="+mn-ea"/>
                <a:cs typeface="Arial" panose="020B0604020202020204" pitchFamily="34" charset="0"/>
              </a:rPr>
              <a:t>Fully Deployed</a:t>
            </a:r>
            <a:br>
              <a:rPr kumimoji="0" lang="en-US" sz="1200" b="0" i="0" u="none" strike="noStrike" kern="0" cap="none" spc="0" normalizeH="0" baseline="0" noProof="0" dirty="0">
                <a:ln>
                  <a:noFill/>
                </a:ln>
                <a:solidFill>
                  <a:srgbClr val="000000"/>
                </a:solidFill>
                <a:effectLst/>
                <a:uLnTx/>
                <a:uFillTx/>
                <a:latin typeface="Imago Pro Book"/>
                <a:ea typeface="+mn-ea"/>
                <a:cs typeface="Arial" panose="020B0604020202020204" pitchFamily="34" charset="0"/>
              </a:rPr>
            </a:br>
            <a:r>
              <a:rPr kumimoji="0" lang="en-US" sz="1200" b="1" i="0" u="none" strike="noStrike" kern="0" cap="none" spc="0" normalizeH="0" baseline="0" noProof="0" dirty="0">
                <a:ln>
                  <a:noFill/>
                </a:ln>
                <a:solidFill>
                  <a:srgbClr val="000000"/>
                </a:solidFill>
                <a:effectLst/>
                <a:uLnTx/>
                <a:uFillTx/>
                <a:latin typeface="Imago Pro Book"/>
                <a:ea typeface="+mn-ea"/>
                <a:cs typeface="Arial" panose="020B0604020202020204" pitchFamily="34" charset="0"/>
              </a:rPr>
              <a:t>lock</a:t>
            </a:r>
          </a:p>
        </p:txBody>
      </p:sp>
      <p:sp>
        <p:nvSpPr>
          <p:cNvPr id="12" name="Textfeld 11"/>
          <p:cNvSpPr txBox="1"/>
          <p:nvPr/>
        </p:nvSpPr>
        <p:spPr>
          <a:xfrm rot="16200000">
            <a:off x="502228" y="3616138"/>
            <a:ext cx="3505200" cy="461665"/>
          </a:xfrm>
          <a:prstGeom prst="rect">
            <a:avLst/>
          </a:prstGeom>
          <a:solidFill>
            <a:srgbClr val="FFFFFF"/>
          </a:solidFill>
        </p:spPr>
        <p:txBody>
          <a:bodyPr wrap="square" rtlCol="0">
            <a:spAutoFit/>
          </a:bodyPr>
          <a:lstStyle/>
          <a:p>
            <a:pPr marL="0" marR="0" lvl="0" indent="0" algn="ctr" defTabSz="1088502"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000000"/>
                </a:solidFill>
                <a:effectLst/>
                <a:uLnTx/>
                <a:uFillTx/>
                <a:ea typeface="+mn-ea"/>
                <a:cs typeface="Arial" panose="020B0604020202020204" pitchFamily="34" charset="0"/>
              </a:rPr>
              <a:t>Stroke of active elements</a:t>
            </a:r>
            <a:br>
              <a:rPr kumimoji="0" lang="en-US" sz="1200" b="0" i="0" u="none" strike="noStrike" kern="0" cap="none" spc="0" normalizeH="0" baseline="0" noProof="0" dirty="0">
                <a:ln>
                  <a:noFill/>
                </a:ln>
                <a:solidFill>
                  <a:srgbClr val="000000"/>
                </a:solidFill>
                <a:effectLst/>
                <a:uLnTx/>
                <a:uFillTx/>
                <a:ea typeface="+mn-ea"/>
                <a:cs typeface="Arial" panose="020B0604020202020204" pitchFamily="34" charset="0"/>
              </a:rPr>
            </a:br>
            <a:r>
              <a:rPr kumimoji="0" lang="en-US" sz="1200" b="0" i="0" u="none" strike="noStrike" kern="0" cap="none" spc="0" normalizeH="0" baseline="0" noProof="0" dirty="0">
                <a:ln>
                  <a:noFill/>
                </a:ln>
                <a:solidFill>
                  <a:srgbClr val="000000"/>
                </a:solidFill>
                <a:effectLst/>
                <a:uLnTx/>
                <a:uFillTx/>
                <a:ea typeface="+mn-ea"/>
                <a:cs typeface="Arial" panose="020B0604020202020204" pitchFamily="34" charset="0"/>
              </a:rPr>
              <a:t>[ mm ]</a:t>
            </a:r>
          </a:p>
        </p:txBody>
      </p:sp>
      <p:sp>
        <p:nvSpPr>
          <p:cNvPr id="13" name="Legende mit Linie 1 (ohne Rahmen) 12"/>
          <p:cNvSpPr/>
          <p:nvPr/>
        </p:nvSpPr>
        <p:spPr>
          <a:xfrm>
            <a:off x="1414687" y="4961643"/>
            <a:ext cx="1352014" cy="381000"/>
          </a:xfrm>
          <a:prstGeom prst="callout1">
            <a:avLst>
              <a:gd name="adj1" fmla="val 57861"/>
              <a:gd name="adj2" fmla="val 92385"/>
              <a:gd name="adj3" fmla="val 2641"/>
              <a:gd name="adj4" fmla="val 116946"/>
            </a:avLst>
          </a:prstGeom>
          <a:noFill/>
          <a:ln w="12700" cap="flat" cmpd="sng" algn="ctr">
            <a:solidFill>
              <a:srgbClr val="000000"/>
            </a:solidFill>
            <a:prstDash val="solid"/>
          </a:ln>
          <a:effectLst/>
        </p:spPr>
        <p:txBody>
          <a:bodyPr rtlCol="0" anchor="ctr"/>
          <a:lstStyle/>
          <a:p>
            <a:pPr marL="0" marR="0" lvl="0" indent="0" algn="r" defTabSz="1088502"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000000"/>
                </a:solidFill>
                <a:effectLst/>
                <a:uLnTx/>
                <a:uFillTx/>
                <a:latin typeface="Imago Pro Book"/>
                <a:ea typeface="+mn-ea"/>
                <a:cs typeface="Arial" panose="020B0604020202020204" pitchFamily="34" charset="0"/>
              </a:rPr>
              <a:t>Sensor Time   </a:t>
            </a:r>
            <a:br>
              <a:rPr kumimoji="0" lang="en-US" sz="1200" b="0" i="0" u="none" strike="noStrike" kern="0" cap="none" spc="0" normalizeH="0" baseline="0" noProof="0" dirty="0">
                <a:ln>
                  <a:noFill/>
                </a:ln>
                <a:solidFill>
                  <a:srgbClr val="000000"/>
                </a:solidFill>
                <a:effectLst/>
                <a:uLnTx/>
                <a:uFillTx/>
                <a:latin typeface="Imago Pro Book"/>
                <a:ea typeface="+mn-ea"/>
                <a:cs typeface="Arial" panose="020B0604020202020204" pitchFamily="34" charset="0"/>
              </a:rPr>
            </a:br>
            <a:r>
              <a:rPr kumimoji="0" lang="en-US" sz="1200" b="1" i="0" u="none" strike="noStrike" kern="0" cap="none" spc="0" normalizeH="0" baseline="0" noProof="0" dirty="0">
                <a:ln>
                  <a:noFill/>
                </a:ln>
                <a:solidFill>
                  <a:srgbClr val="000000"/>
                </a:solidFill>
                <a:effectLst/>
                <a:uLnTx/>
                <a:uFillTx/>
                <a:latin typeface="Imago Pro Book"/>
                <a:ea typeface="+mn-ea"/>
                <a:cs typeface="Arial" panose="020B0604020202020204" pitchFamily="34" charset="0"/>
              </a:rPr>
              <a:t>ST    </a:t>
            </a:r>
          </a:p>
        </p:txBody>
      </p:sp>
      <p:sp>
        <p:nvSpPr>
          <p:cNvPr id="14" name="Legende mit Linie 1 (ohne Rahmen) 13"/>
          <p:cNvSpPr/>
          <p:nvPr/>
        </p:nvSpPr>
        <p:spPr>
          <a:xfrm>
            <a:off x="3584866" y="5609382"/>
            <a:ext cx="554182" cy="495300"/>
          </a:xfrm>
          <a:prstGeom prst="callout1">
            <a:avLst>
              <a:gd name="adj1" fmla="val -987"/>
              <a:gd name="adj2" fmla="val 49615"/>
              <a:gd name="adj3" fmla="val -38413"/>
              <a:gd name="adj4" fmla="val 49720"/>
            </a:avLst>
          </a:prstGeom>
          <a:noFill/>
          <a:ln w="12700" cap="flat" cmpd="sng" algn="ctr">
            <a:solidFill>
              <a:srgbClr val="000000"/>
            </a:solidFill>
            <a:prstDash val="solid"/>
          </a:ln>
          <a:effectLst/>
        </p:spPr>
        <p:txBody>
          <a:bodyPr rtlCol="0" anchor="ctr"/>
          <a:lstStyle/>
          <a:p>
            <a:pPr marL="0" marR="0" lvl="0" indent="0" algn="ctr" defTabSz="1088502"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B23262">
                    <a:lumMod val="75000"/>
                  </a:srgbClr>
                </a:solidFill>
                <a:effectLst/>
                <a:uLnTx/>
                <a:uFillTx/>
                <a:latin typeface="Imago Pro Book"/>
                <a:ea typeface="+mn-ea"/>
                <a:cs typeface="Arial" panose="020B0604020202020204" pitchFamily="34" charset="0"/>
              </a:rPr>
              <a:t>HIT</a:t>
            </a:r>
          </a:p>
          <a:p>
            <a:pPr marL="0" marR="0" lvl="0" indent="0" algn="ctr" defTabSz="1088502"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srgbClr val="B23262">
                    <a:lumMod val="75000"/>
                  </a:srgbClr>
                </a:solidFill>
                <a:effectLst/>
                <a:uLnTx/>
                <a:uFillTx/>
                <a:latin typeface="Imago Pro Book"/>
                <a:ea typeface="+mn-ea"/>
                <a:cs typeface="Arial" panose="020B0604020202020204" pitchFamily="34" charset="0"/>
              </a:rPr>
              <a:t>6yo</a:t>
            </a:r>
          </a:p>
        </p:txBody>
      </p:sp>
      <p:sp>
        <p:nvSpPr>
          <p:cNvPr id="15" name="Legende mit Linie 1 (ohne Rahmen) 14"/>
          <p:cNvSpPr/>
          <p:nvPr/>
        </p:nvSpPr>
        <p:spPr>
          <a:xfrm>
            <a:off x="4254457" y="5615072"/>
            <a:ext cx="1152525" cy="495300"/>
          </a:xfrm>
          <a:prstGeom prst="callout1">
            <a:avLst>
              <a:gd name="adj1" fmla="val -987"/>
              <a:gd name="adj2" fmla="val 49615"/>
              <a:gd name="adj3" fmla="val -38413"/>
              <a:gd name="adj4" fmla="val 49720"/>
            </a:avLst>
          </a:prstGeom>
          <a:noFill/>
          <a:ln w="12700" cap="flat" cmpd="sng" algn="ctr">
            <a:solidFill>
              <a:srgbClr val="000000"/>
            </a:solidFill>
            <a:prstDash val="solid"/>
          </a:ln>
          <a:effectLst/>
        </p:spPr>
        <p:txBody>
          <a:bodyPr rtlCol="0" anchor="ctr"/>
          <a:lstStyle/>
          <a:p>
            <a:pPr marL="0" marR="0" lvl="0" indent="0" algn="ctr" defTabSz="1088502"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B23262">
                    <a:lumMod val="75000"/>
                  </a:srgbClr>
                </a:solidFill>
                <a:effectLst/>
                <a:uLnTx/>
                <a:uFillTx/>
                <a:latin typeface="Imago Pro Book"/>
                <a:ea typeface="+mn-ea"/>
                <a:cs typeface="Arial" panose="020B0604020202020204" pitchFamily="34" charset="0"/>
              </a:rPr>
              <a:t>HIT</a:t>
            </a:r>
          </a:p>
          <a:p>
            <a:pPr marL="0" marR="0" lvl="0" indent="0" algn="ctr" defTabSz="1088502"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srgbClr val="B23262">
                    <a:lumMod val="75000"/>
                  </a:srgbClr>
                </a:solidFill>
                <a:effectLst/>
                <a:uLnTx/>
                <a:uFillTx/>
                <a:latin typeface="Imago Pro Book"/>
                <a:ea typeface="+mn-ea"/>
                <a:cs typeface="Arial" panose="020B0604020202020204" pitchFamily="34" charset="0"/>
              </a:rPr>
              <a:t>5%-</a:t>
            </a:r>
            <a:br>
              <a:rPr kumimoji="0" lang="en-US" sz="1200" b="1" i="0" u="none" strike="noStrike" kern="0" cap="none" spc="0" normalizeH="0" baseline="0" noProof="0" dirty="0">
                <a:ln>
                  <a:noFill/>
                </a:ln>
                <a:solidFill>
                  <a:srgbClr val="B23262">
                    <a:lumMod val="75000"/>
                  </a:srgbClr>
                </a:solidFill>
                <a:effectLst/>
                <a:uLnTx/>
                <a:uFillTx/>
                <a:latin typeface="Imago Pro Book"/>
                <a:ea typeface="+mn-ea"/>
                <a:cs typeface="Arial" panose="020B0604020202020204" pitchFamily="34" charset="0"/>
              </a:rPr>
            </a:br>
            <a:r>
              <a:rPr kumimoji="0" lang="en-US" sz="1200" b="1" i="0" u="none" strike="noStrike" kern="0" cap="none" spc="0" normalizeH="0" baseline="0" noProof="0" dirty="0">
                <a:ln>
                  <a:noFill/>
                </a:ln>
                <a:solidFill>
                  <a:srgbClr val="B23262">
                    <a:lumMod val="75000"/>
                  </a:srgbClr>
                </a:solidFill>
                <a:effectLst/>
                <a:uLnTx/>
                <a:uFillTx/>
                <a:latin typeface="Imago Pro Book"/>
                <a:ea typeface="+mn-ea"/>
                <a:cs typeface="Arial" panose="020B0604020202020204" pitchFamily="34" charset="0"/>
              </a:rPr>
              <a:t>female</a:t>
            </a:r>
          </a:p>
        </p:txBody>
      </p:sp>
      <p:sp>
        <p:nvSpPr>
          <p:cNvPr id="16" name="Legende mit Linie 1 (ohne Rahmen) 15"/>
          <p:cNvSpPr/>
          <p:nvPr/>
        </p:nvSpPr>
        <p:spPr>
          <a:xfrm>
            <a:off x="8892228" y="1916418"/>
            <a:ext cx="1739482" cy="723900"/>
          </a:xfrm>
          <a:prstGeom prst="callout1">
            <a:avLst>
              <a:gd name="adj1" fmla="val 49013"/>
              <a:gd name="adj2" fmla="val -386"/>
              <a:gd name="adj3" fmla="val 146101"/>
              <a:gd name="adj4" fmla="val -55514"/>
            </a:avLst>
          </a:prstGeom>
          <a:noFill/>
          <a:ln w="12700" cap="flat" cmpd="sng" algn="ctr">
            <a:solidFill>
              <a:srgbClr val="000000"/>
            </a:solidFill>
            <a:prstDash val="solid"/>
          </a:ln>
          <a:effectLst/>
        </p:spPr>
        <p:txBody>
          <a:bodyPr rtlCol="0" anchor="ctr"/>
          <a:lstStyle/>
          <a:p>
            <a:pPr marL="0" marR="0" lvl="0" indent="0" defTabSz="1088502"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000000"/>
                </a:solidFill>
                <a:effectLst/>
                <a:uLnTx/>
                <a:uFillTx/>
                <a:latin typeface="Imago Pro Book"/>
                <a:ea typeface="+mn-ea"/>
                <a:cs typeface="Arial" panose="020B0604020202020204" pitchFamily="34" charset="0"/>
              </a:rPr>
              <a:t>Fully Deployed</a:t>
            </a:r>
            <a:br>
              <a:rPr kumimoji="0" lang="en-US" sz="1200" b="0" i="0" u="none" strike="noStrike" kern="0" cap="none" spc="0" normalizeH="0" baseline="0" noProof="0" dirty="0">
                <a:ln>
                  <a:noFill/>
                </a:ln>
                <a:solidFill>
                  <a:srgbClr val="000000"/>
                </a:solidFill>
                <a:effectLst/>
                <a:uLnTx/>
                <a:uFillTx/>
                <a:latin typeface="Imago Pro Book"/>
                <a:ea typeface="+mn-ea"/>
                <a:cs typeface="Arial" panose="020B0604020202020204" pitchFamily="34" charset="0"/>
              </a:rPr>
            </a:br>
            <a:r>
              <a:rPr kumimoji="0" lang="en-US" sz="1200" b="1" i="0" u="none" strike="noStrike" kern="0" cap="none" spc="0" normalizeH="0" baseline="0" noProof="0" dirty="0">
                <a:ln>
                  <a:noFill/>
                </a:ln>
                <a:solidFill>
                  <a:srgbClr val="000000"/>
                </a:solidFill>
                <a:effectLst/>
                <a:uLnTx/>
                <a:uFillTx/>
                <a:latin typeface="Imago Pro Book"/>
                <a:ea typeface="+mn-ea"/>
                <a:cs typeface="Arial" panose="020B0604020202020204" pitchFamily="34" charset="0"/>
              </a:rPr>
              <a:t>hinge </a:t>
            </a:r>
          </a:p>
        </p:txBody>
      </p:sp>
      <p:sp>
        <p:nvSpPr>
          <p:cNvPr id="17" name="Legende mit Linie 1 (ohne Rahmen) 16"/>
          <p:cNvSpPr/>
          <p:nvPr/>
        </p:nvSpPr>
        <p:spPr>
          <a:xfrm>
            <a:off x="8892227" y="2678143"/>
            <a:ext cx="1721844" cy="723900"/>
          </a:xfrm>
          <a:prstGeom prst="callout1">
            <a:avLst>
              <a:gd name="adj1" fmla="val 49013"/>
              <a:gd name="adj2" fmla="val -386"/>
              <a:gd name="adj3" fmla="val 194150"/>
              <a:gd name="adj4" fmla="val -54943"/>
            </a:avLst>
          </a:prstGeom>
          <a:noFill/>
          <a:ln w="12700" cap="flat" cmpd="sng" algn="ctr">
            <a:solidFill>
              <a:srgbClr val="000000"/>
            </a:solidFill>
            <a:prstDash val="solid"/>
          </a:ln>
          <a:effectLst/>
        </p:spPr>
        <p:txBody>
          <a:bodyPr rtlCol="0" anchor="ctr"/>
          <a:lstStyle/>
          <a:p>
            <a:pPr marL="0" marR="0" lvl="0" indent="0" defTabSz="1088502"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000000"/>
                </a:solidFill>
                <a:effectLst/>
                <a:uLnTx/>
                <a:uFillTx/>
                <a:latin typeface="Imago Pro Book"/>
                <a:ea typeface="+mn-ea"/>
                <a:cs typeface="Arial" panose="020B0604020202020204" pitchFamily="34" charset="0"/>
              </a:rPr>
              <a:t>Deploy height (</a:t>
            </a:r>
            <a:r>
              <a:rPr kumimoji="0" lang="en-US" sz="1200" b="0" i="0" u="none" strike="noStrike" kern="0" cap="none" spc="0" normalizeH="0" baseline="0" noProof="0" dirty="0">
                <a:ln>
                  <a:noFill/>
                </a:ln>
                <a:solidFill>
                  <a:srgbClr val="FF0000"/>
                </a:solidFill>
                <a:effectLst/>
                <a:uLnTx/>
                <a:uFillTx/>
                <a:latin typeface="Imago Pro Book"/>
                <a:ea typeface="+mn-ea"/>
                <a:cs typeface="Arial" panose="020B0604020202020204" pitchFamily="34" charset="0"/>
              </a:rPr>
              <a:t>intended</a:t>
            </a:r>
            <a:r>
              <a:rPr kumimoji="0" lang="en-US" sz="1200" b="0" i="0" u="none" strike="noStrike" kern="0" cap="none" spc="0" normalizeH="0" baseline="0" noProof="0" dirty="0">
                <a:ln>
                  <a:noFill/>
                </a:ln>
                <a:solidFill>
                  <a:srgbClr val="000000"/>
                </a:solidFill>
                <a:effectLst/>
                <a:uLnTx/>
                <a:uFillTx/>
                <a:latin typeface="Imago Pro Book"/>
                <a:ea typeface="+mn-ea"/>
                <a:cs typeface="Arial" panose="020B0604020202020204" pitchFamily="34" charset="0"/>
              </a:rPr>
              <a:t>)</a:t>
            </a:r>
            <a:br>
              <a:rPr kumimoji="0" lang="en-US" sz="1200" b="0" i="0" u="none" strike="noStrike" kern="0" cap="none" spc="0" normalizeH="0" baseline="0" noProof="0" dirty="0">
                <a:ln>
                  <a:noFill/>
                </a:ln>
                <a:solidFill>
                  <a:srgbClr val="000000"/>
                </a:solidFill>
                <a:effectLst/>
                <a:uLnTx/>
                <a:uFillTx/>
                <a:latin typeface="Imago Pro Book"/>
                <a:ea typeface="+mn-ea"/>
                <a:cs typeface="Arial" panose="020B0604020202020204" pitchFamily="34" charset="0"/>
              </a:rPr>
            </a:br>
            <a:r>
              <a:rPr kumimoji="0" lang="en-US" sz="1200" b="1" i="0" u="none" strike="noStrike" kern="0" cap="none" spc="0" normalizeH="0" baseline="0" noProof="0" dirty="0">
                <a:ln>
                  <a:noFill/>
                </a:ln>
                <a:solidFill>
                  <a:srgbClr val="000000"/>
                </a:solidFill>
                <a:effectLst/>
                <a:uLnTx/>
                <a:uFillTx/>
                <a:latin typeface="Imago Pro Book"/>
                <a:ea typeface="+mn-ea"/>
                <a:cs typeface="Arial" panose="020B0604020202020204" pitchFamily="34" charset="0"/>
              </a:rPr>
              <a:t>hinge</a:t>
            </a:r>
          </a:p>
        </p:txBody>
      </p:sp>
      <p:sp>
        <p:nvSpPr>
          <p:cNvPr id="18" name="Legende mit Linie 1 (ohne Rahmen) 17"/>
          <p:cNvSpPr/>
          <p:nvPr/>
        </p:nvSpPr>
        <p:spPr>
          <a:xfrm>
            <a:off x="8892228" y="5199807"/>
            <a:ext cx="1622036" cy="723900"/>
          </a:xfrm>
          <a:prstGeom prst="callout1">
            <a:avLst>
              <a:gd name="adj1" fmla="val 49013"/>
              <a:gd name="adj2" fmla="val -386"/>
              <a:gd name="adj3" fmla="val -51974"/>
              <a:gd name="adj4" fmla="val -67472"/>
            </a:avLst>
          </a:prstGeom>
          <a:noFill/>
          <a:ln w="12700" cap="flat" cmpd="sng" algn="ctr">
            <a:solidFill>
              <a:srgbClr val="000000"/>
            </a:solidFill>
            <a:prstDash val="solid"/>
          </a:ln>
          <a:effectLst/>
        </p:spPr>
        <p:txBody>
          <a:bodyPr rtlCol="0" anchor="ctr"/>
          <a:lstStyle/>
          <a:p>
            <a:pPr marL="0" marR="0" lvl="0" indent="0" defTabSz="1088502"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000000"/>
                </a:solidFill>
                <a:effectLst/>
                <a:uLnTx/>
                <a:uFillTx/>
                <a:latin typeface="Imago Pro Book"/>
                <a:ea typeface="+mn-ea"/>
                <a:cs typeface="Arial" panose="020B0604020202020204" pitchFamily="34" charset="0"/>
              </a:rPr>
              <a:t>Deploy height (</a:t>
            </a:r>
            <a:r>
              <a:rPr kumimoji="0" lang="en-US" sz="1200" b="0" i="0" u="none" strike="noStrike" kern="0" cap="none" spc="0" normalizeH="0" baseline="0" noProof="0" dirty="0">
                <a:ln>
                  <a:noFill/>
                </a:ln>
                <a:solidFill>
                  <a:srgbClr val="FF0000"/>
                </a:solidFill>
                <a:effectLst/>
                <a:uLnTx/>
                <a:uFillTx/>
                <a:latin typeface="Imago Pro Book"/>
                <a:ea typeface="+mn-ea"/>
                <a:cs typeface="Arial" panose="020B0604020202020204" pitchFamily="34" charset="0"/>
              </a:rPr>
              <a:t>intended</a:t>
            </a:r>
            <a:r>
              <a:rPr kumimoji="0" lang="en-US" sz="1200" b="0" i="0" u="none" strike="noStrike" kern="0" cap="none" spc="0" normalizeH="0" baseline="0" noProof="0" dirty="0">
                <a:ln>
                  <a:noFill/>
                </a:ln>
                <a:solidFill>
                  <a:srgbClr val="000000"/>
                </a:solidFill>
                <a:effectLst/>
                <a:uLnTx/>
                <a:uFillTx/>
                <a:latin typeface="Imago Pro Book"/>
                <a:ea typeface="+mn-ea"/>
                <a:cs typeface="Arial" panose="020B0604020202020204" pitchFamily="34" charset="0"/>
              </a:rPr>
              <a:t>)</a:t>
            </a:r>
            <a:br>
              <a:rPr kumimoji="0" lang="en-US" sz="1200" b="0" i="0" u="none" strike="noStrike" kern="0" cap="none" spc="0" normalizeH="0" baseline="0" noProof="0" dirty="0">
                <a:ln>
                  <a:noFill/>
                </a:ln>
                <a:solidFill>
                  <a:srgbClr val="000000"/>
                </a:solidFill>
                <a:effectLst/>
                <a:uLnTx/>
                <a:uFillTx/>
                <a:latin typeface="Imago Pro Book"/>
                <a:ea typeface="+mn-ea"/>
                <a:cs typeface="Arial" panose="020B0604020202020204" pitchFamily="34" charset="0"/>
              </a:rPr>
            </a:br>
            <a:r>
              <a:rPr kumimoji="0" lang="en-US" sz="1200" b="1" i="0" u="none" strike="noStrike" kern="0" cap="none" spc="0" normalizeH="0" baseline="0" noProof="0" dirty="0">
                <a:ln>
                  <a:noFill/>
                </a:ln>
                <a:solidFill>
                  <a:srgbClr val="000000"/>
                </a:solidFill>
                <a:effectLst/>
                <a:uLnTx/>
                <a:uFillTx/>
                <a:latin typeface="Imago Pro Book"/>
                <a:ea typeface="+mn-ea"/>
                <a:cs typeface="Arial" panose="020B0604020202020204" pitchFamily="34" charset="0"/>
              </a:rPr>
              <a:t>lock</a:t>
            </a:r>
          </a:p>
        </p:txBody>
      </p:sp>
      <p:sp>
        <p:nvSpPr>
          <p:cNvPr id="19" name="Legende mit Linie 1 (ohne Rahmen) 18"/>
          <p:cNvSpPr/>
          <p:nvPr/>
        </p:nvSpPr>
        <p:spPr>
          <a:xfrm>
            <a:off x="4306980" y="4961643"/>
            <a:ext cx="2148266" cy="381000"/>
          </a:xfrm>
          <a:prstGeom prst="callout1">
            <a:avLst>
              <a:gd name="adj1" fmla="val 47051"/>
              <a:gd name="adj2" fmla="val -1877"/>
              <a:gd name="adj3" fmla="val 1680"/>
              <a:gd name="adj4" fmla="val -37765"/>
            </a:avLst>
          </a:prstGeom>
          <a:solidFill>
            <a:srgbClr val="FFFFFF"/>
          </a:solidFill>
          <a:ln w="12700" cap="flat" cmpd="sng" algn="ctr">
            <a:solidFill>
              <a:srgbClr val="000000"/>
            </a:solidFill>
            <a:prstDash val="solid"/>
          </a:ln>
          <a:effectLst/>
        </p:spPr>
        <p:txBody>
          <a:bodyPr rtlCol="0" anchor="ctr"/>
          <a:lstStyle/>
          <a:p>
            <a:pPr marL="0" marR="0" lvl="0" indent="0" defTabSz="1088502"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000000"/>
                </a:solidFill>
                <a:effectLst/>
                <a:uLnTx/>
                <a:uFillTx/>
                <a:latin typeface="Imago Pro Book"/>
                <a:ea typeface="+mn-ea"/>
                <a:cs typeface="Arial" panose="020B0604020202020204" pitchFamily="34" charset="0"/>
              </a:rPr>
              <a:t>Max. Deployment Time</a:t>
            </a:r>
          </a:p>
          <a:p>
            <a:pPr marL="0" marR="0" lvl="0" indent="0" defTabSz="1088502"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srgbClr val="000000"/>
                </a:solidFill>
                <a:effectLst/>
                <a:uLnTx/>
                <a:uFillTx/>
                <a:latin typeface="Imago Pro Book"/>
                <a:ea typeface="+mn-ea"/>
                <a:cs typeface="Arial" panose="020B0604020202020204" pitchFamily="34" charset="0"/>
              </a:rPr>
              <a:t>DT</a:t>
            </a:r>
          </a:p>
        </p:txBody>
      </p:sp>
      <p:cxnSp>
        <p:nvCxnSpPr>
          <p:cNvPr id="20" name="Gerader Verbinder 20"/>
          <p:cNvCxnSpPr/>
          <p:nvPr/>
        </p:nvCxnSpPr>
        <p:spPr>
          <a:xfrm flipH="1">
            <a:off x="3338286" y="4915737"/>
            <a:ext cx="0" cy="612000"/>
          </a:xfrm>
          <a:prstGeom prst="line">
            <a:avLst/>
          </a:prstGeom>
          <a:noFill/>
          <a:ln w="12700" cap="flat" cmpd="sng" algn="ctr">
            <a:solidFill>
              <a:srgbClr val="000000"/>
            </a:solidFill>
            <a:prstDash val="solid"/>
            <a:tailEnd type="none"/>
          </a:ln>
          <a:effectLst/>
        </p:spPr>
      </p:cxnSp>
      <p:cxnSp>
        <p:nvCxnSpPr>
          <p:cNvPr id="21" name="Gerader Verbinder 21"/>
          <p:cNvCxnSpPr/>
          <p:nvPr/>
        </p:nvCxnSpPr>
        <p:spPr>
          <a:xfrm flipH="1">
            <a:off x="3707348" y="3907737"/>
            <a:ext cx="0" cy="1620000"/>
          </a:xfrm>
          <a:prstGeom prst="line">
            <a:avLst/>
          </a:prstGeom>
          <a:noFill/>
          <a:ln w="12700" cap="flat" cmpd="sng" algn="ctr">
            <a:solidFill>
              <a:srgbClr val="000000"/>
            </a:solidFill>
            <a:prstDash val="solid"/>
            <a:tailEnd type="none"/>
          </a:ln>
          <a:effectLst/>
        </p:spPr>
      </p:cxnSp>
      <p:cxnSp>
        <p:nvCxnSpPr>
          <p:cNvPr id="22" name="Gerade Verbindung mit Pfeil 21"/>
          <p:cNvCxnSpPr/>
          <p:nvPr/>
        </p:nvCxnSpPr>
        <p:spPr>
          <a:xfrm>
            <a:off x="3305918" y="4961643"/>
            <a:ext cx="401430" cy="0"/>
          </a:xfrm>
          <a:prstGeom prst="straightConnector1">
            <a:avLst/>
          </a:prstGeom>
          <a:noFill/>
          <a:ln w="12700" cap="flat" cmpd="sng" algn="ctr">
            <a:solidFill>
              <a:srgbClr val="000000"/>
            </a:solidFill>
            <a:prstDash val="solid"/>
            <a:headEnd type="triangle" w="med" len="med"/>
            <a:tailEnd type="triangle" w="med" len="med"/>
          </a:ln>
          <a:effectLst/>
        </p:spPr>
      </p:cxnSp>
      <p:sp>
        <p:nvSpPr>
          <p:cNvPr id="23" name="Geschweifte Klammer rechts 22"/>
          <p:cNvSpPr/>
          <p:nvPr/>
        </p:nvSpPr>
        <p:spPr>
          <a:xfrm rot="5400000">
            <a:off x="3174505" y="5210974"/>
            <a:ext cx="155448" cy="910238"/>
          </a:xfrm>
          <a:prstGeom prst="rightBrace">
            <a:avLst/>
          </a:prstGeom>
          <a:noFill/>
          <a:ln w="12700" cap="flat" cmpd="sng" algn="ctr">
            <a:solidFill>
              <a:srgbClr val="00B050"/>
            </a:solidFill>
            <a:prstDash val="solid"/>
            <a:tailEnd type="none"/>
          </a:ln>
          <a:effectLst/>
        </p:spPr>
        <p:txBody>
          <a:bodyPr rtlCol="0" anchor="ctr"/>
          <a:lstStyle/>
          <a:p>
            <a:pPr marL="0" marR="0" lvl="0" indent="0" algn="ctr" defTabSz="1088502" eaLnBrk="1" fontAlgn="auto" latinLnBrk="0" hangingPunct="1">
              <a:lnSpc>
                <a:spcPct val="100000"/>
              </a:lnSpc>
              <a:spcBef>
                <a:spcPts val="0"/>
              </a:spcBef>
              <a:spcAft>
                <a:spcPts val="0"/>
              </a:spcAft>
              <a:buClrTx/>
              <a:buSzTx/>
              <a:buFontTx/>
              <a:buNone/>
              <a:tabLst/>
              <a:defRPr/>
            </a:pPr>
            <a:endParaRPr kumimoji="0" lang="en-US" sz="2100" b="0" i="0" u="none" strike="noStrike" kern="0" cap="none" spc="0" normalizeH="0" baseline="0" noProof="0">
              <a:ln>
                <a:noFill/>
              </a:ln>
              <a:solidFill>
                <a:srgbClr val="00B050"/>
              </a:solidFill>
              <a:effectLst/>
              <a:uLnTx/>
              <a:uFillTx/>
              <a:latin typeface="Imago Pro Book"/>
              <a:ea typeface="+mn-ea"/>
              <a:cs typeface="Arial" panose="020B0604020202020204" pitchFamily="34" charset="0"/>
            </a:endParaRPr>
          </a:p>
        </p:txBody>
      </p:sp>
      <p:sp>
        <p:nvSpPr>
          <p:cNvPr id="24" name="Textfeld 23"/>
          <p:cNvSpPr txBox="1"/>
          <p:nvPr/>
        </p:nvSpPr>
        <p:spPr>
          <a:xfrm>
            <a:off x="2413421" y="5781305"/>
            <a:ext cx="1380975" cy="646331"/>
          </a:xfrm>
          <a:prstGeom prst="rect">
            <a:avLst/>
          </a:prstGeom>
          <a:noFill/>
        </p:spPr>
        <p:txBody>
          <a:bodyPr wrap="square" rtlCol="0">
            <a:spAutoFit/>
          </a:bodyPr>
          <a:lstStyle/>
          <a:p>
            <a:pPr algn="ctr" defTabSz="1088502" fontAlgn="auto">
              <a:spcBef>
                <a:spcPts val="0"/>
              </a:spcBef>
              <a:spcAft>
                <a:spcPts val="0"/>
              </a:spcAft>
            </a:pPr>
            <a:r>
              <a:rPr lang="en-US" sz="1200" dirty="0">
                <a:solidFill>
                  <a:srgbClr val="00B050"/>
                </a:solidFill>
                <a:ea typeface="+mn-ea"/>
                <a:cs typeface="Arial" panose="020B0604020202020204" pitchFamily="34" charset="0"/>
              </a:rPr>
              <a:t>Total Reaction Time</a:t>
            </a:r>
          </a:p>
          <a:p>
            <a:pPr algn="ctr" defTabSz="1088502" fontAlgn="auto">
              <a:spcBef>
                <a:spcPts val="0"/>
              </a:spcBef>
              <a:spcAft>
                <a:spcPts val="0"/>
              </a:spcAft>
            </a:pPr>
            <a:r>
              <a:rPr lang="en-US" sz="1200" b="1" dirty="0">
                <a:solidFill>
                  <a:srgbClr val="00B050"/>
                </a:solidFill>
                <a:ea typeface="+mn-ea"/>
                <a:cs typeface="Arial" panose="020B0604020202020204" pitchFamily="34" charset="0"/>
              </a:rPr>
              <a:t>TRT</a:t>
            </a:r>
            <a:endParaRPr lang="en-US" sz="1000" dirty="0">
              <a:solidFill>
                <a:srgbClr val="00B050"/>
              </a:solidFill>
              <a:ea typeface="+mn-ea"/>
              <a:cs typeface="Arial" panose="020B0604020202020204" pitchFamily="34" charset="0"/>
            </a:endParaRPr>
          </a:p>
        </p:txBody>
      </p:sp>
      <p:sp>
        <p:nvSpPr>
          <p:cNvPr id="25" name="Legende mit Linie 1 (ohne Rahmen) 24"/>
          <p:cNvSpPr/>
          <p:nvPr/>
        </p:nvSpPr>
        <p:spPr>
          <a:xfrm>
            <a:off x="4946128" y="5609382"/>
            <a:ext cx="1152525" cy="495300"/>
          </a:xfrm>
          <a:prstGeom prst="callout1">
            <a:avLst>
              <a:gd name="adj1" fmla="val -987"/>
              <a:gd name="adj2" fmla="val 49615"/>
              <a:gd name="adj3" fmla="val -38413"/>
              <a:gd name="adj4" fmla="val 49720"/>
            </a:avLst>
          </a:prstGeom>
          <a:noFill/>
          <a:ln w="12700" cap="flat" cmpd="sng" algn="ctr">
            <a:solidFill>
              <a:srgbClr val="000000"/>
            </a:solidFill>
            <a:prstDash val="solid"/>
          </a:ln>
          <a:effectLst/>
        </p:spPr>
        <p:txBody>
          <a:bodyPr rtlCol="0" anchor="ctr"/>
          <a:lstStyle/>
          <a:p>
            <a:pPr marL="0" marR="0" lvl="0" indent="0" algn="ctr" defTabSz="1088502"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B23262">
                    <a:lumMod val="75000"/>
                  </a:srgbClr>
                </a:solidFill>
                <a:effectLst/>
                <a:uLnTx/>
                <a:uFillTx/>
                <a:latin typeface="Imago Pro Book"/>
                <a:ea typeface="+mn-ea"/>
                <a:cs typeface="Arial" panose="020B0604020202020204" pitchFamily="34" charset="0"/>
              </a:rPr>
              <a:t>HIT</a:t>
            </a:r>
          </a:p>
          <a:p>
            <a:pPr marL="0" marR="0" lvl="0" indent="0" algn="ctr" defTabSz="1088502"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srgbClr val="B23262">
                    <a:lumMod val="75000"/>
                  </a:srgbClr>
                </a:solidFill>
                <a:effectLst/>
                <a:uLnTx/>
                <a:uFillTx/>
                <a:latin typeface="Imago Pro Book"/>
                <a:ea typeface="+mn-ea"/>
                <a:cs typeface="Arial" panose="020B0604020202020204" pitchFamily="34" charset="0"/>
              </a:rPr>
              <a:t>50%-male</a:t>
            </a:r>
          </a:p>
        </p:txBody>
      </p:sp>
      <p:cxnSp>
        <p:nvCxnSpPr>
          <p:cNvPr id="26" name="Gerade Verbindung mit Pfeil 25"/>
          <p:cNvCxnSpPr/>
          <p:nvPr/>
        </p:nvCxnSpPr>
        <p:spPr>
          <a:xfrm>
            <a:off x="2766700" y="4961643"/>
            <a:ext cx="571586" cy="0"/>
          </a:xfrm>
          <a:prstGeom prst="straightConnector1">
            <a:avLst/>
          </a:prstGeom>
          <a:noFill/>
          <a:ln w="12700" cap="flat" cmpd="sng" algn="ctr">
            <a:solidFill>
              <a:srgbClr val="000000"/>
            </a:solidFill>
            <a:prstDash val="solid"/>
            <a:headEnd type="triangle" w="med" len="med"/>
            <a:tailEnd type="triangle" w="med" len="med"/>
          </a:ln>
          <a:effectLst/>
        </p:spPr>
      </p:cxnSp>
      <p:cxnSp>
        <p:nvCxnSpPr>
          <p:cNvPr id="27" name="Gerader Verbinder 27"/>
          <p:cNvCxnSpPr/>
          <p:nvPr/>
        </p:nvCxnSpPr>
        <p:spPr>
          <a:xfrm flipH="1">
            <a:off x="2777836" y="4889761"/>
            <a:ext cx="0" cy="612000"/>
          </a:xfrm>
          <a:prstGeom prst="line">
            <a:avLst/>
          </a:prstGeom>
          <a:noFill/>
          <a:ln w="12700" cap="flat" cmpd="sng" algn="ctr">
            <a:solidFill>
              <a:srgbClr val="000000"/>
            </a:solidFill>
            <a:prstDash val="solid"/>
            <a:tailEnd type="none"/>
          </a:ln>
          <a:effectLst/>
        </p:spPr>
      </p:cxnSp>
      <p:cxnSp>
        <p:nvCxnSpPr>
          <p:cNvPr id="28" name="Gerader Verbinder 28"/>
          <p:cNvCxnSpPr/>
          <p:nvPr/>
        </p:nvCxnSpPr>
        <p:spPr>
          <a:xfrm flipH="1">
            <a:off x="3338286" y="2969095"/>
            <a:ext cx="642637" cy="2536712"/>
          </a:xfrm>
          <a:prstGeom prst="line">
            <a:avLst/>
          </a:prstGeom>
          <a:noFill/>
          <a:ln w="12700" cap="flat" cmpd="sng" algn="ctr">
            <a:solidFill>
              <a:srgbClr val="FF0000"/>
            </a:solidFill>
            <a:prstDash val="solid"/>
            <a:tailEnd type="none"/>
          </a:ln>
          <a:effectLst/>
        </p:spPr>
      </p:cxnSp>
      <p:cxnSp>
        <p:nvCxnSpPr>
          <p:cNvPr id="29" name="Gerader Verbinder 35"/>
          <p:cNvCxnSpPr/>
          <p:nvPr/>
        </p:nvCxnSpPr>
        <p:spPr>
          <a:xfrm>
            <a:off x="3980923" y="2977187"/>
            <a:ext cx="4292955" cy="0"/>
          </a:xfrm>
          <a:prstGeom prst="line">
            <a:avLst/>
          </a:prstGeom>
          <a:noFill/>
          <a:ln w="12700" cap="flat" cmpd="sng" algn="ctr">
            <a:solidFill>
              <a:srgbClr val="FF0000"/>
            </a:solidFill>
            <a:prstDash val="solid"/>
            <a:tailEnd type="none"/>
          </a:ln>
          <a:effectLst/>
        </p:spPr>
      </p:cxnSp>
      <p:cxnSp>
        <p:nvCxnSpPr>
          <p:cNvPr id="30" name="Gerader Verbinder 36"/>
          <p:cNvCxnSpPr/>
          <p:nvPr/>
        </p:nvCxnSpPr>
        <p:spPr>
          <a:xfrm flipH="1">
            <a:off x="3338286" y="4292813"/>
            <a:ext cx="642637" cy="1208948"/>
          </a:xfrm>
          <a:prstGeom prst="line">
            <a:avLst/>
          </a:prstGeom>
          <a:noFill/>
          <a:ln w="12700" cap="flat" cmpd="sng" algn="ctr">
            <a:solidFill>
              <a:srgbClr val="FF0000"/>
            </a:solidFill>
            <a:prstDash val="solid"/>
            <a:tailEnd type="none"/>
          </a:ln>
          <a:effectLst/>
        </p:spPr>
      </p:cxnSp>
      <p:cxnSp>
        <p:nvCxnSpPr>
          <p:cNvPr id="31" name="Gerader Verbinder 40"/>
          <p:cNvCxnSpPr/>
          <p:nvPr/>
        </p:nvCxnSpPr>
        <p:spPr>
          <a:xfrm>
            <a:off x="3980923" y="4292813"/>
            <a:ext cx="4276771" cy="0"/>
          </a:xfrm>
          <a:prstGeom prst="line">
            <a:avLst/>
          </a:prstGeom>
          <a:noFill/>
          <a:ln w="12700" cap="flat" cmpd="sng" algn="ctr">
            <a:solidFill>
              <a:srgbClr val="FF0000"/>
            </a:solidFill>
            <a:prstDash val="solid"/>
            <a:tailEnd type="none"/>
          </a:ln>
          <a:effectLst/>
        </p:spPr>
      </p:cxnSp>
      <p:sp>
        <p:nvSpPr>
          <p:cNvPr id="32" name="Rechteck 31"/>
          <p:cNvSpPr/>
          <p:nvPr/>
        </p:nvSpPr>
        <p:spPr>
          <a:xfrm>
            <a:off x="2780610" y="1974262"/>
            <a:ext cx="5477084" cy="3535591"/>
          </a:xfrm>
          <a:prstGeom prst="rect">
            <a:avLst/>
          </a:prstGeom>
          <a:noFill/>
          <a:ln w="9525" cap="flat" cmpd="sng" algn="ctr">
            <a:solidFill>
              <a:srgbClr val="000000"/>
            </a:solidFill>
            <a:prstDash val="solid"/>
          </a:ln>
          <a:effectLst/>
        </p:spPr>
        <p:txBody>
          <a:bodyPr rtlCol="0" anchor="t"/>
          <a:lstStyle/>
          <a:p>
            <a:pPr marL="0" marR="0" lvl="0" indent="0" defTabSz="1088502"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dirty="0">
              <a:ln>
                <a:noFill/>
              </a:ln>
              <a:solidFill>
                <a:srgbClr val="666666"/>
              </a:solidFill>
              <a:effectLst/>
              <a:uLnTx/>
              <a:uFillTx/>
              <a:latin typeface="Imago Pro Book"/>
              <a:ea typeface="+mn-ea"/>
              <a:cs typeface="Arial" panose="020B0604020202020204" pitchFamily="34" charset="0"/>
            </a:endParaRPr>
          </a:p>
        </p:txBody>
      </p:sp>
      <p:cxnSp>
        <p:nvCxnSpPr>
          <p:cNvPr id="33" name="Gerader Verbinder 7"/>
          <p:cNvCxnSpPr/>
          <p:nvPr/>
        </p:nvCxnSpPr>
        <p:spPr>
          <a:xfrm>
            <a:off x="3856158" y="1974262"/>
            <a:ext cx="0" cy="3543683"/>
          </a:xfrm>
          <a:prstGeom prst="line">
            <a:avLst/>
          </a:prstGeom>
          <a:noFill/>
          <a:ln w="12700" cap="flat" cmpd="sng" algn="ctr">
            <a:solidFill>
              <a:srgbClr val="000000"/>
            </a:solidFill>
            <a:prstDash val="dash"/>
            <a:tailEnd type="none"/>
          </a:ln>
          <a:effectLst/>
        </p:spPr>
      </p:cxnSp>
      <p:cxnSp>
        <p:nvCxnSpPr>
          <p:cNvPr id="34" name="Gerader Verbinder 33"/>
          <p:cNvCxnSpPr/>
          <p:nvPr/>
        </p:nvCxnSpPr>
        <p:spPr>
          <a:xfrm>
            <a:off x="4825854" y="1984381"/>
            <a:ext cx="0" cy="3543683"/>
          </a:xfrm>
          <a:prstGeom prst="line">
            <a:avLst/>
          </a:prstGeom>
          <a:noFill/>
          <a:ln w="12700" cap="flat" cmpd="sng" algn="ctr">
            <a:solidFill>
              <a:srgbClr val="000000"/>
            </a:solidFill>
            <a:prstDash val="dash"/>
            <a:tailEnd type="none"/>
          </a:ln>
          <a:effectLst/>
        </p:spPr>
      </p:cxnSp>
      <p:cxnSp>
        <p:nvCxnSpPr>
          <p:cNvPr id="35" name="Gerader Verbinder 34"/>
          <p:cNvCxnSpPr/>
          <p:nvPr/>
        </p:nvCxnSpPr>
        <p:spPr>
          <a:xfrm>
            <a:off x="5522390" y="1984054"/>
            <a:ext cx="0" cy="3543683"/>
          </a:xfrm>
          <a:prstGeom prst="line">
            <a:avLst/>
          </a:prstGeom>
          <a:noFill/>
          <a:ln w="12700" cap="flat" cmpd="sng" algn="ctr">
            <a:solidFill>
              <a:srgbClr val="000000"/>
            </a:solidFill>
            <a:prstDash val="dash"/>
            <a:tailEnd type="none"/>
          </a:ln>
          <a:effectLst/>
        </p:spPr>
      </p:cxnSp>
      <p:cxnSp>
        <p:nvCxnSpPr>
          <p:cNvPr id="36" name="Gerader Verbinder 29"/>
          <p:cNvCxnSpPr/>
          <p:nvPr/>
        </p:nvCxnSpPr>
        <p:spPr>
          <a:xfrm>
            <a:off x="2780610" y="4053428"/>
            <a:ext cx="5477084" cy="14993"/>
          </a:xfrm>
          <a:prstGeom prst="line">
            <a:avLst/>
          </a:prstGeom>
          <a:noFill/>
          <a:ln w="12700" cap="flat" cmpd="sng" algn="ctr">
            <a:solidFill>
              <a:srgbClr val="000000"/>
            </a:solidFill>
            <a:prstDash val="dash"/>
            <a:tailEnd type="none"/>
          </a:ln>
          <a:effectLst/>
        </p:spPr>
      </p:cxnSp>
      <p:cxnSp>
        <p:nvCxnSpPr>
          <p:cNvPr id="37" name="Gerader Verbinder 37"/>
          <p:cNvCxnSpPr/>
          <p:nvPr/>
        </p:nvCxnSpPr>
        <p:spPr>
          <a:xfrm>
            <a:off x="2788702" y="4778239"/>
            <a:ext cx="5477084" cy="17802"/>
          </a:xfrm>
          <a:prstGeom prst="line">
            <a:avLst/>
          </a:prstGeom>
          <a:noFill/>
          <a:ln w="12700" cap="flat" cmpd="sng" algn="ctr">
            <a:solidFill>
              <a:srgbClr val="000000"/>
            </a:solidFill>
            <a:prstDash val="dash"/>
            <a:tailEnd type="none"/>
          </a:ln>
          <a:effectLst/>
        </p:spPr>
      </p:cxnSp>
      <p:sp>
        <p:nvSpPr>
          <p:cNvPr id="38" name="Textfeld 37"/>
          <p:cNvSpPr txBox="1"/>
          <p:nvPr/>
        </p:nvSpPr>
        <p:spPr>
          <a:xfrm>
            <a:off x="3646934" y="1527969"/>
            <a:ext cx="3833022" cy="461665"/>
          </a:xfrm>
          <a:prstGeom prst="rect">
            <a:avLst/>
          </a:prstGeom>
          <a:noFill/>
        </p:spPr>
        <p:txBody>
          <a:bodyPr vert="horz" wrap="square" rtlCol="0">
            <a:spAutoFit/>
          </a:bodyPr>
          <a:lstStyle/>
          <a:p>
            <a:pPr defTabSz="1088502" fontAlgn="auto">
              <a:spcBef>
                <a:spcPts val="0"/>
              </a:spcBef>
              <a:spcAft>
                <a:spcPts val="0"/>
              </a:spcAft>
            </a:pPr>
            <a:r>
              <a:rPr lang="de-DE" b="1" dirty="0">
                <a:solidFill>
                  <a:srgbClr val="FF0000"/>
                </a:solidFill>
                <a:ea typeface="+mn-ea"/>
                <a:cs typeface="Arial" panose="020B0604020202020204" pitchFamily="34" charset="0"/>
              </a:rPr>
              <a:t>CASE 1    HIT 6yo &lt; FDT</a:t>
            </a:r>
            <a:endParaRPr lang="en-US" b="1" dirty="0">
              <a:solidFill>
                <a:srgbClr val="FF0000"/>
              </a:solidFill>
              <a:ea typeface="+mn-ea"/>
              <a:cs typeface="Arial" panose="020B0604020202020204" pitchFamily="34" charset="0"/>
            </a:endParaRPr>
          </a:p>
        </p:txBody>
      </p:sp>
      <p:cxnSp>
        <p:nvCxnSpPr>
          <p:cNvPr id="39" name="Gerader Verbinder 33"/>
          <p:cNvCxnSpPr/>
          <p:nvPr/>
        </p:nvCxnSpPr>
        <p:spPr>
          <a:xfrm>
            <a:off x="3981349" y="2806857"/>
            <a:ext cx="0" cy="2781512"/>
          </a:xfrm>
          <a:prstGeom prst="line">
            <a:avLst/>
          </a:prstGeom>
          <a:noFill/>
          <a:ln w="12700" cap="flat" cmpd="sng" algn="ctr">
            <a:solidFill>
              <a:srgbClr val="000000"/>
            </a:solidFill>
            <a:prstDash val="solid"/>
            <a:tailEnd type="none"/>
          </a:ln>
          <a:effectLst/>
        </p:spPr>
      </p:cxnSp>
      <p:sp>
        <p:nvSpPr>
          <p:cNvPr id="40" name="Textfeld 39"/>
          <p:cNvSpPr txBox="1"/>
          <p:nvPr/>
        </p:nvSpPr>
        <p:spPr>
          <a:xfrm>
            <a:off x="3815850" y="5528722"/>
            <a:ext cx="491130" cy="246221"/>
          </a:xfrm>
          <a:prstGeom prst="rect">
            <a:avLst/>
          </a:prstGeom>
          <a:noFill/>
        </p:spPr>
        <p:txBody>
          <a:bodyPr wrap="square" rtlCol="0">
            <a:spAutoFit/>
          </a:bodyPr>
          <a:lstStyle/>
          <a:p>
            <a:pPr algn="ctr" defTabSz="1088502" fontAlgn="auto">
              <a:spcBef>
                <a:spcPts val="0"/>
              </a:spcBef>
              <a:spcAft>
                <a:spcPts val="0"/>
              </a:spcAft>
            </a:pPr>
            <a:r>
              <a:rPr lang="en-US" sz="1000" dirty="0">
                <a:solidFill>
                  <a:srgbClr val="000000"/>
                </a:solidFill>
                <a:ea typeface="+mn-ea"/>
                <a:cs typeface="Arial" panose="020B0604020202020204" pitchFamily="34" charset="0"/>
              </a:rPr>
              <a:t>FDT</a:t>
            </a:r>
          </a:p>
        </p:txBody>
      </p:sp>
      <p:sp>
        <p:nvSpPr>
          <p:cNvPr id="2" name="Rectangle 1">
            <a:extLst>
              <a:ext uri="{FF2B5EF4-FFF2-40B4-BE49-F238E27FC236}">
                <a16:creationId xmlns:a16="http://schemas.microsoft.com/office/drawing/2014/main" id="{8F463F6D-CBDD-447A-AE4F-889AB9FE8BDB}"/>
              </a:ext>
            </a:extLst>
          </p:cNvPr>
          <p:cNvSpPr/>
          <p:nvPr/>
        </p:nvSpPr>
        <p:spPr>
          <a:xfrm>
            <a:off x="3945779" y="6315348"/>
            <a:ext cx="2482411" cy="307777"/>
          </a:xfrm>
          <a:prstGeom prst="rect">
            <a:avLst/>
          </a:prstGeom>
        </p:spPr>
        <p:txBody>
          <a:bodyPr wrap="none">
            <a:spAutoFit/>
          </a:bodyPr>
          <a:lstStyle/>
          <a:p>
            <a:r>
              <a:rPr lang="en-GB" sz="1400" b="1" dirty="0">
                <a:solidFill>
                  <a:schemeClr val="bg1">
                    <a:lumMod val="50000"/>
                  </a:schemeClr>
                </a:solidFill>
                <a:cs typeface="Arial" panose="020B0604020202020204" pitchFamily="34" charset="0"/>
              </a:rPr>
              <a:t>FDT</a:t>
            </a:r>
            <a:r>
              <a:rPr lang="en-GB" sz="1400" dirty="0">
                <a:solidFill>
                  <a:schemeClr val="bg1">
                    <a:lumMod val="50000"/>
                  </a:schemeClr>
                </a:solidFill>
                <a:cs typeface="Arial" panose="020B0604020202020204" pitchFamily="34" charset="0"/>
              </a:rPr>
              <a:t>: Fully Deployment Time </a:t>
            </a:r>
            <a:endParaRPr lang="fr-FR" sz="1400" dirty="0">
              <a:solidFill>
                <a:schemeClr val="bg1">
                  <a:lumMod val="50000"/>
                </a:schemeClr>
              </a:solidFill>
            </a:endParaRPr>
          </a:p>
        </p:txBody>
      </p:sp>
    </p:spTree>
    <p:extLst>
      <p:ext uri="{BB962C8B-B14F-4D97-AF65-F5344CB8AC3E}">
        <p14:creationId xmlns:p14="http://schemas.microsoft.com/office/powerpoint/2010/main" val="35615115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p:cNvSpPr>
            <a:spLocks noGrp="1"/>
          </p:cNvSpPr>
          <p:nvPr>
            <p:ph type="sldNum" sz="quarter" idx="11"/>
          </p:nvPr>
        </p:nvSpPr>
        <p:spPr/>
        <p:txBody>
          <a:bodyPr/>
          <a:lstStyle/>
          <a:p>
            <a:r>
              <a:rPr lang="de-DE" dirty="0"/>
              <a:t>Page </a:t>
            </a:r>
            <a:fld id="{AA807A42-CF27-4B84-8583-18EBE418342E}" type="slidenum">
              <a:rPr lang="de-DE" smtClean="0"/>
              <a:pPr/>
              <a:t>7</a:t>
            </a:fld>
            <a:endParaRPr lang="de-DE" dirty="0"/>
          </a:p>
        </p:txBody>
      </p:sp>
      <p:sp>
        <p:nvSpPr>
          <p:cNvPr id="3" name="Titel 1"/>
          <p:cNvSpPr txBox="1">
            <a:spLocks/>
          </p:cNvSpPr>
          <p:nvPr/>
        </p:nvSpPr>
        <p:spPr>
          <a:xfrm>
            <a:off x="551574" y="405458"/>
            <a:ext cx="8856000" cy="504000"/>
          </a:xfrm>
          <a:prstGeom prst="rect">
            <a:avLst/>
          </a:prstGeom>
        </p:spPr>
        <p:txBody>
          <a:bodyPr vert="horz" lIns="0" tIns="0" rIns="0" bIns="0" rtlCol="0" anchor="t" anchorCtr="0">
            <a:noAutofit/>
          </a:bodyPr>
          <a:lstStyle>
            <a:lvl1pPr algn="l" defTabSz="1088502" rtl="0" eaLnBrk="1" latinLnBrk="0" hangingPunct="1">
              <a:spcBef>
                <a:spcPct val="0"/>
              </a:spcBef>
              <a:buNone/>
              <a:defRPr sz="3000" kern="1200" spc="0" baseline="0">
                <a:solidFill>
                  <a:schemeClr val="tx1"/>
                </a:solidFill>
                <a:latin typeface="Arial" panose="020B0604020202020204" pitchFamily="34" charset="0"/>
                <a:ea typeface="+mj-ea"/>
                <a:cs typeface="Arial" panose="020B0604020202020204" pitchFamily="34" charset="0"/>
              </a:defRPr>
            </a:lvl1pPr>
          </a:lstStyle>
          <a:p>
            <a:pPr marL="0" marR="0" lvl="0" indent="0" algn="l" defTabSz="1088502" rtl="0" eaLnBrk="1" fontAlgn="auto" latinLnBrk="0" hangingPunct="1">
              <a:lnSpc>
                <a:spcPct val="100000"/>
              </a:lnSpc>
              <a:spcBef>
                <a:spcPct val="0"/>
              </a:spcBef>
              <a:spcAft>
                <a:spcPts val="0"/>
              </a:spcAft>
              <a:buClrTx/>
              <a:buSzTx/>
              <a:buFontTx/>
              <a:buNone/>
              <a:tabLst/>
              <a:defRPr/>
            </a:pPr>
            <a:r>
              <a:rPr kumimoji="0" lang="en-GB" sz="3000" b="0" i="0" u="none" strike="noStrike" kern="1200" cap="none" spc="0" normalizeH="0" baseline="0" noProof="0">
                <a:ln>
                  <a:noFill/>
                </a:ln>
                <a:solidFill>
                  <a:srgbClr val="000000"/>
                </a:solidFill>
                <a:effectLst/>
                <a:uLnTx/>
                <a:uFillTx/>
                <a:latin typeface="Arial" panose="020B0604020202020204" pitchFamily="34" charset="0"/>
                <a:ea typeface="+mj-ea"/>
                <a:cs typeface="Arial" panose="020B0604020202020204" pitchFamily="34" charset="0"/>
              </a:rPr>
              <a:t>TF-DPPS Comments</a:t>
            </a:r>
            <a:endParaRPr kumimoji="0" lang="en-GB" sz="3000" b="0" i="0" u="none" strike="noStrike" kern="1200" cap="none" spc="0" normalizeH="0" baseline="0" noProof="0" dirty="0">
              <a:ln>
                <a:noFill/>
              </a:ln>
              <a:solidFill>
                <a:srgbClr val="000000"/>
              </a:solidFill>
              <a:effectLst/>
              <a:uLnTx/>
              <a:uFillTx/>
              <a:latin typeface="Arial" panose="020B0604020202020204" pitchFamily="34" charset="0"/>
              <a:ea typeface="+mj-ea"/>
              <a:cs typeface="Arial" panose="020B0604020202020204" pitchFamily="34" charset="0"/>
            </a:endParaRPr>
          </a:p>
        </p:txBody>
      </p:sp>
      <p:sp>
        <p:nvSpPr>
          <p:cNvPr id="5" name="Textplatzhalter 3"/>
          <p:cNvSpPr txBox="1">
            <a:spLocks/>
          </p:cNvSpPr>
          <p:nvPr/>
        </p:nvSpPr>
        <p:spPr>
          <a:xfrm>
            <a:off x="549324" y="837506"/>
            <a:ext cx="8856000" cy="432000"/>
          </a:xfrm>
          <a:prstGeom prst="rect">
            <a:avLst/>
          </a:prstGeom>
        </p:spPr>
        <p:txBody>
          <a:bodyPr vert="horz" lIns="0" tIns="36000" rIns="0" bIns="0" rtlCol="0">
            <a:noAutofit/>
          </a:bodyPr>
          <a:lstStyle>
            <a:lvl1pPr marL="0" indent="0" algn="l" defTabSz="1088502" rtl="0" eaLnBrk="1" latinLnBrk="0" hangingPunct="1">
              <a:lnSpc>
                <a:spcPct val="110000"/>
              </a:lnSpc>
              <a:spcBef>
                <a:spcPts val="0"/>
              </a:spcBef>
              <a:buFont typeface="Arial" panose="020B0604020202020204" pitchFamily="34" charset="0"/>
              <a:buNone/>
              <a:defRPr lang="de-DE" sz="2000" kern="1200" dirty="0" smtClean="0">
                <a:solidFill>
                  <a:srgbClr val="A0A0A0"/>
                </a:solidFill>
                <a:latin typeface="Arial" panose="020B0604020202020204" pitchFamily="34" charset="0"/>
                <a:ea typeface="+mn-ea"/>
                <a:cs typeface="Arial" panose="020B0604020202020204" pitchFamily="34" charset="0"/>
              </a:defRPr>
            </a:lvl1pPr>
            <a:lvl2pPr marL="0" indent="0" algn="l" defTabSz="1088502" rtl="0" eaLnBrk="1" latinLnBrk="0" hangingPunct="1">
              <a:lnSpc>
                <a:spcPct val="110000"/>
              </a:lnSpc>
              <a:spcBef>
                <a:spcPts val="0"/>
              </a:spcBef>
              <a:buSzPct val="80000"/>
              <a:buFont typeface="Wingdings" panose="05000000000000000000" pitchFamily="2" charset="2"/>
              <a:buNone/>
              <a:defRPr lang="de-DE" sz="2000" kern="1200" dirty="0" smtClean="0">
                <a:solidFill>
                  <a:srgbClr val="A0A0A0"/>
                </a:solidFill>
                <a:latin typeface="Imago Pro Light" panose="02000503050000020004" pitchFamily="2" charset="0"/>
                <a:ea typeface="+mn-ea"/>
                <a:cs typeface="+mn-cs"/>
              </a:defRPr>
            </a:lvl2pPr>
            <a:lvl3pPr marL="0" indent="0" algn="l" defTabSz="1088502" rtl="0" eaLnBrk="1" latinLnBrk="0" hangingPunct="1">
              <a:lnSpc>
                <a:spcPct val="110000"/>
              </a:lnSpc>
              <a:spcBef>
                <a:spcPts val="0"/>
              </a:spcBef>
              <a:spcAft>
                <a:spcPts val="2400"/>
              </a:spcAft>
              <a:buFont typeface="+mj-lt"/>
              <a:buNone/>
              <a:defRPr lang="de-DE" sz="2000" kern="1200" dirty="0" smtClean="0">
                <a:solidFill>
                  <a:srgbClr val="A0A0A0"/>
                </a:solidFill>
                <a:latin typeface="Imago Pro Light" panose="02000503050000020004" pitchFamily="2" charset="0"/>
                <a:ea typeface="+mn-ea"/>
                <a:cs typeface="+mn-cs"/>
              </a:defRPr>
            </a:lvl3pPr>
            <a:lvl4pPr marL="0" indent="0" algn="l" defTabSz="1088502" rtl="0" eaLnBrk="1" latinLnBrk="0" hangingPunct="1">
              <a:lnSpc>
                <a:spcPct val="110000"/>
              </a:lnSpc>
              <a:spcBef>
                <a:spcPts val="0"/>
              </a:spcBef>
              <a:buSzPct val="80000"/>
              <a:buFont typeface="Wingdings" panose="05000000000000000000" pitchFamily="2" charset="2"/>
              <a:buNone/>
              <a:defRPr lang="de-DE" sz="2000" kern="1200" dirty="0" smtClean="0">
                <a:solidFill>
                  <a:srgbClr val="A0A0A0"/>
                </a:solidFill>
                <a:latin typeface="Imago Pro Light" panose="02000503050000020004" pitchFamily="2" charset="0"/>
                <a:ea typeface="+mn-ea"/>
                <a:cs typeface="+mn-cs"/>
              </a:defRPr>
            </a:lvl4pPr>
            <a:lvl5pPr marL="0" indent="0" algn="l" defTabSz="1088502" rtl="0" eaLnBrk="1" latinLnBrk="0" hangingPunct="1">
              <a:lnSpc>
                <a:spcPct val="110000"/>
              </a:lnSpc>
              <a:spcBef>
                <a:spcPts val="0"/>
              </a:spcBef>
              <a:buClrTx/>
              <a:buFont typeface="Arial" panose="020B0604020202020204" pitchFamily="34" charset="0"/>
              <a:buNone/>
              <a:defRPr lang="de-DE" sz="2000" kern="1200" dirty="0" smtClean="0">
                <a:solidFill>
                  <a:srgbClr val="A0A0A0"/>
                </a:solidFill>
                <a:latin typeface="Imago Pro Light" panose="02000503050000020004" pitchFamily="2" charset="0"/>
                <a:ea typeface="+mn-ea"/>
                <a:cs typeface="+mn-cs"/>
              </a:defRPr>
            </a:lvl5pPr>
            <a:lvl6pPr marL="0" indent="0" algn="l" defTabSz="1088502" rtl="0" eaLnBrk="1" latinLnBrk="0" hangingPunct="1">
              <a:lnSpc>
                <a:spcPct val="110000"/>
              </a:lnSpc>
              <a:spcBef>
                <a:spcPts val="0"/>
              </a:spcBef>
              <a:buFont typeface="Arial" panose="020B0604020202020204" pitchFamily="34" charset="0"/>
              <a:buNone/>
              <a:defRPr lang="de-DE" sz="2000" kern="1200" baseline="0" dirty="0" smtClean="0">
                <a:solidFill>
                  <a:srgbClr val="A0A0A0"/>
                </a:solidFill>
                <a:latin typeface="Imago Pro Light" panose="02000503050000020004" pitchFamily="2" charset="0"/>
                <a:ea typeface="+mn-ea"/>
                <a:cs typeface="+mn-cs"/>
              </a:defRPr>
            </a:lvl6pPr>
            <a:lvl7pPr marL="0" indent="0" algn="l" defTabSz="1088502" rtl="0" eaLnBrk="1" latinLnBrk="0" hangingPunct="1">
              <a:lnSpc>
                <a:spcPct val="110000"/>
              </a:lnSpc>
              <a:spcBef>
                <a:spcPts val="0"/>
              </a:spcBef>
              <a:buFont typeface="Arial" panose="020B0604020202020204" pitchFamily="34" charset="0"/>
              <a:buNone/>
              <a:defRPr lang="de-DE" sz="2000" kern="1200" dirty="0" smtClean="0">
                <a:solidFill>
                  <a:srgbClr val="A0A0A0"/>
                </a:solidFill>
                <a:latin typeface="Imago Pro Light" panose="02000503050000020004" pitchFamily="2" charset="0"/>
                <a:ea typeface="+mn-ea"/>
                <a:cs typeface="+mn-cs"/>
              </a:defRPr>
            </a:lvl7pPr>
            <a:lvl8pPr marL="0" indent="0" algn="l" defTabSz="1088502" rtl="0" eaLnBrk="1" latinLnBrk="0" hangingPunct="1">
              <a:lnSpc>
                <a:spcPct val="110000"/>
              </a:lnSpc>
              <a:spcBef>
                <a:spcPts val="0"/>
              </a:spcBef>
              <a:buFont typeface="Arial" panose="020B0604020202020204" pitchFamily="34" charset="0"/>
              <a:buNone/>
              <a:defRPr lang="de-DE" sz="2000" kern="1200" dirty="0" smtClean="0">
                <a:solidFill>
                  <a:srgbClr val="A0A0A0"/>
                </a:solidFill>
                <a:latin typeface="Imago Pro Light" panose="02000503050000020004" pitchFamily="2" charset="0"/>
                <a:ea typeface="+mn-ea"/>
                <a:cs typeface="+mn-cs"/>
              </a:defRPr>
            </a:lvl8pPr>
            <a:lvl9pPr marL="0" indent="0" algn="l" defTabSz="1088502" rtl="0" eaLnBrk="1" latinLnBrk="0" hangingPunct="1">
              <a:lnSpc>
                <a:spcPct val="110000"/>
              </a:lnSpc>
              <a:spcBef>
                <a:spcPts val="0"/>
              </a:spcBef>
              <a:buFont typeface="Arial" panose="020B0604020202020204" pitchFamily="34" charset="0"/>
              <a:buNone/>
              <a:defRPr lang="de-DE" sz="2000" kern="1200" dirty="0">
                <a:solidFill>
                  <a:srgbClr val="A0A0A0"/>
                </a:solidFill>
                <a:latin typeface="Imago Pro Light" panose="02000503050000020004" pitchFamily="2" charset="0"/>
                <a:ea typeface="+mn-ea"/>
                <a:cs typeface="+mn-cs"/>
              </a:defRPr>
            </a:lvl9pPr>
          </a:lstStyle>
          <a:p>
            <a:pPr marL="0" marR="0" lvl="0" indent="0" algn="l" defTabSz="1088502" rtl="0" eaLnBrk="1" fontAlgn="auto" latinLnBrk="0" hangingPunct="1">
              <a:lnSpc>
                <a:spcPct val="110000"/>
              </a:lnSpc>
              <a:spcBef>
                <a:spcPts val="0"/>
              </a:spcBef>
              <a:spcAft>
                <a:spcPts val="0"/>
              </a:spcAft>
              <a:buClrTx/>
              <a:buSzTx/>
              <a:buFont typeface="Arial" panose="020B0604020202020204" pitchFamily="34" charset="0"/>
              <a:buNone/>
              <a:tabLst/>
              <a:defRPr/>
            </a:pPr>
            <a:r>
              <a:rPr kumimoji="0" lang="en-GB" sz="2000" b="0" i="0" u="none" strike="noStrike" kern="1200" cap="none" spc="0" normalizeH="0" baseline="0" noProof="0">
                <a:ln>
                  <a:noFill/>
                </a:ln>
                <a:solidFill>
                  <a:srgbClr val="A0A0A0"/>
                </a:solidFill>
                <a:effectLst/>
                <a:uLnTx/>
                <a:uFillTx/>
                <a:latin typeface="Arial" panose="020B0604020202020204" pitchFamily="34" charset="0"/>
                <a:ea typeface="+mn-ea"/>
                <a:cs typeface="Arial" panose="020B0604020202020204" pitchFamily="34" charset="0"/>
              </a:rPr>
              <a:t>Static Headform Test Procedure: TRT vs HIT</a:t>
            </a:r>
            <a:endParaRPr kumimoji="0" lang="en-GB" sz="2000" b="0" i="0" u="none" strike="noStrike" kern="1200" cap="none" spc="0" normalizeH="0" baseline="0" noProof="0" dirty="0">
              <a:ln>
                <a:noFill/>
              </a:ln>
              <a:solidFill>
                <a:srgbClr val="A0A0A0"/>
              </a:solidFill>
              <a:effectLst/>
              <a:uLnTx/>
              <a:uFillTx/>
              <a:latin typeface="Arial" panose="020B0604020202020204" pitchFamily="34" charset="0"/>
              <a:ea typeface="+mn-ea"/>
              <a:cs typeface="Arial" panose="020B0604020202020204" pitchFamily="34" charset="0"/>
            </a:endParaRPr>
          </a:p>
        </p:txBody>
      </p:sp>
      <p:sp>
        <p:nvSpPr>
          <p:cNvPr id="6" name="Textfeld 5"/>
          <p:cNvSpPr txBox="1"/>
          <p:nvPr/>
        </p:nvSpPr>
        <p:spPr>
          <a:xfrm>
            <a:off x="658666" y="1711158"/>
            <a:ext cx="10437702" cy="3323987"/>
          </a:xfrm>
          <a:prstGeom prst="rect">
            <a:avLst/>
          </a:prstGeom>
          <a:noFill/>
        </p:spPr>
        <p:txBody>
          <a:bodyPr wrap="square" rtlCol="0">
            <a:spAutoFit/>
          </a:bodyPr>
          <a:lstStyle/>
          <a:p>
            <a:pPr defTabSz="1088502" fontAlgn="auto">
              <a:spcBef>
                <a:spcPts val="0"/>
              </a:spcBef>
              <a:spcAft>
                <a:spcPts val="0"/>
              </a:spcAft>
            </a:pPr>
            <a:r>
              <a:rPr lang="en-GB" sz="2100" b="1" u="sng" dirty="0">
                <a:solidFill>
                  <a:srgbClr val="000000"/>
                </a:solidFill>
                <a:ea typeface="+mn-ea"/>
                <a:cs typeface="Arial" panose="020B0604020202020204" pitchFamily="34" charset="0"/>
              </a:rPr>
              <a:t>CASE 2 – HIT 6yo &gt; Fully Deployment Time (FDT):</a:t>
            </a:r>
          </a:p>
          <a:p>
            <a:pPr defTabSz="1088502" fontAlgn="auto">
              <a:spcBef>
                <a:spcPts val="0"/>
              </a:spcBef>
              <a:spcAft>
                <a:spcPts val="0"/>
              </a:spcAft>
            </a:pPr>
            <a:endParaRPr lang="en-GB" sz="2100" b="1" dirty="0">
              <a:solidFill>
                <a:srgbClr val="000000"/>
              </a:solidFill>
              <a:ea typeface="+mn-ea"/>
              <a:cs typeface="Arial" panose="020B0604020202020204" pitchFamily="34" charset="0"/>
            </a:endParaRPr>
          </a:p>
          <a:p>
            <a:pPr defTabSz="1088502" fontAlgn="auto">
              <a:spcBef>
                <a:spcPts val="0"/>
              </a:spcBef>
              <a:spcAft>
                <a:spcPts val="0"/>
              </a:spcAft>
            </a:pPr>
            <a:r>
              <a:rPr lang="en-GB" sz="2100" dirty="0">
                <a:solidFill>
                  <a:srgbClr val="000000"/>
                </a:solidFill>
                <a:ea typeface="+mn-ea"/>
                <a:cs typeface="Arial" panose="020B0604020202020204" pitchFamily="34" charset="0"/>
              </a:rPr>
              <a:t>The main criterion during development is TRT &lt; HIT, where TRT is based on intended deployment height. Additionally, a Fully Deployed Time (FDT) can be defined as the total response time until the system has reached its full deployment height.</a:t>
            </a:r>
          </a:p>
          <a:p>
            <a:pPr defTabSz="1088502" fontAlgn="auto">
              <a:spcBef>
                <a:spcPts val="0"/>
              </a:spcBef>
              <a:spcAft>
                <a:spcPts val="0"/>
              </a:spcAft>
            </a:pPr>
            <a:endParaRPr lang="en-GB" sz="2100" dirty="0">
              <a:solidFill>
                <a:srgbClr val="000000"/>
              </a:solidFill>
              <a:ea typeface="+mn-ea"/>
              <a:cs typeface="Arial" panose="020B0604020202020204" pitchFamily="34" charset="0"/>
            </a:endParaRPr>
          </a:p>
          <a:p>
            <a:pPr defTabSz="1088502" fontAlgn="auto">
              <a:spcBef>
                <a:spcPts val="0"/>
              </a:spcBef>
              <a:spcAft>
                <a:spcPts val="0"/>
              </a:spcAft>
            </a:pPr>
            <a:r>
              <a:rPr lang="en-GB" sz="2100" dirty="0">
                <a:solidFill>
                  <a:srgbClr val="000000"/>
                </a:solidFill>
                <a:ea typeface="+mn-ea"/>
                <a:cs typeface="Arial" panose="020B0604020202020204" pitchFamily="34" charset="0"/>
              </a:rPr>
              <a:t>In exemplary case 2: HIT 6yo &gt; FDT which applies to the majority of passenger cars.</a:t>
            </a:r>
          </a:p>
          <a:p>
            <a:pPr defTabSz="1088502" fontAlgn="auto">
              <a:spcBef>
                <a:spcPts val="0"/>
              </a:spcBef>
              <a:spcAft>
                <a:spcPts val="0"/>
              </a:spcAft>
            </a:pPr>
            <a:endParaRPr lang="en-GB" sz="2100" dirty="0">
              <a:solidFill>
                <a:srgbClr val="000000"/>
              </a:solidFill>
              <a:ea typeface="+mn-ea"/>
              <a:cs typeface="Arial" panose="020B0604020202020204" pitchFamily="34" charset="0"/>
            </a:endParaRPr>
          </a:p>
          <a:p>
            <a:pPr defTabSz="1088502" fontAlgn="auto">
              <a:spcBef>
                <a:spcPts val="0"/>
              </a:spcBef>
              <a:spcAft>
                <a:spcPts val="0"/>
              </a:spcAft>
            </a:pPr>
            <a:r>
              <a:rPr lang="en-GB" sz="2100" dirty="0">
                <a:solidFill>
                  <a:srgbClr val="000000"/>
                </a:solidFill>
                <a:ea typeface="+mn-ea"/>
                <a:cs typeface="Arial" panose="020B0604020202020204" pitchFamily="34" charset="0"/>
              </a:rPr>
              <a:t>Static testing is applicable in this case.</a:t>
            </a:r>
          </a:p>
          <a:p>
            <a:pPr defTabSz="1088502" fontAlgn="auto">
              <a:spcBef>
                <a:spcPts val="0"/>
              </a:spcBef>
              <a:spcAft>
                <a:spcPts val="0"/>
              </a:spcAft>
            </a:pPr>
            <a:endParaRPr lang="en-GB" sz="2100" dirty="0">
              <a:solidFill>
                <a:srgbClr val="FF0000"/>
              </a:solidFill>
              <a:latin typeface="Imago Pro Book"/>
              <a:ea typeface="+mn-ea"/>
            </a:endParaRPr>
          </a:p>
        </p:txBody>
      </p:sp>
    </p:spTree>
    <p:extLst>
      <p:ext uri="{BB962C8B-B14F-4D97-AF65-F5344CB8AC3E}">
        <p14:creationId xmlns:p14="http://schemas.microsoft.com/office/powerpoint/2010/main" val="25619967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p:cNvSpPr>
            <a:spLocks noGrp="1"/>
          </p:cNvSpPr>
          <p:nvPr>
            <p:ph type="sldNum" sz="quarter" idx="11"/>
          </p:nvPr>
        </p:nvSpPr>
        <p:spPr/>
        <p:txBody>
          <a:bodyPr/>
          <a:lstStyle/>
          <a:p>
            <a:r>
              <a:rPr lang="de-DE" dirty="0"/>
              <a:t>Page </a:t>
            </a:r>
            <a:fld id="{AA807A42-CF27-4B84-8583-18EBE418342E}" type="slidenum">
              <a:rPr lang="de-DE" smtClean="0"/>
              <a:pPr/>
              <a:t>8</a:t>
            </a:fld>
            <a:endParaRPr lang="de-DE" dirty="0"/>
          </a:p>
        </p:txBody>
      </p:sp>
      <p:sp>
        <p:nvSpPr>
          <p:cNvPr id="3" name="Titel 1"/>
          <p:cNvSpPr txBox="1">
            <a:spLocks/>
          </p:cNvSpPr>
          <p:nvPr/>
        </p:nvSpPr>
        <p:spPr>
          <a:xfrm>
            <a:off x="551574" y="405458"/>
            <a:ext cx="8856000" cy="504000"/>
          </a:xfrm>
          <a:prstGeom prst="rect">
            <a:avLst/>
          </a:prstGeom>
        </p:spPr>
        <p:txBody>
          <a:bodyPr vert="horz" lIns="0" tIns="0" rIns="0" bIns="0" rtlCol="0" anchor="t" anchorCtr="0">
            <a:noAutofit/>
          </a:bodyPr>
          <a:lstStyle>
            <a:lvl1pPr algn="l" defTabSz="1088502" rtl="0" eaLnBrk="1" latinLnBrk="0" hangingPunct="1">
              <a:spcBef>
                <a:spcPct val="0"/>
              </a:spcBef>
              <a:buNone/>
              <a:defRPr sz="3000" kern="1200" spc="0" baseline="0">
                <a:solidFill>
                  <a:schemeClr val="tx1"/>
                </a:solidFill>
                <a:latin typeface="Arial" panose="020B0604020202020204" pitchFamily="34" charset="0"/>
                <a:ea typeface="+mj-ea"/>
                <a:cs typeface="Arial" panose="020B0604020202020204" pitchFamily="34" charset="0"/>
              </a:defRPr>
            </a:lvl1pPr>
          </a:lstStyle>
          <a:p>
            <a:pPr marL="0" marR="0" lvl="0" indent="0" algn="l" defTabSz="1088502" rtl="0" eaLnBrk="1" fontAlgn="auto" latinLnBrk="0" hangingPunct="1">
              <a:lnSpc>
                <a:spcPct val="100000"/>
              </a:lnSpc>
              <a:spcBef>
                <a:spcPct val="0"/>
              </a:spcBef>
              <a:spcAft>
                <a:spcPts val="0"/>
              </a:spcAft>
              <a:buClrTx/>
              <a:buSzTx/>
              <a:buFontTx/>
              <a:buNone/>
              <a:tabLst/>
              <a:defRPr/>
            </a:pPr>
            <a:r>
              <a:rPr kumimoji="0" lang="en-GB" sz="3000" b="0" i="0" u="none" strike="noStrike" kern="1200" cap="none" spc="0" normalizeH="0" baseline="0" noProof="0">
                <a:ln>
                  <a:noFill/>
                </a:ln>
                <a:solidFill>
                  <a:srgbClr val="000000"/>
                </a:solidFill>
                <a:effectLst/>
                <a:uLnTx/>
                <a:uFillTx/>
                <a:latin typeface="Arial" panose="020B0604020202020204" pitchFamily="34" charset="0"/>
                <a:ea typeface="+mj-ea"/>
                <a:cs typeface="Arial" panose="020B0604020202020204" pitchFamily="34" charset="0"/>
              </a:rPr>
              <a:t>TF-DPPS Comments</a:t>
            </a:r>
            <a:endParaRPr kumimoji="0" lang="en-GB" sz="3000" b="0" i="0" u="none" strike="noStrike" kern="1200" cap="none" spc="0" normalizeH="0" baseline="0" noProof="0" dirty="0">
              <a:ln>
                <a:noFill/>
              </a:ln>
              <a:solidFill>
                <a:srgbClr val="000000"/>
              </a:solidFill>
              <a:effectLst/>
              <a:uLnTx/>
              <a:uFillTx/>
              <a:latin typeface="Arial" panose="020B0604020202020204" pitchFamily="34" charset="0"/>
              <a:ea typeface="+mj-ea"/>
              <a:cs typeface="Arial" panose="020B0604020202020204" pitchFamily="34" charset="0"/>
            </a:endParaRPr>
          </a:p>
        </p:txBody>
      </p:sp>
      <p:sp>
        <p:nvSpPr>
          <p:cNvPr id="5" name="Textplatzhalter 3"/>
          <p:cNvSpPr txBox="1">
            <a:spLocks/>
          </p:cNvSpPr>
          <p:nvPr/>
        </p:nvSpPr>
        <p:spPr>
          <a:xfrm>
            <a:off x="549324" y="837506"/>
            <a:ext cx="8856000" cy="432000"/>
          </a:xfrm>
          <a:prstGeom prst="rect">
            <a:avLst/>
          </a:prstGeom>
        </p:spPr>
        <p:txBody>
          <a:bodyPr vert="horz" lIns="0" tIns="36000" rIns="0" bIns="0" rtlCol="0">
            <a:noAutofit/>
          </a:bodyPr>
          <a:lstStyle>
            <a:lvl1pPr marL="0" indent="0" algn="l" defTabSz="1088502" rtl="0" eaLnBrk="1" latinLnBrk="0" hangingPunct="1">
              <a:lnSpc>
                <a:spcPct val="110000"/>
              </a:lnSpc>
              <a:spcBef>
                <a:spcPts val="0"/>
              </a:spcBef>
              <a:buFont typeface="Arial" panose="020B0604020202020204" pitchFamily="34" charset="0"/>
              <a:buNone/>
              <a:defRPr lang="de-DE" sz="2000" kern="1200" dirty="0" smtClean="0">
                <a:solidFill>
                  <a:srgbClr val="A0A0A0"/>
                </a:solidFill>
                <a:latin typeface="Arial" panose="020B0604020202020204" pitchFamily="34" charset="0"/>
                <a:ea typeface="+mn-ea"/>
                <a:cs typeface="Arial" panose="020B0604020202020204" pitchFamily="34" charset="0"/>
              </a:defRPr>
            </a:lvl1pPr>
            <a:lvl2pPr marL="0" indent="0" algn="l" defTabSz="1088502" rtl="0" eaLnBrk="1" latinLnBrk="0" hangingPunct="1">
              <a:lnSpc>
                <a:spcPct val="110000"/>
              </a:lnSpc>
              <a:spcBef>
                <a:spcPts val="0"/>
              </a:spcBef>
              <a:buSzPct val="80000"/>
              <a:buFont typeface="Wingdings" panose="05000000000000000000" pitchFamily="2" charset="2"/>
              <a:buNone/>
              <a:defRPr lang="de-DE" sz="2000" kern="1200" dirty="0" smtClean="0">
                <a:solidFill>
                  <a:srgbClr val="A0A0A0"/>
                </a:solidFill>
                <a:latin typeface="Imago Pro Light" panose="02000503050000020004" pitchFamily="2" charset="0"/>
                <a:ea typeface="+mn-ea"/>
                <a:cs typeface="+mn-cs"/>
              </a:defRPr>
            </a:lvl2pPr>
            <a:lvl3pPr marL="0" indent="0" algn="l" defTabSz="1088502" rtl="0" eaLnBrk="1" latinLnBrk="0" hangingPunct="1">
              <a:lnSpc>
                <a:spcPct val="110000"/>
              </a:lnSpc>
              <a:spcBef>
                <a:spcPts val="0"/>
              </a:spcBef>
              <a:spcAft>
                <a:spcPts val="2400"/>
              </a:spcAft>
              <a:buFont typeface="+mj-lt"/>
              <a:buNone/>
              <a:defRPr lang="de-DE" sz="2000" kern="1200" dirty="0" smtClean="0">
                <a:solidFill>
                  <a:srgbClr val="A0A0A0"/>
                </a:solidFill>
                <a:latin typeface="Imago Pro Light" panose="02000503050000020004" pitchFamily="2" charset="0"/>
                <a:ea typeface="+mn-ea"/>
                <a:cs typeface="+mn-cs"/>
              </a:defRPr>
            </a:lvl3pPr>
            <a:lvl4pPr marL="0" indent="0" algn="l" defTabSz="1088502" rtl="0" eaLnBrk="1" latinLnBrk="0" hangingPunct="1">
              <a:lnSpc>
                <a:spcPct val="110000"/>
              </a:lnSpc>
              <a:spcBef>
                <a:spcPts val="0"/>
              </a:spcBef>
              <a:buSzPct val="80000"/>
              <a:buFont typeface="Wingdings" panose="05000000000000000000" pitchFamily="2" charset="2"/>
              <a:buNone/>
              <a:defRPr lang="de-DE" sz="2000" kern="1200" dirty="0" smtClean="0">
                <a:solidFill>
                  <a:srgbClr val="A0A0A0"/>
                </a:solidFill>
                <a:latin typeface="Imago Pro Light" panose="02000503050000020004" pitchFamily="2" charset="0"/>
                <a:ea typeface="+mn-ea"/>
                <a:cs typeface="+mn-cs"/>
              </a:defRPr>
            </a:lvl4pPr>
            <a:lvl5pPr marL="0" indent="0" algn="l" defTabSz="1088502" rtl="0" eaLnBrk="1" latinLnBrk="0" hangingPunct="1">
              <a:lnSpc>
                <a:spcPct val="110000"/>
              </a:lnSpc>
              <a:spcBef>
                <a:spcPts val="0"/>
              </a:spcBef>
              <a:buClrTx/>
              <a:buFont typeface="Arial" panose="020B0604020202020204" pitchFamily="34" charset="0"/>
              <a:buNone/>
              <a:defRPr lang="de-DE" sz="2000" kern="1200" dirty="0" smtClean="0">
                <a:solidFill>
                  <a:srgbClr val="A0A0A0"/>
                </a:solidFill>
                <a:latin typeface="Imago Pro Light" panose="02000503050000020004" pitchFamily="2" charset="0"/>
                <a:ea typeface="+mn-ea"/>
                <a:cs typeface="+mn-cs"/>
              </a:defRPr>
            </a:lvl5pPr>
            <a:lvl6pPr marL="0" indent="0" algn="l" defTabSz="1088502" rtl="0" eaLnBrk="1" latinLnBrk="0" hangingPunct="1">
              <a:lnSpc>
                <a:spcPct val="110000"/>
              </a:lnSpc>
              <a:spcBef>
                <a:spcPts val="0"/>
              </a:spcBef>
              <a:buFont typeface="Arial" panose="020B0604020202020204" pitchFamily="34" charset="0"/>
              <a:buNone/>
              <a:defRPr lang="de-DE" sz="2000" kern="1200" baseline="0" dirty="0" smtClean="0">
                <a:solidFill>
                  <a:srgbClr val="A0A0A0"/>
                </a:solidFill>
                <a:latin typeface="Imago Pro Light" panose="02000503050000020004" pitchFamily="2" charset="0"/>
                <a:ea typeface="+mn-ea"/>
                <a:cs typeface="+mn-cs"/>
              </a:defRPr>
            </a:lvl6pPr>
            <a:lvl7pPr marL="0" indent="0" algn="l" defTabSz="1088502" rtl="0" eaLnBrk="1" latinLnBrk="0" hangingPunct="1">
              <a:lnSpc>
                <a:spcPct val="110000"/>
              </a:lnSpc>
              <a:spcBef>
                <a:spcPts val="0"/>
              </a:spcBef>
              <a:buFont typeface="Arial" panose="020B0604020202020204" pitchFamily="34" charset="0"/>
              <a:buNone/>
              <a:defRPr lang="de-DE" sz="2000" kern="1200" dirty="0" smtClean="0">
                <a:solidFill>
                  <a:srgbClr val="A0A0A0"/>
                </a:solidFill>
                <a:latin typeface="Imago Pro Light" panose="02000503050000020004" pitchFamily="2" charset="0"/>
                <a:ea typeface="+mn-ea"/>
                <a:cs typeface="+mn-cs"/>
              </a:defRPr>
            </a:lvl7pPr>
            <a:lvl8pPr marL="0" indent="0" algn="l" defTabSz="1088502" rtl="0" eaLnBrk="1" latinLnBrk="0" hangingPunct="1">
              <a:lnSpc>
                <a:spcPct val="110000"/>
              </a:lnSpc>
              <a:spcBef>
                <a:spcPts val="0"/>
              </a:spcBef>
              <a:buFont typeface="Arial" panose="020B0604020202020204" pitchFamily="34" charset="0"/>
              <a:buNone/>
              <a:defRPr lang="de-DE" sz="2000" kern="1200" dirty="0" smtClean="0">
                <a:solidFill>
                  <a:srgbClr val="A0A0A0"/>
                </a:solidFill>
                <a:latin typeface="Imago Pro Light" panose="02000503050000020004" pitchFamily="2" charset="0"/>
                <a:ea typeface="+mn-ea"/>
                <a:cs typeface="+mn-cs"/>
              </a:defRPr>
            </a:lvl8pPr>
            <a:lvl9pPr marL="0" indent="0" algn="l" defTabSz="1088502" rtl="0" eaLnBrk="1" latinLnBrk="0" hangingPunct="1">
              <a:lnSpc>
                <a:spcPct val="110000"/>
              </a:lnSpc>
              <a:spcBef>
                <a:spcPts val="0"/>
              </a:spcBef>
              <a:buFont typeface="Arial" panose="020B0604020202020204" pitchFamily="34" charset="0"/>
              <a:buNone/>
              <a:defRPr lang="de-DE" sz="2000" kern="1200" dirty="0">
                <a:solidFill>
                  <a:srgbClr val="A0A0A0"/>
                </a:solidFill>
                <a:latin typeface="Imago Pro Light" panose="02000503050000020004" pitchFamily="2" charset="0"/>
                <a:ea typeface="+mn-ea"/>
                <a:cs typeface="+mn-cs"/>
              </a:defRPr>
            </a:lvl9pPr>
          </a:lstStyle>
          <a:p>
            <a:pPr marL="0" marR="0" lvl="0" indent="0" algn="l" defTabSz="1088502" rtl="0" eaLnBrk="1" fontAlgn="auto" latinLnBrk="0" hangingPunct="1">
              <a:lnSpc>
                <a:spcPct val="110000"/>
              </a:lnSpc>
              <a:spcBef>
                <a:spcPts val="0"/>
              </a:spcBef>
              <a:spcAft>
                <a:spcPts val="0"/>
              </a:spcAft>
              <a:buClrTx/>
              <a:buSzTx/>
              <a:buFont typeface="Arial" panose="020B0604020202020204" pitchFamily="34" charset="0"/>
              <a:buNone/>
              <a:tabLst/>
              <a:defRPr/>
            </a:pPr>
            <a:r>
              <a:rPr kumimoji="0" lang="en-GB" sz="2000" b="0" i="0" u="none" strike="noStrike" kern="1200" cap="none" spc="0" normalizeH="0" baseline="0" noProof="0">
                <a:ln>
                  <a:noFill/>
                </a:ln>
                <a:solidFill>
                  <a:srgbClr val="A0A0A0"/>
                </a:solidFill>
                <a:effectLst/>
                <a:uLnTx/>
                <a:uFillTx/>
                <a:latin typeface="Arial" panose="020B0604020202020204" pitchFamily="34" charset="0"/>
                <a:ea typeface="+mn-ea"/>
                <a:cs typeface="Arial" panose="020B0604020202020204" pitchFamily="34" charset="0"/>
              </a:rPr>
              <a:t>Static Headform Test Procedure: TRT vs HIT</a:t>
            </a:r>
            <a:endParaRPr kumimoji="0" lang="en-GB" sz="2000" b="0" i="0" u="none" strike="noStrike" kern="1200" cap="none" spc="0" normalizeH="0" baseline="0" noProof="0" dirty="0">
              <a:ln>
                <a:noFill/>
              </a:ln>
              <a:solidFill>
                <a:srgbClr val="A0A0A0"/>
              </a:solidFill>
              <a:effectLst/>
              <a:uLnTx/>
              <a:uFillTx/>
              <a:latin typeface="Arial" panose="020B0604020202020204" pitchFamily="34" charset="0"/>
              <a:ea typeface="+mn-ea"/>
              <a:cs typeface="Arial" panose="020B0604020202020204" pitchFamily="34" charset="0"/>
            </a:endParaRPr>
          </a:p>
        </p:txBody>
      </p:sp>
      <p:sp>
        <p:nvSpPr>
          <p:cNvPr id="6" name="Legende mit Linie 1 (ohne Rahmen) 5"/>
          <p:cNvSpPr/>
          <p:nvPr/>
        </p:nvSpPr>
        <p:spPr>
          <a:xfrm>
            <a:off x="8892227" y="4431495"/>
            <a:ext cx="1438275" cy="723900"/>
          </a:xfrm>
          <a:prstGeom prst="callout1">
            <a:avLst>
              <a:gd name="adj1" fmla="val 49013"/>
              <a:gd name="adj2" fmla="val -386"/>
              <a:gd name="adj3" fmla="val -16861"/>
              <a:gd name="adj4" fmla="val -67181"/>
            </a:avLst>
          </a:prstGeom>
          <a:noFill/>
          <a:ln w="12700" cap="flat" cmpd="sng" algn="ctr">
            <a:solidFill>
              <a:srgbClr val="000000"/>
            </a:solidFill>
            <a:prstDash val="solid"/>
          </a:ln>
          <a:effectLst/>
        </p:spPr>
        <p:txBody>
          <a:bodyPr rtlCol="0" anchor="ctr"/>
          <a:lstStyle/>
          <a:p>
            <a:pPr marL="0" marR="0" lvl="0" indent="0" defTabSz="1088502"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000000"/>
                </a:solidFill>
                <a:effectLst/>
                <a:uLnTx/>
                <a:uFillTx/>
                <a:latin typeface="Imago Pro Book"/>
                <a:ea typeface="+mn-ea"/>
                <a:cs typeface="Arial" panose="020B0604020202020204" pitchFamily="34" charset="0"/>
              </a:rPr>
              <a:t>Fully Deployed</a:t>
            </a:r>
            <a:br>
              <a:rPr kumimoji="0" lang="en-US" sz="1200" b="0" i="0" u="none" strike="noStrike" kern="0" cap="none" spc="0" normalizeH="0" baseline="0" noProof="0" dirty="0">
                <a:ln>
                  <a:noFill/>
                </a:ln>
                <a:solidFill>
                  <a:srgbClr val="000000"/>
                </a:solidFill>
                <a:effectLst/>
                <a:uLnTx/>
                <a:uFillTx/>
                <a:latin typeface="Imago Pro Book"/>
                <a:ea typeface="+mn-ea"/>
                <a:cs typeface="Arial" panose="020B0604020202020204" pitchFamily="34" charset="0"/>
              </a:rPr>
            </a:br>
            <a:r>
              <a:rPr kumimoji="0" lang="en-US" sz="1200" b="1" i="0" u="none" strike="noStrike" kern="0" cap="none" spc="0" normalizeH="0" baseline="0" noProof="0" dirty="0">
                <a:ln>
                  <a:noFill/>
                </a:ln>
                <a:solidFill>
                  <a:srgbClr val="000000"/>
                </a:solidFill>
                <a:effectLst/>
                <a:uLnTx/>
                <a:uFillTx/>
                <a:latin typeface="Imago Pro Book"/>
                <a:ea typeface="+mn-ea"/>
                <a:cs typeface="Arial" panose="020B0604020202020204" pitchFamily="34" charset="0"/>
              </a:rPr>
              <a:t>lock</a:t>
            </a:r>
          </a:p>
        </p:txBody>
      </p:sp>
      <p:sp>
        <p:nvSpPr>
          <p:cNvPr id="7" name="Textfeld 6"/>
          <p:cNvSpPr txBox="1"/>
          <p:nvPr/>
        </p:nvSpPr>
        <p:spPr>
          <a:xfrm rot="16200000">
            <a:off x="502228" y="3616138"/>
            <a:ext cx="3505200" cy="461665"/>
          </a:xfrm>
          <a:prstGeom prst="rect">
            <a:avLst/>
          </a:prstGeom>
          <a:solidFill>
            <a:srgbClr val="FFFFFF"/>
          </a:solidFill>
        </p:spPr>
        <p:txBody>
          <a:bodyPr wrap="square" rtlCol="0">
            <a:spAutoFit/>
          </a:bodyPr>
          <a:lstStyle/>
          <a:p>
            <a:pPr marL="0" marR="0" lvl="0" indent="0" algn="ctr" defTabSz="1088502"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000000"/>
                </a:solidFill>
                <a:effectLst/>
                <a:uLnTx/>
                <a:uFillTx/>
                <a:ea typeface="+mn-ea"/>
                <a:cs typeface="Arial" panose="020B0604020202020204" pitchFamily="34" charset="0"/>
              </a:rPr>
              <a:t>Stroke of active elements</a:t>
            </a:r>
            <a:br>
              <a:rPr kumimoji="0" lang="en-US" sz="1200" b="0" i="0" u="none" strike="noStrike" kern="0" cap="none" spc="0" normalizeH="0" baseline="0" noProof="0" dirty="0">
                <a:ln>
                  <a:noFill/>
                </a:ln>
                <a:solidFill>
                  <a:srgbClr val="000000"/>
                </a:solidFill>
                <a:effectLst/>
                <a:uLnTx/>
                <a:uFillTx/>
                <a:ea typeface="+mn-ea"/>
                <a:cs typeface="Arial" panose="020B0604020202020204" pitchFamily="34" charset="0"/>
              </a:rPr>
            </a:br>
            <a:r>
              <a:rPr kumimoji="0" lang="en-US" sz="1200" b="0" i="0" u="none" strike="noStrike" kern="0" cap="none" spc="0" normalizeH="0" baseline="0" noProof="0" dirty="0">
                <a:ln>
                  <a:noFill/>
                </a:ln>
                <a:solidFill>
                  <a:srgbClr val="000000"/>
                </a:solidFill>
                <a:effectLst/>
                <a:uLnTx/>
                <a:uFillTx/>
                <a:ea typeface="+mn-ea"/>
                <a:cs typeface="Arial" panose="020B0604020202020204" pitchFamily="34" charset="0"/>
              </a:rPr>
              <a:t>[ mm ]</a:t>
            </a:r>
          </a:p>
        </p:txBody>
      </p:sp>
      <p:sp>
        <p:nvSpPr>
          <p:cNvPr id="8" name="Legende mit Linie 1 (ohne Rahmen) 7"/>
          <p:cNvSpPr/>
          <p:nvPr/>
        </p:nvSpPr>
        <p:spPr>
          <a:xfrm>
            <a:off x="1414687" y="4961643"/>
            <a:ext cx="1352014" cy="381000"/>
          </a:xfrm>
          <a:prstGeom prst="callout1">
            <a:avLst>
              <a:gd name="adj1" fmla="val 57861"/>
              <a:gd name="adj2" fmla="val 92385"/>
              <a:gd name="adj3" fmla="val 2641"/>
              <a:gd name="adj4" fmla="val 116946"/>
            </a:avLst>
          </a:prstGeom>
          <a:noFill/>
          <a:ln w="12700" cap="flat" cmpd="sng" algn="ctr">
            <a:solidFill>
              <a:srgbClr val="000000"/>
            </a:solidFill>
            <a:prstDash val="solid"/>
          </a:ln>
          <a:effectLst/>
        </p:spPr>
        <p:txBody>
          <a:bodyPr rtlCol="0" anchor="ctr"/>
          <a:lstStyle/>
          <a:p>
            <a:pPr marL="0" marR="0" lvl="0" indent="0" algn="r" defTabSz="1088502"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000000"/>
                </a:solidFill>
                <a:effectLst/>
                <a:uLnTx/>
                <a:uFillTx/>
                <a:latin typeface="Imago Pro Book"/>
                <a:ea typeface="+mn-ea"/>
                <a:cs typeface="Arial" panose="020B0604020202020204" pitchFamily="34" charset="0"/>
              </a:rPr>
              <a:t>Sensor Time   </a:t>
            </a:r>
            <a:br>
              <a:rPr kumimoji="0" lang="en-US" sz="1200" b="0" i="0" u="none" strike="noStrike" kern="0" cap="none" spc="0" normalizeH="0" baseline="0" noProof="0" dirty="0">
                <a:ln>
                  <a:noFill/>
                </a:ln>
                <a:solidFill>
                  <a:srgbClr val="000000"/>
                </a:solidFill>
                <a:effectLst/>
                <a:uLnTx/>
                <a:uFillTx/>
                <a:latin typeface="Imago Pro Book"/>
                <a:ea typeface="+mn-ea"/>
                <a:cs typeface="Arial" panose="020B0604020202020204" pitchFamily="34" charset="0"/>
              </a:rPr>
            </a:br>
            <a:r>
              <a:rPr kumimoji="0" lang="en-US" sz="1200" b="1" i="0" u="none" strike="noStrike" kern="0" cap="none" spc="0" normalizeH="0" baseline="0" noProof="0" dirty="0">
                <a:ln>
                  <a:noFill/>
                </a:ln>
                <a:solidFill>
                  <a:srgbClr val="000000"/>
                </a:solidFill>
                <a:effectLst/>
                <a:uLnTx/>
                <a:uFillTx/>
                <a:latin typeface="Imago Pro Book"/>
                <a:ea typeface="+mn-ea"/>
                <a:cs typeface="Arial" panose="020B0604020202020204" pitchFamily="34" charset="0"/>
              </a:rPr>
              <a:t>ST    </a:t>
            </a:r>
          </a:p>
        </p:txBody>
      </p:sp>
      <p:sp>
        <p:nvSpPr>
          <p:cNvPr id="9" name="Legende mit Linie 1 (ohne Rahmen) 8"/>
          <p:cNvSpPr/>
          <p:nvPr/>
        </p:nvSpPr>
        <p:spPr>
          <a:xfrm>
            <a:off x="3934966" y="5609382"/>
            <a:ext cx="554182" cy="495300"/>
          </a:xfrm>
          <a:prstGeom prst="callout1">
            <a:avLst>
              <a:gd name="adj1" fmla="val -987"/>
              <a:gd name="adj2" fmla="val 49615"/>
              <a:gd name="adj3" fmla="val -38413"/>
              <a:gd name="adj4" fmla="val 49720"/>
            </a:avLst>
          </a:prstGeom>
          <a:noFill/>
          <a:ln w="12700" cap="flat" cmpd="sng" algn="ctr">
            <a:solidFill>
              <a:srgbClr val="000000"/>
            </a:solidFill>
            <a:prstDash val="solid"/>
          </a:ln>
          <a:effectLst/>
        </p:spPr>
        <p:txBody>
          <a:bodyPr rtlCol="0" anchor="ctr"/>
          <a:lstStyle/>
          <a:p>
            <a:pPr marL="0" marR="0" lvl="0" indent="0" algn="ctr" defTabSz="1088502"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B23262">
                    <a:lumMod val="75000"/>
                  </a:srgbClr>
                </a:solidFill>
                <a:effectLst/>
                <a:uLnTx/>
                <a:uFillTx/>
                <a:latin typeface="Imago Pro Book"/>
                <a:ea typeface="+mn-ea"/>
                <a:cs typeface="Arial" panose="020B0604020202020204" pitchFamily="34" charset="0"/>
              </a:rPr>
              <a:t>HIT</a:t>
            </a:r>
          </a:p>
          <a:p>
            <a:pPr marL="0" marR="0" lvl="0" indent="0" algn="ctr" defTabSz="1088502"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srgbClr val="B23262">
                    <a:lumMod val="75000"/>
                  </a:srgbClr>
                </a:solidFill>
                <a:effectLst/>
                <a:uLnTx/>
                <a:uFillTx/>
                <a:latin typeface="Imago Pro Book"/>
                <a:ea typeface="+mn-ea"/>
                <a:cs typeface="Arial" panose="020B0604020202020204" pitchFamily="34" charset="0"/>
              </a:rPr>
              <a:t>6yo</a:t>
            </a:r>
          </a:p>
        </p:txBody>
      </p:sp>
      <p:sp>
        <p:nvSpPr>
          <p:cNvPr id="10" name="Legende mit Linie 1 (ohne Rahmen) 9"/>
          <p:cNvSpPr/>
          <p:nvPr/>
        </p:nvSpPr>
        <p:spPr>
          <a:xfrm>
            <a:off x="4254457" y="5615072"/>
            <a:ext cx="1152525" cy="495300"/>
          </a:xfrm>
          <a:prstGeom prst="callout1">
            <a:avLst>
              <a:gd name="adj1" fmla="val -987"/>
              <a:gd name="adj2" fmla="val 49615"/>
              <a:gd name="adj3" fmla="val -38413"/>
              <a:gd name="adj4" fmla="val 49720"/>
            </a:avLst>
          </a:prstGeom>
          <a:noFill/>
          <a:ln w="12700" cap="flat" cmpd="sng" algn="ctr">
            <a:solidFill>
              <a:srgbClr val="000000"/>
            </a:solidFill>
            <a:prstDash val="solid"/>
          </a:ln>
          <a:effectLst/>
        </p:spPr>
        <p:txBody>
          <a:bodyPr rtlCol="0" anchor="ctr"/>
          <a:lstStyle/>
          <a:p>
            <a:pPr marL="0" marR="0" lvl="0" indent="0" algn="ctr" defTabSz="1088502"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B23262">
                    <a:lumMod val="75000"/>
                  </a:srgbClr>
                </a:solidFill>
                <a:effectLst/>
                <a:uLnTx/>
                <a:uFillTx/>
                <a:latin typeface="Imago Pro Book"/>
                <a:ea typeface="+mn-ea"/>
                <a:cs typeface="Arial" panose="020B0604020202020204" pitchFamily="34" charset="0"/>
              </a:rPr>
              <a:t>HIT</a:t>
            </a:r>
          </a:p>
          <a:p>
            <a:pPr marL="0" marR="0" lvl="0" indent="0" algn="ctr" defTabSz="1088502"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srgbClr val="B23262">
                    <a:lumMod val="75000"/>
                  </a:srgbClr>
                </a:solidFill>
                <a:effectLst/>
                <a:uLnTx/>
                <a:uFillTx/>
                <a:latin typeface="Imago Pro Book"/>
                <a:ea typeface="+mn-ea"/>
                <a:cs typeface="Arial" panose="020B0604020202020204" pitchFamily="34" charset="0"/>
              </a:rPr>
              <a:t>5%-</a:t>
            </a:r>
            <a:br>
              <a:rPr kumimoji="0" lang="en-US" sz="1200" b="1" i="0" u="none" strike="noStrike" kern="0" cap="none" spc="0" normalizeH="0" baseline="0" noProof="0" dirty="0">
                <a:ln>
                  <a:noFill/>
                </a:ln>
                <a:solidFill>
                  <a:srgbClr val="B23262">
                    <a:lumMod val="75000"/>
                  </a:srgbClr>
                </a:solidFill>
                <a:effectLst/>
                <a:uLnTx/>
                <a:uFillTx/>
                <a:latin typeface="Imago Pro Book"/>
                <a:ea typeface="+mn-ea"/>
                <a:cs typeface="Arial" panose="020B0604020202020204" pitchFamily="34" charset="0"/>
              </a:rPr>
            </a:br>
            <a:r>
              <a:rPr kumimoji="0" lang="en-US" sz="1200" b="1" i="0" u="none" strike="noStrike" kern="0" cap="none" spc="0" normalizeH="0" baseline="0" noProof="0" dirty="0">
                <a:ln>
                  <a:noFill/>
                </a:ln>
                <a:solidFill>
                  <a:srgbClr val="B23262">
                    <a:lumMod val="75000"/>
                  </a:srgbClr>
                </a:solidFill>
                <a:effectLst/>
                <a:uLnTx/>
                <a:uFillTx/>
                <a:latin typeface="Imago Pro Book"/>
                <a:ea typeface="+mn-ea"/>
                <a:cs typeface="Arial" panose="020B0604020202020204" pitchFamily="34" charset="0"/>
              </a:rPr>
              <a:t>female</a:t>
            </a:r>
          </a:p>
        </p:txBody>
      </p:sp>
      <p:sp>
        <p:nvSpPr>
          <p:cNvPr id="11" name="Legende mit Linie 1 (ohne Rahmen) 10"/>
          <p:cNvSpPr/>
          <p:nvPr/>
        </p:nvSpPr>
        <p:spPr>
          <a:xfrm>
            <a:off x="8892228" y="1916418"/>
            <a:ext cx="1739482" cy="723900"/>
          </a:xfrm>
          <a:prstGeom prst="callout1">
            <a:avLst>
              <a:gd name="adj1" fmla="val 49013"/>
              <a:gd name="adj2" fmla="val -386"/>
              <a:gd name="adj3" fmla="val 146101"/>
              <a:gd name="adj4" fmla="val -55514"/>
            </a:avLst>
          </a:prstGeom>
          <a:noFill/>
          <a:ln w="12700" cap="flat" cmpd="sng" algn="ctr">
            <a:solidFill>
              <a:srgbClr val="000000"/>
            </a:solidFill>
            <a:prstDash val="solid"/>
          </a:ln>
          <a:effectLst/>
        </p:spPr>
        <p:txBody>
          <a:bodyPr rtlCol="0" anchor="ctr"/>
          <a:lstStyle/>
          <a:p>
            <a:pPr marL="0" marR="0" lvl="0" indent="0" defTabSz="1088502"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000000"/>
                </a:solidFill>
                <a:effectLst/>
                <a:uLnTx/>
                <a:uFillTx/>
                <a:latin typeface="Imago Pro Book"/>
                <a:ea typeface="+mn-ea"/>
                <a:cs typeface="Arial" panose="020B0604020202020204" pitchFamily="34" charset="0"/>
              </a:rPr>
              <a:t>Fully Deployed</a:t>
            </a:r>
            <a:br>
              <a:rPr kumimoji="0" lang="en-US" sz="1200" b="0" i="0" u="none" strike="noStrike" kern="0" cap="none" spc="0" normalizeH="0" baseline="0" noProof="0" dirty="0">
                <a:ln>
                  <a:noFill/>
                </a:ln>
                <a:solidFill>
                  <a:srgbClr val="000000"/>
                </a:solidFill>
                <a:effectLst/>
                <a:uLnTx/>
                <a:uFillTx/>
                <a:latin typeface="Imago Pro Book"/>
                <a:ea typeface="+mn-ea"/>
                <a:cs typeface="Arial" panose="020B0604020202020204" pitchFamily="34" charset="0"/>
              </a:rPr>
            </a:br>
            <a:r>
              <a:rPr kumimoji="0" lang="en-US" sz="1200" b="1" i="0" u="none" strike="noStrike" kern="0" cap="none" spc="0" normalizeH="0" baseline="0" noProof="0" dirty="0">
                <a:ln>
                  <a:noFill/>
                </a:ln>
                <a:solidFill>
                  <a:srgbClr val="000000"/>
                </a:solidFill>
                <a:effectLst/>
                <a:uLnTx/>
                <a:uFillTx/>
                <a:latin typeface="Imago Pro Book"/>
                <a:ea typeface="+mn-ea"/>
                <a:cs typeface="Arial" panose="020B0604020202020204" pitchFamily="34" charset="0"/>
              </a:rPr>
              <a:t>hinge </a:t>
            </a:r>
          </a:p>
        </p:txBody>
      </p:sp>
      <p:sp>
        <p:nvSpPr>
          <p:cNvPr id="12" name="Legende mit Linie 1 (ohne Rahmen) 11"/>
          <p:cNvSpPr/>
          <p:nvPr/>
        </p:nvSpPr>
        <p:spPr>
          <a:xfrm>
            <a:off x="8892227" y="2678143"/>
            <a:ext cx="1721844" cy="723900"/>
          </a:xfrm>
          <a:prstGeom prst="callout1">
            <a:avLst>
              <a:gd name="adj1" fmla="val 49013"/>
              <a:gd name="adj2" fmla="val -386"/>
              <a:gd name="adj3" fmla="val 194150"/>
              <a:gd name="adj4" fmla="val -54943"/>
            </a:avLst>
          </a:prstGeom>
          <a:noFill/>
          <a:ln w="12700" cap="flat" cmpd="sng" algn="ctr">
            <a:solidFill>
              <a:srgbClr val="000000"/>
            </a:solidFill>
            <a:prstDash val="solid"/>
          </a:ln>
          <a:effectLst/>
        </p:spPr>
        <p:txBody>
          <a:bodyPr rtlCol="0" anchor="ctr"/>
          <a:lstStyle/>
          <a:p>
            <a:pPr marL="0" marR="0" lvl="0" indent="0" defTabSz="1088502"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000000"/>
                </a:solidFill>
                <a:effectLst/>
                <a:uLnTx/>
                <a:uFillTx/>
                <a:latin typeface="Imago Pro Book"/>
                <a:ea typeface="+mn-ea"/>
                <a:cs typeface="Arial" panose="020B0604020202020204" pitchFamily="34" charset="0"/>
              </a:rPr>
              <a:t>Deploy height (</a:t>
            </a:r>
            <a:r>
              <a:rPr kumimoji="0" lang="en-US" sz="1200" b="0" i="0" u="none" strike="noStrike" kern="0" cap="none" spc="0" normalizeH="0" baseline="0" noProof="0" dirty="0">
                <a:ln>
                  <a:noFill/>
                </a:ln>
                <a:solidFill>
                  <a:srgbClr val="FF0000"/>
                </a:solidFill>
                <a:effectLst/>
                <a:uLnTx/>
                <a:uFillTx/>
                <a:latin typeface="Imago Pro Book"/>
                <a:ea typeface="+mn-ea"/>
                <a:cs typeface="Arial" panose="020B0604020202020204" pitchFamily="34" charset="0"/>
              </a:rPr>
              <a:t>intended</a:t>
            </a:r>
            <a:r>
              <a:rPr kumimoji="0" lang="en-US" sz="1200" b="0" i="0" u="none" strike="noStrike" kern="0" cap="none" spc="0" normalizeH="0" baseline="0" noProof="0" dirty="0">
                <a:ln>
                  <a:noFill/>
                </a:ln>
                <a:solidFill>
                  <a:srgbClr val="000000"/>
                </a:solidFill>
                <a:effectLst/>
                <a:uLnTx/>
                <a:uFillTx/>
                <a:latin typeface="Imago Pro Book"/>
                <a:ea typeface="+mn-ea"/>
                <a:cs typeface="Arial" panose="020B0604020202020204" pitchFamily="34" charset="0"/>
              </a:rPr>
              <a:t>)</a:t>
            </a:r>
            <a:br>
              <a:rPr kumimoji="0" lang="en-US" sz="1200" b="0" i="0" u="none" strike="noStrike" kern="0" cap="none" spc="0" normalizeH="0" baseline="0" noProof="0" dirty="0">
                <a:ln>
                  <a:noFill/>
                </a:ln>
                <a:solidFill>
                  <a:srgbClr val="000000"/>
                </a:solidFill>
                <a:effectLst/>
                <a:uLnTx/>
                <a:uFillTx/>
                <a:latin typeface="Imago Pro Book"/>
                <a:ea typeface="+mn-ea"/>
                <a:cs typeface="Arial" panose="020B0604020202020204" pitchFamily="34" charset="0"/>
              </a:rPr>
            </a:br>
            <a:r>
              <a:rPr kumimoji="0" lang="en-US" sz="1200" b="1" i="0" u="none" strike="noStrike" kern="0" cap="none" spc="0" normalizeH="0" baseline="0" noProof="0" dirty="0">
                <a:ln>
                  <a:noFill/>
                </a:ln>
                <a:solidFill>
                  <a:srgbClr val="000000"/>
                </a:solidFill>
                <a:effectLst/>
                <a:uLnTx/>
                <a:uFillTx/>
                <a:latin typeface="Imago Pro Book"/>
                <a:ea typeface="+mn-ea"/>
                <a:cs typeface="Arial" panose="020B0604020202020204" pitchFamily="34" charset="0"/>
              </a:rPr>
              <a:t>hinge</a:t>
            </a:r>
          </a:p>
        </p:txBody>
      </p:sp>
      <p:sp>
        <p:nvSpPr>
          <p:cNvPr id="13" name="Legende mit Linie 1 (ohne Rahmen) 12"/>
          <p:cNvSpPr/>
          <p:nvPr/>
        </p:nvSpPr>
        <p:spPr>
          <a:xfrm>
            <a:off x="8892228" y="5199807"/>
            <a:ext cx="1622036" cy="723900"/>
          </a:xfrm>
          <a:prstGeom prst="callout1">
            <a:avLst>
              <a:gd name="adj1" fmla="val 49013"/>
              <a:gd name="adj2" fmla="val -386"/>
              <a:gd name="adj3" fmla="val -51974"/>
              <a:gd name="adj4" fmla="val -67472"/>
            </a:avLst>
          </a:prstGeom>
          <a:noFill/>
          <a:ln w="12700" cap="flat" cmpd="sng" algn="ctr">
            <a:solidFill>
              <a:srgbClr val="000000"/>
            </a:solidFill>
            <a:prstDash val="solid"/>
          </a:ln>
          <a:effectLst/>
        </p:spPr>
        <p:txBody>
          <a:bodyPr rtlCol="0" anchor="ctr"/>
          <a:lstStyle/>
          <a:p>
            <a:pPr marL="0" marR="0" lvl="0" indent="0" defTabSz="1088502"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000000"/>
                </a:solidFill>
                <a:effectLst/>
                <a:uLnTx/>
                <a:uFillTx/>
                <a:latin typeface="Imago Pro Book"/>
                <a:ea typeface="+mn-ea"/>
                <a:cs typeface="Arial" panose="020B0604020202020204" pitchFamily="34" charset="0"/>
              </a:rPr>
              <a:t>Deploy height (</a:t>
            </a:r>
            <a:r>
              <a:rPr kumimoji="0" lang="en-US" sz="1200" b="0" i="0" u="none" strike="noStrike" kern="0" cap="none" spc="0" normalizeH="0" baseline="0" noProof="0" dirty="0">
                <a:ln>
                  <a:noFill/>
                </a:ln>
                <a:solidFill>
                  <a:srgbClr val="FF0000"/>
                </a:solidFill>
                <a:effectLst/>
                <a:uLnTx/>
                <a:uFillTx/>
                <a:latin typeface="Imago Pro Book"/>
                <a:ea typeface="+mn-ea"/>
                <a:cs typeface="Arial" panose="020B0604020202020204" pitchFamily="34" charset="0"/>
              </a:rPr>
              <a:t>intended</a:t>
            </a:r>
            <a:r>
              <a:rPr kumimoji="0" lang="en-US" sz="1200" b="0" i="0" u="none" strike="noStrike" kern="0" cap="none" spc="0" normalizeH="0" baseline="0" noProof="0" dirty="0">
                <a:ln>
                  <a:noFill/>
                </a:ln>
                <a:solidFill>
                  <a:srgbClr val="000000"/>
                </a:solidFill>
                <a:effectLst/>
                <a:uLnTx/>
                <a:uFillTx/>
                <a:latin typeface="Imago Pro Book"/>
                <a:ea typeface="+mn-ea"/>
                <a:cs typeface="Arial" panose="020B0604020202020204" pitchFamily="34" charset="0"/>
              </a:rPr>
              <a:t>)</a:t>
            </a:r>
            <a:br>
              <a:rPr kumimoji="0" lang="en-US" sz="1200" b="0" i="0" u="none" strike="noStrike" kern="0" cap="none" spc="0" normalizeH="0" baseline="0" noProof="0" dirty="0">
                <a:ln>
                  <a:noFill/>
                </a:ln>
                <a:solidFill>
                  <a:srgbClr val="000000"/>
                </a:solidFill>
                <a:effectLst/>
                <a:uLnTx/>
                <a:uFillTx/>
                <a:latin typeface="Imago Pro Book"/>
                <a:ea typeface="+mn-ea"/>
                <a:cs typeface="Arial" panose="020B0604020202020204" pitchFamily="34" charset="0"/>
              </a:rPr>
            </a:br>
            <a:r>
              <a:rPr kumimoji="0" lang="en-US" sz="1200" b="1" i="0" u="none" strike="noStrike" kern="0" cap="none" spc="0" normalizeH="0" baseline="0" noProof="0" dirty="0">
                <a:ln>
                  <a:noFill/>
                </a:ln>
                <a:solidFill>
                  <a:srgbClr val="000000"/>
                </a:solidFill>
                <a:effectLst/>
                <a:uLnTx/>
                <a:uFillTx/>
                <a:latin typeface="Imago Pro Book"/>
                <a:ea typeface="+mn-ea"/>
                <a:cs typeface="Arial" panose="020B0604020202020204" pitchFamily="34" charset="0"/>
              </a:rPr>
              <a:t>lock</a:t>
            </a:r>
          </a:p>
        </p:txBody>
      </p:sp>
      <p:sp>
        <p:nvSpPr>
          <p:cNvPr id="14" name="Legende mit Linie 1 (ohne Rahmen) 13"/>
          <p:cNvSpPr/>
          <p:nvPr/>
        </p:nvSpPr>
        <p:spPr>
          <a:xfrm>
            <a:off x="4306980" y="4961643"/>
            <a:ext cx="2148266" cy="381000"/>
          </a:xfrm>
          <a:prstGeom prst="callout1">
            <a:avLst>
              <a:gd name="adj1" fmla="val 47051"/>
              <a:gd name="adj2" fmla="val -1877"/>
              <a:gd name="adj3" fmla="val 1680"/>
              <a:gd name="adj4" fmla="val -37765"/>
            </a:avLst>
          </a:prstGeom>
          <a:solidFill>
            <a:srgbClr val="FFFFFF"/>
          </a:solidFill>
          <a:ln w="12700" cap="flat" cmpd="sng" algn="ctr">
            <a:solidFill>
              <a:srgbClr val="000000"/>
            </a:solidFill>
            <a:prstDash val="solid"/>
          </a:ln>
          <a:effectLst/>
        </p:spPr>
        <p:txBody>
          <a:bodyPr rtlCol="0" anchor="ctr"/>
          <a:lstStyle/>
          <a:p>
            <a:pPr marL="0" marR="0" lvl="0" indent="0" defTabSz="1088502"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000000"/>
                </a:solidFill>
                <a:effectLst/>
                <a:uLnTx/>
                <a:uFillTx/>
                <a:latin typeface="Imago Pro Book"/>
                <a:ea typeface="+mn-ea"/>
                <a:cs typeface="Arial" panose="020B0604020202020204" pitchFamily="34" charset="0"/>
              </a:rPr>
              <a:t>Max. Deployment Time</a:t>
            </a:r>
          </a:p>
          <a:p>
            <a:pPr marL="0" marR="0" lvl="0" indent="0" defTabSz="1088502"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srgbClr val="000000"/>
                </a:solidFill>
                <a:effectLst/>
                <a:uLnTx/>
                <a:uFillTx/>
                <a:latin typeface="Imago Pro Book"/>
                <a:ea typeface="+mn-ea"/>
                <a:cs typeface="Arial" panose="020B0604020202020204" pitchFamily="34" charset="0"/>
              </a:rPr>
              <a:t>DT</a:t>
            </a:r>
          </a:p>
        </p:txBody>
      </p:sp>
      <p:cxnSp>
        <p:nvCxnSpPr>
          <p:cNvPr id="15" name="Gerader Verbinder 20"/>
          <p:cNvCxnSpPr/>
          <p:nvPr/>
        </p:nvCxnSpPr>
        <p:spPr>
          <a:xfrm flipH="1">
            <a:off x="3338286" y="4915737"/>
            <a:ext cx="0" cy="612000"/>
          </a:xfrm>
          <a:prstGeom prst="line">
            <a:avLst/>
          </a:prstGeom>
          <a:noFill/>
          <a:ln w="12700" cap="flat" cmpd="sng" algn="ctr">
            <a:solidFill>
              <a:srgbClr val="000000"/>
            </a:solidFill>
            <a:prstDash val="solid"/>
            <a:tailEnd type="none"/>
          </a:ln>
          <a:effectLst/>
        </p:spPr>
      </p:cxnSp>
      <p:cxnSp>
        <p:nvCxnSpPr>
          <p:cNvPr id="16" name="Gerader Verbinder 21"/>
          <p:cNvCxnSpPr/>
          <p:nvPr/>
        </p:nvCxnSpPr>
        <p:spPr>
          <a:xfrm flipH="1">
            <a:off x="3707348" y="3907737"/>
            <a:ext cx="0" cy="1620000"/>
          </a:xfrm>
          <a:prstGeom prst="line">
            <a:avLst/>
          </a:prstGeom>
          <a:noFill/>
          <a:ln w="12700" cap="flat" cmpd="sng" algn="ctr">
            <a:solidFill>
              <a:srgbClr val="000000"/>
            </a:solidFill>
            <a:prstDash val="solid"/>
            <a:tailEnd type="none"/>
          </a:ln>
          <a:effectLst/>
        </p:spPr>
      </p:cxnSp>
      <p:cxnSp>
        <p:nvCxnSpPr>
          <p:cNvPr id="17" name="Gerade Verbindung mit Pfeil 16"/>
          <p:cNvCxnSpPr/>
          <p:nvPr/>
        </p:nvCxnSpPr>
        <p:spPr>
          <a:xfrm>
            <a:off x="3305918" y="4961643"/>
            <a:ext cx="401430" cy="0"/>
          </a:xfrm>
          <a:prstGeom prst="straightConnector1">
            <a:avLst/>
          </a:prstGeom>
          <a:noFill/>
          <a:ln w="12700" cap="flat" cmpd="sng" algn="ctr">
            <a:solidFill>
              <a:srgbClr val="000000"/>
            </a:solidFill>
            <a:prstDash val="solid"/>
            <a:headEnd type="triangle" w="med" len="med"/>
            <a:tailEnd type="triangle" w="med" len="med"/>
          </a:ln>
          <a:effectLst/>
        </p:spPr>
      </p:cxnSp>
      <p:sp>
        <p:nvSpPr>
          <p:cNvPr id="18" name="Geschweifte Klammer rechts 17"/>
          <p:cNvSpPr/>
          <p:nvPr/>
        </p:nvSpPr>
        <p:spPr>
          <a:xfrm rot="5400000">
            <a:off x="3174505" y="5210974"/>
            <a:ext cx="155448" cy="910238"/>
          </a:xfrm>
          <a:prstGeom prst="rightBrace">
            <a:avLst/>
          </a:prstGeom>
          <a:noFill/>
          <a:ln w="12700" cap="flat" cmpd="sng" algn="ctr">
            <a:solidFill>
              <a:srgbClr val="00B050"/>
            </a:solidFill>
            <a:prstDash val="solid"/>
            <a:tailEnd type="none"/>
          </a:ln>
          <a:effectLst/>
        </p:spPr>
        <p:txBody>
          <a:bodyPr rtlCol="0" anchor="ctr"/>
          <a:lstStyle/>
          <a:p>
            <a:pPr marL="0" marR="0" lvl="0" indent="0" algn="ctr" defTabSz="1088502" eaLnBrk="1" fontAlgn="auto" latinLnBrk="0" hangingPunct="1">
              <a:lnSpc>
                <a:spcPct val="100000"/>
              </a:lnSpc>
              <a:spcBef>
                <a:spcPts val="0"/>
              </a:spcBef>
              <a:spcAft>
                <a:spcPts val="0"/>
              </a:spcAft>
              <a:buClrTx/>
              <a:buSzTx/>
              <a:buFontTx/>
              <a:buNone/>
              <a:tabLst/>
              <a:defRPr/>
            </a:pPr>
            <a:endParaRPr kumimoji="0" lang="en-US" sz="2100" b="0" i="0" u="none" strike="noStrike" kern="0" cap="none" spc="0" normalizeH="0" baseline="0" noProof="0">
              <a:ln>
                <a:noFill/>
              </a:ln>
              <a:solidFill>
                <a:srgbClr val="00B050"/>
              </a:solidFill>
              <a:effectLst/>
              <a:uLnTx/>
              <a:uFillTx/>
              <a:latin typeface="Imago Pro Book"/>
              <a:ea typeface="+mn-ea"/>
              <a:cs typeface="Arial" panose="020B0604020202020204" pitchFamily="34" charset="0"/>
            </a:endParaRPr>
          </a:p>
        </p:txBody>
      </p:sp>
      <p:sp>
        <p:nvSpPr>
          <p:cNvPr id="19" name="Textfeld 18"/>
          <p:cNvSpPr txBox="1"/>
          <p:nvPr/>
        </p:nvSpPr>
        <p:spPr>
          <a:xfrm>
            <a:off x="2413421" y="5781305"/>
            <a:ext cx="1380975" cy="646331"/>
          </a:xfrm>
          <a:prstGeom prst="rect">
            <a:avLst/>
          </a:prstGeom>
          <a:noFill/>
        </p:spPr>
        <p:txBody>
          <a:bodyPr wrap="square" rtlCol="0">
            <a:spAutoFit/>
          </a:bodyPr>
          <a:lstStyle/>
          <a:p>
            <a:pPr algn="ctr" defTabSz="1088502" fontAlgn="auto">
              <a:spcBef>
                <a:spcPts val="0"/>
              </a:spcBef>
              <a:spcAft>
                <a:spcPts val="0"/>
              </a:spcAft>
            </a:pPr>
            <a:r>
              <a:rPr lang="en-US" sz="1200" dirty="0">
                <a:solidFill>
                  <a:srgbClr val="00B050"/>
                </a:solidFill>
                <a:ea typeface="+mn-ea"/>
                <a:cs typeface="Arial" panose="020B0604020202020204" pitchFamily="34" charset="0"/>
              </a:rPr>
              <a:t>Total Reaction Time</a:t>
            </a:r>
          </a:p>
          <a:p>
            <a:pPr algn="ctr" defTabSz="1088502" fontAlgn="auto">
              <a:spcBef>
                <a:spcPts val="0"/>
              </a:spcBef>
              <a:spcAft>
                <a:spcPts val="0"/>
              </a:spcAft>
            </a:pPr>
            <a:r>
              <a:rPr lang="en-US" sz="1200" b="1" dirty="0">
                <a:solidFill>
                  <a:srgbClr val="00B050"/>
                </a:solidFill>
                <a:ea typeface="+mn-ea"/>
                <a:cs typeface="Arial" panose="020B0604020202020204" pitchFamily="34" charset="0"/>
              </a:rPr>
              <a:t>TRT</a:t>
            </a:r>
            <a:endParaRPr lang="en-US" sz="1000" dirty="0">
              <a:solidFill>
                <a:srgbClr val="00B050"/>
              </a:solidFill>
              <a:ea typeface="+mn-ea"/>
              <a:cs typeface="Arial" panose="020B0604020202020204" pitchFamily="34" charset="0"/>
            </a:endParaRPr>
          </a:p>
        </p:txBody>
      </p:sp>
      <p:sp>
        <p:nvSpPr>
          <p:cNvPr id="20" name="Legende mit Linie 1 (ohne Rahmen) 19"/>
          <p:cNvSpPr/>
          <p:nvPr/>
        </p:nvSpPr>
        <p:spPr>
          <a:xfrm>
            <a:off x="4946128" y="5609382"/>
            <a:ext cx="1152525" cy="495300"/>
          </a:xfrm>
          <a:prstGeom prst="callout1">
            <a:avLst>
              <a:gd name="adj1" fmla="val -987"/>
              <a:gd name="adj2" fmla="val 49615"/>
              <a:gd name="adj3" fmla="val -38413"/>
              <a:gd name="adj4" fmla="val 49720"/>
            </a:avLst>
          </a:prstGeom>
          <a:noFill/>
          <a:ln w="12700" cap="flat" cmpd="sng" algn="ctr">
            <a:solidFill>
              <a:srgbClr val="000000"/>
            </a:solidFill>
            <a:prstDash val="solid"/>
          </a:ln>
          <a:effectLst/>
        </p:spPr>
        <p:txBody>
          <a:bodyPr rtlCol="0" anchor="ctr"/>
          <a:lstStyle/>
          <a:p>
            <a:pPr marL="0" marR="0" lvl="0" indent="0" algn="ctr" defTabSz="1088502"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B23262">
                    <a:lumMod val="75000"/>
                  </a:srgbClr>
                </a:solidFill>
                <a:effectLst/>
                <a:uLnTx/>
                <a:uFillTx/>
                <a:latin typeface="Imago Pro Book"/>
                <a:ea typeface="+mn-ea"/>
                <a:cs typeface="Arial" panose="020B0604020202020204" pitchFamily="34" charset="0"/>
              </a:rPr>
              <a:t>HIT</a:t>
            </a:r>
          </a:p>
          <a:p>
            <a:pPr marL="0" marR="0" lvl="0" indent="0" algn="ctr" defTabSz="1088502" eaLnBrk="1" fontAlgn="auto" latinLnBrk="0" hangingPunct="1">
              <a:lnSpc>
                <a:spcPct val="100000"/>
              </a:lnSpc>
              <a:spcBef>
                <a:spcPts val="0"/>
              </a:spcBef>
              <a:spcAft>
                <a:spcPts val="0"/>
              </a:spcAft>
              <a:buClrTx/>
              <a:buSzTx/>
              <a:buFontTx/>
              <a:buNone/>
              <a:tabLst/>
              <a:defRPr/>
            </a:pPr>
            <a:r>
              <a:rPr kumimoji="0" lang="en-US" sz="1200" b="1" i="0" u="none" strike="noStrike" kern="0" cap="none" spc="0" normalizeH="0" baseline="0" noProof="0" dirty="0">
                <a:ln>
                  <a:noFill/>
                </a:ln>
                <a:solidFill>
                  <a:srgbClr val="B23262">
                    <a:lumMod val="75000"/>
                  </a:srgbClr>
                </a:solidFill>
                <a:effectLst/>
                <a:uLnTx/>
                <a:uFillTx/>
                <a:latin typeface="Imago Pro Book"/>
                <a:ea typeface="+mn-ea"/>
                <a:cs typeface="Arial" panose="020B0604020202020204" pitchFamily="34" charset="0"/>
              </a:rPr>
              <a:t>50%-male</a:t>
            </a:r>
          </a:p>
        </p:txBody>
      </p:sp>
      <p:cxnSp>
        <p:nvCxnSpPr>
          <p:cNvPr id="21" name="Gerade Verbindung mit Pfeil 20"/>
          <p:cNvCxnSpPr/>
          <p:nvPr/>
        </p:nvCxnSpPr>
        <p:spPr>
          <a:xfrm>
            <a:off x="2766700" y="4961643"/>
            <a:ext cx="571586" cy="0"/>
          </a:xfrm>
          <a:prstGeom prst="straightConnector1">
            <a:avLst/>
          </a:prstGeom>
          <a:noFill/>
          <a:ln w="12700" cap="flat" cmpd="sng" algn="ctr">
            <a:solidFill>
              <a:srgbClr val="000000"/>
            </a:solidFill>
            <a:prstDash val="solid"/>
            <a:headEnd type="triangle" w="med" len="med"/>
            <a:tailEnd type="triangle" w="med" len="med"/>
          </a:ln>
          <a:effectLst/>
        </p:spPr>
      </p:cxnSp>
      <p:cxnSp>
        <p:nvCxnSpPr>
          <p:cNvPr id="22" name="Gerader Verbinder 27"/>
          <p:cNvCxnSpPr/>
          <p:nvPr/>
        </p:nvCxnSpPr>
        <p:spPr>
          <a:xfrm flipH="1">
            <a:off x="2777836" y="4889761"/>
            <a:ext cx="0" cy="612000"/>
          </a:xfrm>
          <a:prstGeom prst="line">
            <a:avLst/>
          </a:prstGeom>
          <a:noFill/>
          <a:ln w="12700" cap="flat" cmpd="sng" algn="ctr">
            <a:solidFill>
              <a:srgbClr val="000000"/>
            </a:solidFill>
            <a:prstDash val="solid"/>
            <a:tailEnd type="none"/>
          </a:ln>
          <a:effectLst/>
        </p:spPr>
      </p:cxnSp>
      <p:cxnSp>
        <p:nvCxnSpPr>
          <p:cNvPr id="23" name="Gerader Verbinder 28"/>
          <p:cNvCxnSpPr/>
          <p:nvPr/>
        </p:nvCxnSpPr>
        <p:spPr>
          <a:xfrm flipH="1">
            <a:off x="3338286" y="2969095"/>
            <a:ext cx="642637" cy="2536712"/>
          </a:xfrm>
          <a:prstGeom prst="line">
            <a:avLst/>
          </a:prstGeom>
          <a:noFill/>
          <a:ln w="12700" cap="flat" cmpd="sng" algn="ctr">
            <a:solidFill>
              <a:srgbClr val="FF0000"/>
            </a:solidFill>
            <a:prstDash val="solid"/>
            <a:tailEnd type="none"/>
          </a:ln>
          <a:effectLst/>
        </p:spPr>
      </p:cxnSp>
      <p:cxnSp>
        <p:nvCxnSpPr>
          <p:cNvPr id="24" name="Gerader Verbinder 35"/>
          <p:cNvCxnSpPr/>
          <p:nvPr/>
        </p:nvCxnSpPr>
        <p:spPr>
          <a:xfrm>
            <a:off x="3980923" y="2977187"/>
            <a:ext cx="4292955" cy="0"/>
          </a:xfrm>
          <a:prstGeom prst="line">
            <a:avLst/>
          </a:prstGeom>
          <a:noFill/>
          <a:ln w="12700" cap="flat" cmpd="sng" algn="ctr">
            <a:solidFill>
              <a:srgbClr val="FF0000"/>
            </a:solidFill>
            <a:prstDash val="solid"/>
            <a:tailEnd type="none"/>
          </a:ln>
          <a:effectLst/>
        </p:spPr>
      </p:cxnSp>
      <p:cxnSp>
        <p:nvCxnSpPr>
          <p:cNvPr id="25" name="Gerader Verbinder 36"/>
          <p:cNvCxnSpPr/>
          <p:nvPr/>
        </p:nvCxnSpPr>
        <p:spPr>
          <a:xfrm flipH="1">
            <a:off x="3338286" y="4292813"/>
            <a:ext cx="642637" cy="1208948"/>
          </a:xfrm>
          <a:prstGeom prst="line">
            <a:avLst/>
          </a:prstGeom>
          <a:noFill/>
          <a:ln w="12700" cap="flat" cmpd="sng" algn="ctr">
            <a:solidFill>
              <a:srgbClr val="FF0000"/>
            </a:solidFill>
            <a:prstDash val="solid"/>
            <a:tailEnd type="none"/>
          </a:ln>
          <a:effectLst/>
        </p:spPr>
      </p:cxnSp>
      <p:cxnSp>
        <p:nvCxnSpPr>
          <p:cNvPr id="26" name="Gerader Verbinder 40"/>
          <p:cNvCxnSpPr/>
          <p:nvPr/>
        </p:nvCxnSpPr>
        <p:spPr>
          <a:xfrm>
            <a:off x="3980923" y="4292813"/>
            <a:ext cx="4276771" cy="0"/>
          </a:xfrm>
          <a:prstGeom prst="line">
            <a:avLst/>
          </a:prstGeom>
          <a:noFill/>
          <a:ln w="12700" cap="flat" cmpd="sng" algn="ctr">
            <a:solidFill>
              <a:srgbClr val="FF0000"/>
            </a:solidFill>
            <a:prstDash val="solid"/>
            <a:tailEnd type="none"/>
          </a:ln>
          <a:effectLst/>
        </p:spPr>
      </p:cxnSp>
      <p:sp>
        <p:nvSpPr>
          <p:cNvPr id="27" name="Rechteck 26"/>
          <p:cNvSpPr/>
          <p:nvPr/>
        </p:nvSpPr>
        <p:spPr>
          <a:xfrm>
            <a:off x="2780610" y="1974262"/>
            <a:ext cx="5477084" cy="3535591"/>
          </a:xfrm>
          <a:prstGeom prst="rect">
            <a:avLst/>
          </a:prstGeom>
          <a:noFill/>
          <a:ln w="9525" cap="flat" cmpd="sng" algn="ctr">
            <a:solidFill>
              <a:srgbClr val="000000"/>
            </a:solidFill>
            <a:prstDash val="solid"/>
          </a:ln>
          <a:effectLst/>
        </p:spPr>
        <p:txBody>
          <a:bodyPr rtlCol="0" anchor="t"/>
          <a:lstStyle/>
          <a:p>
            <a:pPr marL="0" marR="0" lvl="0" indent="0" defTabSz="1088502"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dirty="0">
              <a:ln>
                <a:noFill/>
              </a:ln>
              <a:solidFill>
                <a:srgbClr val="666666"/>
              </a:solidFill>
              <a:effectLst/>
              <a:uLnTx/>
              <a:uFillTx/>
              <a:latin typeface="Imago Pro Book"/>
              <a:ea typeface="+mn-ea"/>
              <a:cs typeface="Arial" panose="020B0604020202020204" pitchFamily="34" charset="0"/>
            </a:endParaRPr>
          </a:p>
        </p:txBody>
      </p:sp>
      <p:cxnSp>
        <p:nvCxnSpPr>
          <p:cNvPr id="28" name="Gerader Verbinder 7"/>
          <p:cNvCxnSpPr/>
          <p:nvPr/>
        </p:nvCxnSpPr>
        <p:spPr>
          <a:xfrm>
            <a:off x="4222998" y="1974262"/>
            <a:ext cx="0" cy="3543683"/>
          </a:xfrm>
          <a:prstGeom prst="line">
            <a:avLst/>
          </a:prstGeom>
          <a:noFill/>
          <a:ln w="12700" cap="flat" cmpd="sng" algn="ctr">
            <a:solidFill>
              <a:srgbClr val="000000"/>
            </a:solidFill>
            <a:prstDash val="dash"/>
            <a:tailEnd type="none"/>
          </a:ln>
          <a:effectLst/>
        </p:spPr>
      </p:cxnSp>
      <p:cxnSp>
        <p:nvCxnSpPr>
          <p:cNvPr id="29" name="Gerader Verbinder 28"/>
          <p:cNvCxnSpPr/>
          <p:nvPr/>
        </p:nvCxnSpPr>
        <p:spPr>
          <a:xfrm>
            <a:off x="4825854" y="1984381"/>
            <a:ext cx="0" cy="3543683"/>
          </a:xfrm>
          <a:prstGeom prst="line">
            <a:avLst/>
          </a:prstGeom>
          <a:noFill/>
          <a:ln w="12700" cap="flat" cmpd="sng" algn="ctr">
            <a:solidFill>
              <a:srgbClr val="000000"/>
            </a:solidFill>
            <a:prstDash val="dash"/>
            <a:tailEnd type="none"/>
          </a:ln>
          <a:effectLst/>
        </p:spPr>
      </p:cxnSp>
      <p:cxnSp>
        <p:nvCxnSpPr>
          <p:cNvPr id="30" name="Gerader Verbinder 29"/>
          <p:cNvCxnSpPr/>
          <p:nvPr/>
        </p:nvCxnSpPr>
        <p:spPr>
          <a:xfrm>
            <a:off x="5522390" y="1984054"/>
            <a:ext cx="0" cy="3543683"/>
          </a:xfrm>
          <a:prstGeom prst="line">
            <a:avLst/>
          </a:prstGeom>
          <a:noFill/>
          <a:ln w="12700" cap="flat" cmpd="sng" algn="ctr">
            <a:solidFill>
              <a:srgbClr val="000000"/>
            </a:solidFill>
            <a:prstDash val="dash"/>
            <a:tailEnd type="none"/>
          </a:ln>
          <a:effectLst/>
        </p:spPr>
      </p:cxnSp>
      <p:cxnSp>
        <p:nvCxnSpPr>
          <p:cNvPr id="31" name="Gerader Verbinder 29"/>
          <p:cNvCxnSpPr/>
          <p:nvPr/>
        </p:nvCxnSpPr>
        <p:spPr>
          <a:xfrm>
            <a:off x="2780610" y="4053428"/>
            <a:ext cx="5477084" cy="14993"/>
          </a:xfrm>
          <a:prstGeom prst="line">
            <a:avLst/>
          </a:prstGeom>
          <a:noFill/>
          <a:ln w="12700" cap="flat" cmpd="sng" algn="ctr">
            <a:solidFill>
              <a:srgbClr val="000000"/>
            </a:solidFill>
            <a:prstDash val="dash"/>
            <a:tailEnd type="none"/>
          </a:ln>
          <a:effectLst/>
        </p:spPr>
      </p:cxnSp>
      <p:cxnSp>
        <p:nvCxnSpPr>
          <p:cNvPr id="32" name="Gerader Verbinder 37"/>
          <p:cNvCxnSpPr/>
          <p:nvPr/>
        </p:nvCxnSpPr>
        <p:spPr>
          <a:xfrm>
            <a:off x="2788702" y="4778239"/>
            <a:ext cx="5477084" cy="17802"/>
          </a:xfrm>
          <a:prstGeom prst="line">
            <a:avLst/>
          </a:prstGeom>
          <a:noFill/>
          <a:ln w="12700" cap="flat" cmpd="sng" algn="ctr">
            <a:solidFill>
              <a:srgbClr val="000000"/>
            </a:solidFill>
            <a:prstDash val="dash"/>
            <a:tailEnd type="none"/>
          </a:ln>
          <a:effectLst/>
        </p:spPr>
      </p:cxnSp>
      <p:sp>
        <p:nvSpPr>
          <p:cNvPr id="33" name="Textfeld 32"/>
          <p:cNvSpPr txBox="1"/>
          <p:nvPr/>
        </p:nvSpPr>
        <p:spPr>
          <a:xfrm>
            <a:off x="3656361" y="1522716"/>
            <a:ext cx="3440365" cy="461665"/>
          </a:xfrm>
          <a:prstGeom prst="rect">
            <a:avLst/>
          </a:prstGeom>
          <a:noFill/>
        </p:spPr>
        <p:txBody>
          <a:bodyPr vert="horz" wrap="none" rtlCol="0">
            <a:spAutoFit/>
          </a:bodyPr>
          <a:lstStyle/>
          <a:p>
            <a:pPr defTabSz="1088502" fontAlgn="auto">
              <a:spcBef>
                <a:spcPts val="0"/>
              </a:spcBef>
              <a:spcAft>
                <a:spcPts val="0"/>
              </a:spcAft>
            </a:pPr>
            <a:r>
              <a:rPr lang="de-DE" b="1" dirty="0">
                <a:solidFill>
                  <a:srgbClr val="FF0000"/>
                </a:solidFill>
                <a:ea typeface="+mn-ea"/>
                <a:cs typeface="Arial" panose="020B0604020202020204" pitchFamily="34" charset="0"/>
              </a:rPr>
              <a:t>CASE 2 HIT 6yo &gt; FDT</a:t>
            </a:r>
            <a:endParaRPr lang="en-US" b="1" dirty="0">
              <a:solidFill>
                <a:srgbClr val="FF0000"/>
              </a:solidFill>
              <a:ea typeface="+mn-ea"/>
              <a:cs typeface="Arial" panose="020B0604020202020204" pitchFamily="34" charset="0"/>
            </a:endParaRPr>
          </a:p>
        </p:txBody>
      </p:sp>
      <p:cxnSp>
        <p:nvCxnSpPr>
          <p:cNvPr id="34" name="Gerader Verbinder 33"/>
          <p:cNvCxnSpPr/>
          <p:nvPr/>
        </p:nvCxnSpPr>
        <p:spPr>
          <a:xfrm>
            <a:off x="3981349" y="2806857"/>
            <a:ext cx="0" cy="2781512"/>
          </a:xfrm>
          <a:prstGeom prst="line">
            <a:avLst/>
          </a:prstGeom>
          <a:noFill/>
          <a:ln w="12700" cap="flat" cmpd="sng" algn="ctr">
            <a:solidFill>
              <a:srgbClr val="000000"/>
            </a:solidFill>
            <a:prstDash val="solid"/>
            <a:tailEnd type="none"/>
          </a:ln>
          <a:effectLst/>
        </p:spPr>
      </p:cxnSp>
      <p:sp>
        <p:nvSpPr>
          <p:cNvPr id="35" name="Textfeld 34"/>
          <p:cNvSpPr txBox="1"/>
          <p:nvPr/>
        </p:nvSpPr>
        <p:spPr>
          <a:xfrm>
            <a:off x="3718942" y="5528722"/>
            <a:ext cx="491130" cy="246221"/>
          </a:xfrm>
          <a:prstGeom prst="rect">
            <a:avLst/>
          </a:prstGeom>
          <a:noFill/>
        </p:spPr>
        <p:txBody>
          <a:bodyPr wrap="square" rtlCol="0">
            <a:spAutoFit/>
          </a:bodyPr>
          <a:lstStyle/>
          <a:p>
            <a:pPr algn="ctr" defTabSz="1088502" fontAlgn="auto">
              <a:spcBef>
                <a:spcPts val="0"/>
              </a:spcBef>
              <a:spcAft>
                <a:spcPts val="0"/>
              </a:spcAft>
            </a:pPr>
            <a:r>
              <a:rPr lang="en-US" sz="1000" dirty="0">
                <a:solidFill>
                  <a:srgbClr val="000000"/>
                </a:solidFill>
                <a:ea typeface="+mn-ea"/>
                <a:cs typeface="Arial" panose="020B0604020202020204" pitchFamily="34" charset="0"/>
              </a:rPr>
              <a:t>FDT</a:t>
            </a:r>
          </a:p>
        </p:txBody>
      </p:sp>
      <p:sp>
        <p:nvSpPr>
          <p:cNvPr id="36" name="Rectangle 35">
            <a:extLst>
              <a:ext uri="{FF2B5EF4-FFF2-40B4-BE49-F238E27FC236}">
                <a16:creationId xmlns:a16="http://schemas.microsoft.com/office/drawing/2014/main" id="{8B5B33BE-DD63-4DAC-A13A-B69D7204F7D0}"/>
              </a:ext>
            </a:extLst>
          </p:cNvPr>
          <p:cNvSpPr/>
          <p:nvPr/>
        </p:nvSpPr>
        <p:spPr>
          <a:xfrm>
            <a:off x="3945779" y="6315348"/>
            <a:ext cx="2482411" cy="307777"/>
          </a:xfrm>
          <a:prstGeom prst="rect">
            <a:avLst/>
          </a:prstGeom>
        </p:spPr>
        <p:txBody>
          <a:bodyPr wrap="none">
            <a:spAutoFit/>
          </a:bodyPr>
          <a:lstStyle/>
          <a:p>
            <a:r>
              <a:rPr lang="en-GB" sz="1400" b="1" dirty="0">
                <a:solidFill>
                  <a:schemeClr val="bg1">
                    <a:lumMod val="50000"/>
                  </a:schemeClr>
                </a:solidFill>
                <a:cs typeface="Arial" panose="020B0604020202020204" pitchFamily="34" charset="0"/>
              </a:rPr>
              <a:t>FDT</a:t>
            </a:r>
            <a:r>
              <a:rPr lang="en-GB" sz="1400" dirty="0">
                <a:solidFill>
                  <a:schemeClr val="bg1">
                    <a:lumMod val="50000"/>
                  </a:schemeClr>
                </a:solidFill>
                <a:cs typeface="Arial" panose="020B0604020202020204" pitchFamily="34" charset="0"/>
              </a:rPr>
              <a:t>: Fully Deployment Time </a:t>
            </a:r>
            <a:endParaRPr lang="fr-FR" sz="1400" dirty="0">
              <a:solidFill>
                <a:schemeClr val="bg1">
                  <a:lumMod val="50000"/>
                </a:schemeClr>
              </a:solidFill>
            </a:endParaRPr>
          </a:p>
        </p:txBody>
      </p:sp>
    </p:spTree>
    <p:extLst>
      <p:ext uri="{BB962C8B-B14F-4D97-AF65-F5344CB8AC3E}">
        <p14:creationId xmlns:p14="http://schemas.microsoft.com/office/powerpoint/2010/main" val="18388464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p:cNvSpPr>
            <a:spLocks noGrp="1"/>
          </p:cNvSpPr>
          <p:nvPr>
            <p:ph type="sldNum" sz="quarter" idx="11"/>
          </p:nvPr>
        </p:nvSpPr>
        <p:spPr/>
        <p:txBody>
          <a:bodyPr/>
          <a:lstStyle/>
          <a:p>
            <a:r>
              <a:rPr lang="de-DE" dirty="0"/>
              <a:t>Page </a:t>
            </a:r>
            <a:fld id="{AA807A42-CF27-4B84-8583-18EBE418342E}" type="slidenum">
              <a:rPr lang="de-DE" smtClean="0"/>
              <a:pPr/>
              <a:t>9</a:t>
            </a:fld>
            <a:endParaRPr lang="de-DE" dirty="0"/>
          </a:p>
        </p:txBody>
      </p:sp>
      <p:sp>
        <p:nvSpPr>
          <p:cNvPr id="3" name="Titel 1"/>
          <p:cNvSpPr txBox="1">
            <a:spLocks/>
          </p:cNvSpPr>
          <p:nvPr/>
        </p:nvSpPr>
        <p:spPr>
          <a:xfrm>
            <a:off x="551574" y="405458"/>
            <a:ext cx="8856000" cy="504000"/>
          </a:xfrm>
          <a:prstGeom prst="rect">
            <a:avLst/>
          </a:prstGeom>
        </p:spPr>
        <p:txBody>
          <a:bodyPr vert="horz" lIns="0" tIns="0" rIns="0" bIns="0" rtlCol="0" anchor="t" anchorCtr="0">
            <a:noAutofit/>
          </a:bodyPr>
          <a:lstStyle>
            <a:lvl1pPr algn="l" defTabSz="1088502" rtl="0" eaLnBrk="1" latinLnBrk="0" hangingPunct="1">
              <a:spcBef>
                <a:spcPct val="0"/>
              </a:spcBef>
              <a:buNone/>
              <a:defRPr sz="3000" kern="1200" spc="0" baseline="0">
                <a:solidFill>
                  <a:schemeClr val="tx1"/>
                </a:solidFill>
                <a:latin typeface="Arial" panose="020B0604020202020204" pitchFamily="34" charset="0"/>
                <a:ea typeface="+mj-ea"/>
                <a:cs typeface="Arial" panose="020B0604020202020204" pitchFamily="34" charset="0"/>
              </a:defRPr>
            </a:lvl1pPr>
          </a:lstStyle>
          <a:p>
            <a:pPr marL="0" marR="0" lvl="0" indent="0" algn="l" defTabSz="1088502" rtl="0" eaLnBrk="1" fontAlgn="auto" latinLnBrk="0" hangingPunct="1">
              <a:lnSpc>
                <a:spcPct val="100000"/>
              </a:lnSpc>
              <a:spcBef>
                <a:spcPct val="0"/>
              </a:spcBef>
              <a:spcAft>
                <a:spcPts val="0"/>
              </a:spcAft>
              <a:buClrTx/>
              <a:buSzTx/>
              <a:buFontTx/>
              <a:buNone/>
              <a:tabLst/>
              <a:defRPr/>
            </a:pPr>
            <a:r>
              <a:rPr kumimoji="0" lang="en-GB" sz="3000" b="0" i="0" u="none" strike="noStrike" kern="1200" cap="none" spc="0" normalizeH="0" baseline="0" noProof="0">
                <a:ln>
                  <a:noFill/>
                </a:ln>
                <a:solidFill>
                  <a:srgbClr val="000000"/>
                </a:solidFill>
                <a:effectLst/>
                <a:uLnTx/>
                <a:uFillTx/>
                <a:latin typeface="Arial" panose="020B0604020202020204" pitchFamily="34" charset="0"/>
                <a:ea typeface="+mj-ea"/>
                <a:cs typeface="Arial" panose="020B0604020202020204" pitchFamily="34" charset="0"/>
              </a:rPr>
              <a:t>TF-DPPS Comments</a:t>
            </a:r>
            <a:endParaRPr kumimoji="0" lang="en-GB" sz="3000" b="0" i="0" u="none" strike="noStrike" kern="1200" cap="none" spc="0" normalizeH="0" baseline="0" noProof="0" dirty="0">
              <a:ln>
                <a:noFill/>
              </a:ln>
              <a:solidFill>
                <a:srgbClr val="000000"/>
              </a:solidFill>
              <a:effectLst/>
              <a:uLnTx/>
              <a:uFillTx/>
              <a:latin typeface="Arial" panose="020B0604020202020204" pitchFamily="34" charset="0"/>
              <a:ea typeface="+mj-ea"/>
              <a:cs typeface="Arial" panose="020B0604020202020204" pitchFamily="34" charset="0"/>
            </a:endParaRPr>
          </a:p>
        </p:txBody>
      </p:sp>
      <p:sp>
        <p:nvSpPr>
          <p:cNvPr id="5" name="Textplatzhalter 3"/>
          <p:cNvSpPr txBox="1">
            <a:spLocks/>
          </p:cNvSpPr>
          <p:nvPr/>
        </p:nvSpPr>
        <p:spPr>
          <a:xfrm>
            <a:off x="549324" y="837506"/>
            <a:ext cx="8856000" cy="432000"/>
          </a:xfrm>
          <a:prstGeom prst="rect">
            <a:avLst/>
          </a:prstGeom>
        </p:spPr>
        <p:txBody>
          <a:bodyPr vert="horz" lIns="0" tIns="36000" rIns="0" bIns="0" rtlCol="0">
            <a:noAutofit/>
          </a:bodyPr>
          <a:lstStyle>
            <a:lvl1pPr marL="0" indent="0" algn="l" defTabSz="1088502" rtl="0" eaLnBrk="1" latinLnBrk="0" hangingPunct="1">
              <a:lnSpc>
                <a:spcPct val="110000"/>
              </a:lnSpc>
              <a:spcBef>
                <a:spcPts val="0"/>
              </a:spcBef>
              <a:buFont typeface="Arial" panose="020B0604020202020204" pitchFamily="34" charset="0"/>
              <a:buNone/>
              <a:defRPr lang="de-DE" sz="2000" kern="1200" dirty="0" smtClean="0">
                <a:solidFill>
                  <a:srgbClr val="A0A0A0"/>
                </a:solidFill>
                <a:latin typeface="Arial" panose="020B0604020202020204" pitchFamily="34" charset="0"/>
                <a:ea typeface="+mn-ea"/>
                <a:cs typeface="Arial" panose="020B0604020202020204" pitchFamily="34" charset="0"/>
              </a:defRPr>
            </a:lvl1pPr>
            <a:lvl2pPr marL="0" indent="0" algn="l" defTabSz="1088502" rtl="0" eaLnBrk="1" latinLnBrk="0" hangingPunct="1">
              <a:lnSpc>
                <a:spcPct val="110000"/>
              </a:lnSpc>
              <a:spcBef>
                <a:spcPts val="0"/>
              </a:spcBef>
              <a:buSzPct val="80000"/>
              <a:buFont typeface="Wingdings" panose="05000000000000000000" pitchFamily="2" charset="2"/>
              <a:buNone/>
              <a:defRPr lang="de-DE" sz="2000" kern="1200" dirty="0" smtClean="0">
                <a:solidFill>
                  <a:srgbClr val="A0A0A0"/>
                </a:solidFill>
                <a:latin typeface="Imago Pro Light" panose="02000503050000020004" pitchFamily="2" charset="0"/>
                <a:ea typeface="+mn-ea"/>
                <a:cs typeface="+mn-cs"/>
              </a:defRPr>
            </a:lvl2pPr>
            <a:lvl3pPr marL="0" indent="0" algn="l" defTabSz="1088502" rtl="0" eaLnBrk="1" latinLnBrk="0" hangingPunct="1">
              <a:lnSpc>
                <a:spcPct val="110000"/>
              </a:lnSpc>
              <a:spcBef>
                <a:spcPts val="0"/>
              </a:spcBef>
              <a:spcAft>
                <a:spcPts val="2400"/>
              </a:spcAft>
              <a:buFont typeface="+mj-lt"/>
              <a:buNone/>
              <a:defRPr lang="de-DE" sz="2000" kern="1200" dirty="0" smtClean="0">
                <a:solidFill>
                  <a:srgbClr val="A0A0A0"/>
                </a:solidFill>
                <a:latin typeface="Imago Pro Light" panose="02000503050000020004" pitchFamily="2" charset="0"/>
                <a:ea typeface="+mn-ea"/>
                <a:cs typeface="+mn-cs"/>
              </a:defRPr>
            </a:lvl3pPr>
            <a:lvl4pPr marL="0" indent="0" algn="l" defTabSz="1088502" rtl="0" eaLnBrk="1" latinLnBrk="0" hangingPunct="1">
              <a:lnSpc>
                <a:spcPct val="110000"/>
              </a:lnSpc>
              <a:spcBef>
                <a:spcPts val="0"/>
              </a:spcBef>
              <a:buSzPct val="80000"/>
              <a:buFont typeface="Wingdings" panose="05000000000000000000" pitchFamily="2" charset="2"/>
              <a:buNone/>
              <a:defRPr lang="de-DE" sz="2000" kern="1200" dirty="0" smtClean="0">
                <a:solidFill>
                  <a:srgbClr val="A0A0A0"/>
                </a:solidFill>
                <a:latin typeface="Imago Pro Light" panose="02000503050000020004" pitchFamily="2" charset="0"/>
                <a:ea typeface="+mn-ea"/>
                <a:cs typeface="+mn-cs"/>
              </a:defRPr>
            </a:lvl4pPr>
            <a:lvl5pPr marL="0" indent="0" algn="l" defTabSz="1088502" rtl="0" eaLnBrk="1" latinLnBrk="0" hangingPunct="1">
              <a:lnSpc>
                <a:spcPct val="110000"/>
              </a:lnSpc>
              <a:spcBef>
                <a:spcPts val="0"/>
              </a:spcBef>
              <a:buClrTx/>
              <a:buFont typeface="Arial" panose="020B0604020202020204" pitchFamily="34" charset="0"/>
              <a:buNone/>
              <a:defRPr lang="de-DE" sz="2000" kern="1200" dirty="0" smtClean="0">
                <a:solidFill>
                  <a:srgbClr val="A0A0A0"/>
                </a:solidFill>
                <a:latin typeface="Imago Pro Light" panose="02000503050000020004" pitchFamily="2" charset="0"/>
                <a:ea typeface="+mn-ea"/>
                <a:cs typeface="+mn-cs"/>
              </a:defRPr>
            </a:lvl5pPr>
            <a:lvl6pPr marL="0" indent="0" algn="l" defTabSz="1088502" rtl="0" eaLnBrk="1" latinLnBrk="0" hangingPunct="1">
              <a:lnSpc>
                <a:spcPct val="110000"/>
              </a:lnSpc>
              <a:spcBef>
                <a:spcPts val="0"/>
              </a:spcBef>
              <a:buFont typeface="Arial" panose="020B0604020202020204" pitchFamily="34" charset="0"/>
              <a:buNone/>
              <a:defRPr lang="de-DE" sz="2000" kern="1200" baseline="0" dirty="0" smtClean="0">
                <a:solidFill>
                  <a:srgbClr val="A0A0A0"/>
                </a:solidFill>
                <a:latin typeface="Imago Pro Light" panose="02000503050000020004" pitchFamily="2" charset="0"/>
                <a:ea typeface="+mn-ea"/>
                <a:cs typeface="+mn-cs"/>
              </a:defRPr>
            </a:lvl6pPr>
            <a:lvl7pPr marL="0" indent="0" algn="l" defTabSz="1088502" rtl="0" eaLnBrk="1" latinLnBrk="0" hangingPunct="1">
              <a:lnSpc>
                <a:spcPct val="110000"/>
              </a:lnSpc>
              <a:spcBef>
                <a:spcPts val="0"/>
              </a:spcBef>
              <a:buFont typeface="Arial" panose="020B0604020202020204" pitchFamily="34" charset="0"/>
              <a:buNone/>
              <a:defRPr lang="de-DE" sz="2000" kern="1200" dirty="0" smtClean="0">
                <a:solidFill>
                  <a:srgbClr val="A0A0A0"/>
                </a:solidFill>
                <a:latin typeface="Imago Pro Light" panose="02000503050000020004" pitchFamily="2" charset="0"/>
                <a:ea typeface="+mn-ea"/>
                <a:cs typeface="+mn-cs"/>
              </a:defRPr>
            </a:lvl7pPr>
            <a:lvl8pPr marL="0" indent="0" algn="l" defTabSz="1088502" rtl="0" eaLnBrk="1" latinLnBrk="0" hangingPunct="1">
              <a:lnSpc>
                <a:spcPct val="110000"/>
              </a:lnSpc>
              <a:spcBef>
                <a:spcPts val="0"/>
              </a:spcBef>
              <a:buFont typeface="Arial" panose="020B0604020202020204" pitchFamily="34" charset="0"/>
              <a:buNone/>
              <a:defRPr lang="de-DE" sz="2000" kern="1200" dirty="0" smtClean="0">
                <a:solidFill>
                  <a:srgbClr val="A0A0A0"/>
                </a:solidFill>
                <a:latin typeface="Imago Pro Light" panose="02000503050000020004" pitchFamily="2" charset="0"/>
                <a:ea typeface="+mn-ea"/>
                <a:cs typeface="+mn-cs"/>
              </a:defRPr>
            </a:lvl8pPr>
            <a:lvl9pPr marL="0" indent="0" algn="l" defTabSz="1088502" rtl="0" eaLnBrk="1" latinLnBrk="0" hangingPunct="1">
              <a:lnSpc>
                <a:spcPct val="110000"/>
              </a:lnSpc>
              <a:spcBef>
                <a:spcPts val="0"/>
              </a:spcBef>
              <a:buFont typeface="Arial" panose="020B0604020202020204" pitchFamily="34" charset="0"/>
              <a:buNone/>
              <a:defRPr lang="de-DE" sz="2000" kern="1200" dirty="0">
                <a:solidFill>
                  <a:srgbClr val="A0A0A0"/>
                </a:solidFill>
                <a:latin typeface="Imago Pro Light" panose="02000503050000020004" pitchFamily="2" charset="0"/>
                <a:ea typeface="+mn-ea"/>
                <a:cs typeface="+mn-cs"/>
              </a:defRPr>
            </a:lvl9pPr>
          </a:lstStyle>
          <a:p>
            <a:pPr marL="0" marR="0" lvl="0" indent="0" algn="l" defTabSz="1088502" rtl="0" eaLnBrk="1" fontAlgn="auto" latinLnBrk="0" hangingPunct="1">
              <a:lnSpc>
                <a:spcPct val="110000"/>
              </a:lnSpc>
              <a:spcBef>
                <a:spcPts val="0"/>
              </a:spcBef>
              <a:spcAft>
                <a:spcPts val="0"/>
              </a:spcAft>
              <a:buClrTx/>
              <a:buSzTx/>
              <a:buFont typeface="Arial" panose="020B0604020202020204" pitchFamily="34" charset="0"/>
              <a:buNone/>
              <a:tabLst/>
              <a:defRPr/>
            </a:pPr>
            <a:r>
              <a:rPr kumimoji="0" lang="en-GB" sz="2000" b="0" i="0" u="none" strike="noStrike" kern="1200" cap="none" spc="0" normalizeH="0" baseline="0" noProof="0">
                <a:ln>
                  <a:noFill/>
                </a:ln>
                <a:solidFill>
                  <a:srgbClr val="A0A0A0"/>
                </a:solidFill>
                <a:effectLst/>
                <a:uLnTx/>
                <a:uFillTx/>
                <a:latin typeface="Arial" panose="020B0604020202020204" pitchFamily="34" charset="0"/>
                <a:ea typeface="+mn-ea"/>
                <a:cs typeface="Arial" panose="020B0604020202020204" pitchFamily="34" charset="0"/>
              </a:rPr>
              <a:t>Static Headform Test Procedure: TRT vs HIT</a:t>
            </a:r>
            <a:endParaRPr kumimoji="0" lang="en-GB" sz="2000" b="0" i="0" u="none" strike="noStrike" kern="1200" cap="none" spc="0" normalizeH="0" baseline="0" noProof="0" dirty="0">
              <a:ln>
                <a:noFill/>
              </a:ln>
              <a:solidFill>
                <a:srgbClr val="A0A0A0"/>
              </a:solidFill>
              <a:effectLst/>
              <a:uLnTx/>
              <a:uFillTx/>
              <a:latin typeface="Arial" panose="020B0604020202020204" pitchFamily="34" charset="0"/>
              <a:ea typeface="+mn-ea"/>
              <a:cs typeface="Arial" panose="020B0604020202020204" pitchFamily="34" charset="0"/>
            </a:endParaRPr>
          </a:p>
        </p:txBody>
      </p:sp>
      <p:sp>
        <p:nvSpPr>
          <p:cNvPr id="6" name="Textfeld 5"/>
          <p:cNvSpPr txBox="1"/>
          <p:nvPr/>
        </p:nvSpPr>
        <p:spPr>
          <a:xfrm>
            <a:off x="608366" y="2124659"/>
            <a:ext cx="10887440" cy="3970318"/>
          </a:xfrm>
          <a:prstGeom prst="rect">
            <a:avLst/>
          </a:prstGeom>
          <a:noFill/>
        </p:spPr>
        <p:txBody>
          <a:bodyPr wrap="square" rtlCol="0">
            <a:spAutoFit/>
          </a:bodyPr>
          <a:lstStyle/>
          <a:p>
            <a:pPr defTabSz="1088502" fontAlgn="auto">
              <a:spcBef>
                <a:spcPts val="0"/>
              </a:spcBef>
              <a:spcAft>
                <a:spcPts val="0"/>
              </a:spcAft>
            </a:pPr>
            <a:r>
              <a:rPr lang="en-GB" sz="2100" b="1" u="sng" dirty="0">
                <a:solidFill>
                  <a:srgbClr val="000000"/>
                </a:solidFill>
                <a:ea typeface="+mn-ea"/>
                <a:cs typeface="Arial" panose="020B0604020202020204" pitchFamily="34" charset="0"/>
              </a:rPr>
              <a:t>Summary for item 1- </a:t>
            </a:r>
            <a:r>
              <a:rPr lang="en-US" altLang="de-DE" sz="2100" b="1" u="sng" dirty="0">
                <a:solidFill>
                  <a:srgbClr val="000000"/>
                </a:solidFill>
                <a:ea typeface="+mn-ea"/>
                <a:cs typeface="Arial" panose="020B0604020202020204" pitchFamily="34" charset="0"/>
              </a:rPr>
              <a:t>Bonnet may still move during head impact </a:t>
            </a:r>
            <a:r>
              <a:rPr lang="en-GB" sz="2100" b="1" u="sng" dirty="0">
                <a:solidFill>
                  <a:srgbClr val="000000"/>
                </a:solidFill>
                <a:ea typeface="+mn-ea"/>
                <a:cs typeface="Arial" panose="020B0604020202020204" pitchFamily="34" charset="0"/>
              </a:rPr>
              <a:t>:</a:t>
            </a:r>
          </a:p>
          <a:p>
            <a:pPr defTabSz="1088502" fontAlgn="auto">
              <a:spcBef>
                <a:spcPts val="0"/>
              </a:spcBef>
              <a:spcAft>
                <a:spcPts val="0"/>
              </a:spcAft>
            </a:pPr>
            <a:endParaRPr lang="en-GB" sz="2100" b="1" dirty="0">
              <a:solidFill>
                <a:srgbClr val="000000"/>
              </a:solidFill>
              <a:ea typeface="+mn-ea"/>
              <a:cs typeface="Arial" panose="020B0604020202020204" pitchFamily="34" charset="0"/>
            </a:endParaRPr>
          </a:p>
          <a:p>
            <a:pPr defTabSz="1088502" fontAlgn="auto">
              <a:spcBef>
                <a:spcPts val="0"/>
              </a:spcBef>
              <a:spcAft>
                <a:spcPts val="0"/>
              </a:spcAft>
            </a:pPr>
            <a:r>
              <a:rPr lang="en-GB" sz="2100" b="1" dirty="0">
                <a:solidFill>
                  <a:srgbClr val="000000"/>
                </a:solidFill>
                <a:ea typeface="+mn-ea"/>
                <a:cs typeface="Arial" panose="020B0604020202020204" pitchFamily="34" charset="0"/>
              </a:rPr>
              <a:t>Case 1 </a:t>
            </a:r>
            <a:r>
              <a:rPr lang="en-GB" sz="2100" dirty="0">
                <a:solidFill>
                  <a:srgbClr val="000000"/>
                </a:solidFill>
                <a:ea typeface="+mn-ea"/>
                <a:cs typeface="Arial" panose="020B0604020202020204" pitchFamily="34" charset="0"/>
              </a:rPr>
              <a:t>- </a:t>
            </a:r>
            <a:r>
              <a:rPr lang="en-GB" sz="2100" b="1" dirty="0">
                <a:solidFill>
                  <a:srgbClr val="000000"/>
                </a:solidFill>
                <a:ea typeface="+mn-ea"/>
                <a:cs typeface="Arial" panose="020B0604020202020204" pitchFamily="34" charset="0"/>
              </a:rPr>
              <a:t>bonnet still moving during head impact</a:t>
            </a:r>
            <a:r>
              <a:rPr lang="en-GB" sz="2100" dirty="0">
                <a:solidFill>
                  <a:srgbClr val="000000"/>
                </a:solidFill>
                <a:ea typeface="+mn-ea"/>
                <a:cs typeface="Arial" panose="020B0604020202020204" pitchFamily="34" charset="0"/>
              </a:rPr>
              <a:t>:</a:t>
            </a:r>
          </a:p>
          <a:p>
            <a:pPr defTabSz="1088502" fontAlgn="auto">
              <a:spcBef>
                <a:spcPts val="0"/>
              </a:spcBef>
              <a:spcAft>
                <a:spcPts val="0"/>
              </a:spcAft>
            </a:pPr>
            <a:r>
              <a:rPr lang="en-GB" sz="2100" dirty="0">
                <a:solidFill>
                  <a:srgbClr val="000000"/>
                </a:solidFill>
                <a:ea typeface="+mn-ea"/>
                <a:cs typeface="Arial" panose="020B0604020202020204" pitchFamily="34" charset="0"/>
              </a:rPr>
              <a:t>	Depending on the remaining deployment velocity and the specific kinematic 	behaviour of the vehicle, further discussion will be needed. Acknowledging the 	possibility of a suitable substitute / replacement system (instead of dynamic 	testing) is strongly recommended. </a:t>
            </a:r>
          </a:p>
          <a:p>
            <a:pPr defTabSz="1088502" fontAlgn="auto">
              <a:spcBef>
                <a:spcPts val="0"/>
              </a:spcBef>
              <a:spcAft>
                <a:spcPts val="0"/>
              </a:spcAft>
            </a:pPr>
            <a:endParaRPr lang="en-GB" sz="2100" dirty="0">
              <a:solidFill>
                <a:srgbClr val="FF0000"/>
              </a:solidFill>
              <a:ea typeface="+mn-ea"/>
              <a:cs typeface="Arial" panose="020B0604020202020204" pitchFamily="34" charset="0"/>
            </a:endParaRPr>
          </a:p>
          <a:p>
            <a:pPr defTabSz="1088502" fontAlgn="auto">
              <a:spcBef>
                <a:spcPts val="0"/>
              </a:spcBef>
              <a:spcAft>
                <a:spcPts val="0"/>
              </a:spcAft>
            </a:pPr>
            <a:r>
              <a:rPr lang="en-GB" sz="2100" b="1" dirty="0">
                <a:solidFill>
                  <a:srgbClr val="000000"/>
                </a:solidFill>
                <a:ea typeface="+mn-ea"/>
                <a:cs typeface="Arial" panose="020B0604020202020204" pitchFamily="34" charset="0"/>
              </a:rPr>
              <a:t>Case 2 </a:t>
            </a:r>
            <a:r>
              <a:rPr lang="en-GB" sz="2100" dirty="0">
                <a:solidFill>
                  <a:srgbClr val="000000"/>
                </a:solidFill>
                <a:ea typeface="+mn-ea"/>
                <a:cs typeface="Arial" panose="020B0604020202020204" pitchFamily="34" charset="0"/>
              </a:rPr>
              <a:t>– </a:t>
            </a:r>
            <a:r>
              <a:rPr lang="en-GB" sz="2100" b="1" dirty="0">
                <a:solidFill>
                  <a:srgbClr val="000000"/>
                </a:solidFill>
                <a:ea typeface="+mn-ea"/>
                <a:cs typeface="Arial" panose="020B0604020202020204" pitchFamily="34" charset="0"/>
              </a:rPr>
              <a:t>bonnet not moving during head impact</a:t>
            </a:r>
            <a:r>
              <a:rPr lang="en-GB" sz="2100" dirty="0">
                <a:solidFill>
                  <a:srgbClr val="000000"/>
                </a:solidFill>
                <a:ea typeface="+mn-ea"/>
                <a:cs typeface="Arial" panose="020B0604020202020204" pitchFamily="34" charset="0"/>
              </a:rPr>
              <a:t>:</a:t>
            </a:r>
          </a:p>
          <a:p>
            <a:pPr defTabSz="1088502" fontAlgn="auto">
              <a:spcBef>
                <a:spcPts val="0"/>
              </a:spcBef>
              <a:spcAft>
                <a:spcPts val="0"/>
              </a:spcAft>
            </a:pPr>
            <a:r>
              <a:rPr lang="en-GB" sz="2100" dirty="0">
                <a:solidFill>
                  <a:srgbClr val="000000"/>
                </a:solidFill>
                <a:ea typeface="+mn-ea"/>
                <a:cs typeface="Arial" panose="020B0604020202020204" pitchFamily="34" charset="0"/>
              </a:rPr>
              <a:t>	Static testing is applicable in this case.</a:t>
            </a:r>
          </a:p>
          <a:p>
            <a:pPr defTabSz="1088502" fontAlgn="auto">
              <a:spcBef>
                <a:spcPts val="0"/>
              </a:spcBef>
              <a:spcAft>
                <a:spcPts val="0"/>
              </a:spcAft>
            </a:pPr>
            <a:endParaRPr lang="en-GB" sz="2100" dirty="0">
              <a:solidFill>
                <a:srgbClr val="FF0000"/>
              </a:solidFill>
              <a:ea typeface="+mn-ea"/>
              <a:cs typeface="Arial" panose="020B0604020202020204" pitchFamily="34" charset="0"/>
            </a:endParaRPr>
          </a:p>
          <a:p>
            <a:pPr defTabSz="1088502" fontAlgn="auto">
              <a:spcBef>
                <a:spcPts val="0"/>
              </a:spcBef>
              <a:spcAft>
                <a:spcPts val="0"/>
              </a:spcAft>
            </a:pPr>
            <a:endParaRPr lang="en-GB" sz="2100" dirty="0">
              <a:solidFill>
                <a:srgbClr val="FF0000"/>
              </a:solidFill>
              <a:latin typeface="Imago Pro Book"/>
              <a:ea typeface="+mn-ea"/>
            </a:endParaRPr>
          </a:p>
        </p:txBody>
      </p:sp>
    </p:spTree>
    <p:extLst>
      <p:ext uri="{BB962C8B-B14F-4D97-AF65-F5344CB8AC3E}">
        <p14:creationId xmlns:p14="http://schemas.microsoft.com/office/powerpoint/2010/main" val="2901621086"/>
      </p:ext>
    </p:extLst>
  </p:cSld>
  <p:clrMapOvr>
    <a:masterClrMapping/>
  </p:clrMapOvr>
</p:sld>
</file>

<file path=ppt/theme/theme1.xml><?xml version="1.0" encoding="utf-8"?>
<a:theme xmlns:a="http://schemas.openxmlformats.org/drawingml/2006/main" name="Blank">
  <a:themeElements>
    <a:clrScheme name="VDA dg">
      <a:dk1>
        <a:sysClr val="windowText" lastClr="000000"/>
      </a:dk1>
      <a:lt1>
        <a:sysClr val="window" lastClr="FFFFFF"/>
      </a:lt1>
      <a:dk2>
        <a:srgbClr val="000000"/>
      </a:dk2>
      <a:lt2>
        <a:srgbClr val="A4B7BA"/>
      </a:lt2>
      <a:accent1>
        <a:srgbClr val="00693A"/>
      </a:accent1>
      <a:accent2>
        <a:srgbClr val="00566A"/>
      </a:accent2>
      <a:accent3>
        <a:srgbClr val="364C55"/>
      </a:accent3>
      <a:accent4>
        <a:srgbClr val="B45000"/>
      </a:accent4>
      <a:accent5>
        <a:srgbClr val="CCA600"/>
      </a:accent5>
      <a:accent6>
        <a:srgbClr val="7F7F7F"/>
      </a:accent6>
      <a:hlink>
        <a:srgbClr val="7C4E89"/>
      </a:hlink>
      <a:folHlink>
        <a:srgbClr val="B20A26"/>
      </a:folHlink>
    </a:clrScheme>
    <a:fontScheme name="090618_powerpoint_VDA">
      <a:majorFont>
        <a:latin typeface="Arial"/>
        <a:ea typeface="ヒラギノ角ゴ Pro W3"/>
        <a:cs typeface="ヒラギノ角ゴ Pro W3"/>
      </a:majorFont>
      <a:minorFont>
        <a:latin typeface="Arial"/>
        <a:ea typeface="ヒラギノ角ゴ Pro W3"/>
        <a:cs typeface="ヒラギノ角ゴ Pro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a:ln>
              <a:noFill/>
            </a:ln>
            <a:solidFill>
              <a:schemeClr val="tx1"/>
            </a:solidFill>
            <a:effectLst/>
            <a:latin typeface="Arial" pitchFamily="98" charset="0"/>
            <a:ea typeface="ヒラギノ角ゴ Pro W3" pitchFamily="98" charset="-128"/>
            <a:cs typeface="ヒラギノ角ゴ Pro W3" pitchFamily="98"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2400" b="0" i="0" u="none" strike="noStrike" cap="none" normalizeH="0" baseline="0">
            <a:ln>
              <a:noFill/>
            </a:ln>
            <a:solidFill>
              <a:schemeClr val="tx1"/>
            </a:solidFill>
            <a:effectLst/>
            <a:latin typeface="Arial" pitchFamily="98" charset="0"/>
            <a:ea typeface="ヒラギノ角ゴ Pro W3" pitchFamily="98" charset="-128"/>
            <a:cs typeface="ヒラギノ角ゴ Pro W3" pitchFamily="98" charset="-128"/>
          </a:defRPr>
        </a:defPPr>
      </a:lstStyle>
    </a:lnDef>
  </a:objectDefaults>
  <a:extraClrSchemeLst>
    <a:extraClrScheme>
      <a:clrScheme name="VDA Flaechenfarben Basis">
        <a:dk1>
          <a:sysClr val="windowText" lastClr="000000"/>
        </a:dk1>
        <a:lt1>
          <a:sysClr val="window" lastClr="FFFFFF"/>
        </a:lt1>
        <a:dk2>
          <a:srgbClr val="000000"/>
        </a:dk2>
        <a:lt2>
          <a:srgbClr val="A4B7BA"/>
        </a:lt2>
        <a:accent1>
          <a:srgbClr val="00693A"/>
        </a:accent1>
        <a:accent2>
          <a:srgbClr val="00566A"/>
        </a:accent2>
        <a:accent3>
          <a:srgbClr val="364C55"/>
        </a:accent3>
        <a:accent4>
          <a:srgbClr val="B45000"/>
        </a:accent4>
        <a:accent5>
          <a:srgbClr val="CCA600"/>
        </a:accent5>
        <a:accent6>
          <a:srgbClr val="FFFFFF"/>
        </a:accent6>
        <a:hlink>
          <a:srgbClr val="7C4E89"/>
        </a:hlink>
        <a:folHlink>
          <a:srgbClr val="B20A26"/>
        </a:folHlink>
      </a:clrScheme>
      <a:clrMap bg1="lt1" tx1="dk1" bg2="lt2" tx2="dk2" accent1="accent1" accent2="accent2" accent3="accent3" accent4="accent4" accent5="accent5" accent6="accent6" hlink="hlink" folHlink="folHlink"/>
    </a:extraClrScheme>
    <a:extraClrScheme>
      <a:clrScheme name="VDA Flaechenfarben 20%">
        <a:dk1>
          <a:sysClr val="windowText" lastClr="000000"/>
        </a:dk1>
        <a:lt1>
          <a:sysClr val="window" lastClr="FFFFFF"/>
        </a:lt1>
        <a:dk2>
          <a:srgbClr val="000000"/>
        </a:dk2>
        <a:lt2>
          <a:srgbClr val="A4B7BA"/>
        </a:lt2>
        <a:accent1>
          <a:srgbClr val="C9DED1"/>
        </a:accent1>
        <a:accent2>
          <a:srgbClr val="C0D9DF"/>
        </a:accent2>
        <a:accent3>
          <a:srgbClr val="D3DCE1"/>
        </a:accent3>
        <a:accent4>
          <a:srgbClr val="F2DAC7"/>
        </a:accent4>
        <a:accent5>
          <a:srgbClr val="F6ECD0"/>
        </a:accent5>
        <a:accent6>
          <a:srgbClr val="FFFFFF"/>
        </a:accent6>
        <a:hlink>
          <a:srgbClr val="7C4E89"/>
        </a:hlink>
        <a:folHlink>
          <a:srgbClr val="B20A26"/>
        </a:folHlink>
      </a:clrScheme>
      <a:clrMap bg1="lt1" tx1="dk1" bg2="lt2" tx2="dk2" accent1="accent1" accent2="accent2" accent3="accent3" accent4="accent4" accent5="accent5" accent6="accent6" hlink="hlink" folHlink="folHlink"/>
    </a:extraClrScheme>
    <a:extraClrScheme>
      <a:clrScheme name="VDA Flaechenfarben 40%">
        <a:dk1>
          <a:sysClr val="windowText" lastClr="000000"/>
        </a:dk1>
        <a:lt1>
          <a:sysClr val="window" lastClr="FFFFFF"/>
        </a:lt1>
        <a:dk2>
          <a:srgbClr val="000000"/>
        </a:dk2>
        <a:lt2>
          <a:srgbClr val="A4B7BA"/>
        </a:lt2>
        <a:accent1>
          <a:srgbClr val="92BCA3"/>
        </a:accent1>
        <a:accent2>
          <a:srgbClr val="85B4BF"/>
        </a:accent2>
        <a:accent3>
          <a:srgbClr val="A7B8C0"/>
        </a:accent3>
        <a:accent4>
          <a:srgbClr val="E3B692"/>
        </a:accent4>
        <a:accent5>
          <a:srgbClr val="ECD9A1"/>
        </a:accent5>
        <a:accent6>
          <a:srgbClr val="FFFFFF"/>
        </a:accent6>
        <a:hlink>
          <a:srgbClr val="7C4E89"/>
        </a:hlink>
        <a:folHlink>
          <a:srgbClr val="B20A26"/>
        </a:folHlink>
      </a:clrScheme>
      <a:clrMap bg1="lt1" tx1="dk1" bg2="lt2" tx2="dk2" accent1="accent1" accent2="accent2" accent3="accent3" accent4="accent4" accent5="accent5" accent6="accent6" hlink="hlink" folHlink="folHlink"/>
    </a:extraClrScheme>
    <a:extraClrScheme>
      <a:clrScheme name="VDA Flaechenfarben 60%">
        <a:dk1>
          <a:sysClr val="windowText" lastClr="000000"/>
        </a:dk1>
        <a:lt1>
          <a:sysClr val="window" lastClr="FFFFFF"/>
        </a:lt1>
        <a:dk2>
          <a:srgbClr val="000000"/>
        </a:dk2>
        <a:lt2>
          <a:srgbClr val="A4B7BA"/>
        </a:lt2>
        <a:accent1>
          <a:srgbClr val="559D79"/>
        </a:accent1>
        <a:accent2>
          <a:srgbClr val="42909F"/>
        </a:accent2>
        <a:accent3>
          <a:srgbClr val="80959F"/>
        </a:accent3>
        <a:accent4>
          <a:srgbClr val="D49260"/>
        </a:accent4>
        <a:accent5>
          <a:srgbClr val="E3C771"/>
        </a:accent5>
        <a:accent6>
          <a:srgbClr val="FFFFFF"/>
        </a:accent6>
        <a:hlink>
          <a:srgbClr val="7C4E89"/>
        </a:hlink>
        <a:folHlink>
          <a:srgbClr val="B20A26"/>
        </a:folHlink>
      </a:clrScheme>
      <a:clrMap bg1="lt1" tx1="dk1" bg2="lt2" tx2="dk2" accent1="accent1" accent2="accent2" accent3="accent3" accent4="accent4" accent5="accent5" accent6="accent6" hlink="hlink" folHlink="folHlink"/>
    </a:extraClrScheme>
    <a:extraClrScheme>
      <a:clrScheme name="VDA Flaechenfarben 80%">
        <a:dk1>
          <a:sysClr val="windowText" lastClr="000000"/>
        </a:dk1>
        <a:lt1>
          <a:sysClr val="window" lastClr="FFFFFF"/>
        </a:lt1>
        <a:dk2>
          <a:srgbClr val="000000"/>
        </a:dk2>
        <a:lt2>
          <a:srgbClr val="A4B7BA"/>
        </a:lt2>
        <a:accent1>
          <a:srgbClr val="008155"/>
        </a:accent1>
        <a:accent2>
          <a:srgbClr val="007081"/>
        </a:accent2>
        <a:accent3>
          <a:srgbClr val="5A727B"/>
        </a:accent3>
        <a:accent4>
          <a:srgbClr val="C56F32"/>
        </a:accent4>
        <a:accent5>
          <a:srgbClr val="D8B63B"/>
        </a:accent5>
        <a:accent6>
          <a:srgbClr val="FFFFFF"/>
        </a:accent6>
        <a:hlink>
          <a:srgbClr val="7C4E89"/>
        </a:hlink>
        <a:folHlink>
          <a:srgbClr val="B20A26"/>
        </a:folHlink>
      </a:clrScheme>
      <a:clrMap bg1="lt1" tx1="dk1" bg2="lt2" tx2="dk2" accent1="accent1" accent2="accent2" accent3="accent3" accent4="accent4" accent5="accent5" accent6="accent6" hlink="hlink" folHlink="folHlink"/>
    </a:extraClrScheme>
    <a:extraClrScheme>
      <a:clrScheme name="VDA Linienfarben">
        <a:dk1>
          <a:srgbClr val="000000"/>
        </a:dk1>
        <a:lt1>
          <a:srgbClr val="FFFFFF"/>
        </a:lt1>
        <a:dk2>
          <a:srgbClr val="000000"/>
        </a:dk2>
        <a:lt2>
          <a:srgbClr val="808080"/>
        </a:lt2>
        <a:accent1>
          <a:srgbClr val="007C2E"/>
        </a:accent1>
        <a:accent2>
          <a:srgbClr val="0088C0"/>
        </a:accent2>
        <a:accent3>
          <a:srgbClr val="C75809"/>
        </a:accent3>
        <a:accent4>
          <a:srgbClr val="C29D00"/>
        </a:accent4>
        <a:accent5>
          <a:srgbClr val="AE0C12"/>
        </a:accent5>
        <a:accent6>
          <a:srgbClr val="7CB289"/>
        </a:accent6>
        <a:hlink>
          <a:srgbClr val="42909F"/>
        </a:hlink>
        <a:folHlink>
          <a:srgbClr val="85B4BF"/>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blank</Template>
  <TotalTime>0</TotalTime>
  <Words>881</Words>
  <Application>Microsoft Office PowerPoint</Application>
  <PresentationFormat>Personnalisé</PresentationFormat>
  <Paragraphs>174</Paragraphs>
  <Slides>16</Slides>
  <Notes>0</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16</vt:i4>
      </vt:variant>
    </vt:vector>
  </HeadingPairs>
  <TitlesOfParts>
    <vt:vector size="21" baseType="lpstr">
      <vt:lpstr>Arial</vt:lpstr>
      <vt:lpstr>Imago Pro Book</vt:lpstr>
      <vt:lpstr>Times</vt:lpstr>
      <vt:lpstr>ヒラギノ角ゴ Pro W3</vt:lpstr>
      <vt:lpstr>Blank</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2017-10-27T12:10:13Z</dcterms:created>
  <dcterms:modified xsi:type="dcterms:W3CDTF">2019-03-01T13:00:05Z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a5eeb3e6-85f8-4106-953e-4f1eacb9bdc3_Enabled">
    <vt:lpwstr>True</vt:lpwstr>
  </property>
  <property fmtid="{D5CDD505-2E9C-101B-9397-08002B2CF9AE}" pid="3" name="MSIP_Label_a5eeb3e6-85f8-4106-953e-4f1eacb9bdc3_SiteId">
    <vt:lpwstr>d6b0bbee-7cd9-4d60-bce6-4a67b543e2ae</vt:lpwstr>
  </property>
  <property fmtid="{D5CDD505-2E9C-101B-9397-08002B2CF9AE}" pid="4" name="MSIP_Label_a5eeb3e6-85f8-4106-953e-4f1eacb9bdc3_Owner">
    <vt:lpwstr>irina.dausse@renault.com</vt:lpwstr>
  </property>
  <property fmtid="{D5CDD505-2E9C-101B-9397-08002B2CF9AE}" pid="5" name="MSIP_Label_a5eeb3e6-85f8-4106-953e-4f1eacb9bdc3_SetDate">
    <vt:lpwstr>2019-02-28T14:55:30.6935694Z</vt:lpwstr>
  </property>
  <property fmtid="{D5CDD505-2E9C-101B-9397-08002B2CF9AE}" pid="6" name="MSIP_Label_a5eeb3e6-85f8-4106-953e-4f1eacb9bdc3_Name">
    <vt:lpwstr>Confidential C</vt:lpwstr>
  </property>
  <property fmtid="{D5CDD505-2E9C-101B-9397-08002B2CF9AE}" pid="7" name="MSIP_Label_a5eeb3e6-85f8-4106-953e-4f1eacb9bdc3_Application">
    <vt:lpwstr>Microsoft Azure Information Protection</vt:lpwstr>
  </property>
  <property fmtid="{D5CDD505-2E9C-101B-9397-08002B2CF9AE}" pid="8" name="MSIP_Label_a5eeb3e6-85f8-4106-953e-4f1eacb9bdc3_Extended_MSFT_Method">
    <vt:lpwstr>Automatic</vt:lpwstr>
  </property>
  <property fmtid="{D5CDD505-2E9C-101B-9397-08002B2CF9AE}" pid="9" name="MSIP_Label_fd1c0902-ed92-4fed-896d-2e7725de02d4_Enabled">
    <vt:lpwstr>True</vt:lpwstr>
  </property>
  <property fmtid="{D5CDD505-2E9C-101B-9397-08002B2CF9AE}" pid="10" name="MSIP_Label_fd1c0902-ed92-4fed-896d-2e7725de02d4_SiteId">
    <vt:lpwstr>d6b0bbee-7cd9-4d60-bce6-4a67b543e2ae</vt:lpwstr>
  </property>
  <property fmtid="{D5CDD505-2E9C-101B-9397-08002B2CF9AE}" pid="11" name="MSIP_Label_fd1c0902-ed92-4fed-896d-2e7725de02d4_Owner">
    <vt:lpwstr>irina.dausse@renault.com</vt:lpwstr>
  </property>
  <property fmtid="{D5CDD505-2E9C-101B-9397-08002B2CF9AE}" pid="12" name="MSIP_Label_fd1c0902-ed92-4fed-896d-2e7725de02d4_SetDate">
    <vt:lpwstr>2019-02-28T14:55:30.6935694Z</vt:lpwstr>
  </property>
  <property fmtid="{D5CDD505-2E9C-101B-9397-08002B2CF9AE}" pid="13" name="MSIP_Label_fd1c0902-ed92-4fed-896d-2e7725de02d4_Name">
    <vt:lpwstr>Accessible to everybody</vt:lpwstr>
  </property>
  <property fmtid="{D5CDD505-2E9C-101B-9397-08002B2CF9AE}" pid="14" name="MSIP_Label_fd1c0902-ed92-4fed-896d-2e7725de02d4_Application">
    <vt:lpwstr>Microsoft Azure Information Protection</vt:lpwstr>
  </property>
  <property fmtid="{D5CDD505-2E9C-101B-9397-08002B2CF9AE}" pid="15" name="MSIP_Label_fd1c0902-ed92-4fed-896d-2e7725de02d4_Parent">
    <vt:lpwstr>a5eeb3e6-85f8-4106-953e-4f1eacb9bdc3</vt:lpwstr>
  </property>
  <property fmtid="{D5CDD505-2E9C-101B-9397-08002B2CF9AE}" pid="16" name="MSIP_Label_fd1c0902-ed92-4fed-896d-2e7725de02d4_Extended_MSFT_Method">
    <vt:lpwstr>Automatic</vt:lpwstr>
  </property>
  <property fmtid="{D5CDD505-2E9C-101B-9397-08002B2CF9AE}" pid="17" name="Sensitivity">
    <vt:lpwstr>Confidential C Accessible to everybody</vt:lpwstr>
  </property>
</Properties>
</file>