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6" r:id="rId2"/>
    <p:sldId id="364" r:id="rId3"/>
    <p:sldId id="377" r:id="rId4"/>
    <p:sldId id="380" r:id="rId5"/>
  </p:sldIdLst>
  <p:sldSz cx="9144000" cy="6858000" type="screen4x3"/>
  <p:notesSz cx="9939338" cy="68072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4" userDrawn="1">
          <p15:clr>
            <a:srgbClr val="A4A3A4"/>
          </p15:clr>
        </p15:guide>
        <p15:guide id="2" pos="313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00FF"/>
    <a:srgbClr val="0066FF"/>
    <a:srgbClr val="666699"/>
    <a:srgbClr val="6699FF"/>
    <a:srgbClr val="FF9933"/>
    <a:srgbClr val="1DA0E2"/>
    <a:srgbClr val="33CCFF"/>
    <a:srgbClr val="3399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770" autoAdjust="0"/>
  </p:normalViewPr>
  <p:slideViewPr>
    <p:cSldViewPr>
      <p:cViewPr varScale="1">
        <p:scale>
          <a:sx n="70" d="100"/>
          <a:sy n="70" d="100"/>
        </p:scale>
        <p:origin x="1810" y="62"/>
      </p:cViewPr>
      <p:guideLst>
        <p:guide orient="horz" pos="2160"/>
        <p:guide pos="2880"/>
      </p:guideLst>
    </p:cSldViewPr>
  </p:slideViewPr>
  <p:notesTextViewPr>
    <p:cViewPr>
      <p:scale>
        <a:sx n="100" d="100"/>
        <a:sy n="100" d="100"/>
      </p:scale>
      <p:origin x="0" y="0"/>
    </p:cViewPr>
  </p:notesTextViewPr>
  <p:notesViewPr>
    <p:cSldViewPr>
      <p:cViewPr varScale="1">
        <p:scale>
          <a:sx n="69" d="100"/>
          <a:sy n="69" d="100"/>
        </p:scale>
        <p:origin x="-2310" y="-96"/>
      </p:cViewPr>
      <p:guideLst>
        <p:guide orient="horz" pos="2144"/>
        <p:guide pos="313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1"/>
            <a:ext cx="4307046" cy="341542"/>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5629992" y="1"/>
            <a:ext cx="4307046" cy="341542"/>
          </a:xfrm>
          <a:prstGeom prst="rect">
            <a:avLst/>
          </a:prstGeom>
        </p:spPr>
        <p:txBody>
          <a:bodyPr vert="horz" lIns="91440" tIns="45720" rIns="91440" bIns="45720" rtlCol="0"/>
          <a:lstStyle>
            <a:lvl1pPr algn="r">
              <a:defRPr sz="1200"/>
            </a:lvl1pPr>
          </a:lstStyle>
          <a:p>
            <a:fld id="{3F8DC3D5-F959-405E-889A-A23AA0402A0C}" type="datetimeFigureOut">
              <a:rPr lang="ko-KR" altLang="en-US" smtClean="0"/>
              <a:t>2019-03-05</a:t>
            </a:fld>
            <a:endParaRPr lang="ko-KR" altLang="en-US"/>
          </a:p>
        </p:txBody>
      </p:sp>
      <p:sp>
        <p:nvSpPr>
          <p:cNvPr id="4" name="바닥글 개체 틀 3"/>
          <p:cNvSpPr>
            <a:spLocks noGrp="1"/>
          </p:cNvSpPr>
          <p:nvPr>
            <p:ph type="ftr" sz="quarter" idx="2"/>
          </p:nvPr>
        </p:nvSpPr>
        <p:spPr>
          <a:xfrm>
            <a:off x="0" y="6465659"/>
            <a:ext cx="4307046" cy="341541"/>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5629992" y="6465659"/>
            <a:ext cx="4307046" cy="341541"/>
          </a:xfrm>
          <a:prstGeom prst="rect">
            <a:avLst/>
          </a:prstGeom>
        </p:spPr>
        <p:txBody>
          <a:bodyPr vert="horz" lIns="91440" tIns="45720" rIns="91440" bIns="45720" rtlCol="0" anchor="b"/>
          <a:lstStyle>
            <a:lvl1pPr algn="r">
              <a:defRPr sz="1200"/>
            </a:lvl1pPr>
          </a:lstStyle>
          <a:p>
            <a:fld id="{D65C6526-6DDC-445A-B1C7-1ABE193018F7}" type="slidenum">
              <a:rPr lang="ko-KR" altLang="en-US" smtClean="0"/>
              <a:t>‹N°›</a:t>
            </a:fld>
            <a:endParaRPr lang="ko-KR" altLang="en-US"/>
          </a:p>
        </p:txBody>
      </p:sp>
    </p:spTree>
    <p:extLst>
      <p:ext uri="{BB962C8B-B14F-4D97-AF65-F5344CB8AC3E}">
        <p14:creationId xmlns:p14="http://schemas.microsoft.com/office/powerpoint/2010/main" val="3103644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5629992" y="0"/>
            <a:ext cx="4307046" cy="340360"/>
          </a:xfrm>
          <a:prstGeom prst="rect">
            <a:avLst/>
          </a:prstGeom>
        </p:spPr>
        <p:txBody>
          <a:bodyPr vert="horz" lIns="91440" tIns="45720" rIns="91440" bIns="45720" rtlCol="0"/>
          <a:lstStyle>
            <a:lvl1pPr algn="r">
              <a:defRPr sz="1200"/>
            </a:lvl1pPr>
          </a:lstStyle>
          <a:p>
            <a:fld id="{2333DA93-F5AA-4839-89F8-A0060078787E}" type="datetimeFigureOut">
              <a:rPr lang="ko-KR" altLang="en-US" smtClean="0"/>
              <a:pPr/>
              <a:t>2019-03-05</a:t>
            </a:fld>
            <a:endParaRPr lang="ko-KR" altLang="en-US"/>
          </a:p>
        </p:txBody>
      </p:sp>
      <p:sp>
        <p:nvSpPr>
          <p:cNvPr id="4" name="슬라이드 이미지 개체 틀 3"/>
          <p:cNvSpPr>
            <a:spLocks noGrp="1" noRot="1" noChangeAspect="1"/>
          </p:cNvSpPr>
          <p:nvPr>
            <p:ph type="sldImg" idx="2"/>
          </p:nvPr>
        </p:nvSpPr>
        <p:spPr>
          <a:xfrm>
            <a:off x="3267075" y="511175"/>
            <a:ext cx="3405188" cy="25527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993934" y="3233420"/>
            <a:ext cx="7951470" cy="3063240"/>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6465659"/>
            <a:ext cx="4307046" cy="34036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5629992" y="6465659"/>
            <a:ext cx="4307046" cy="340360"/>
          </a:xfrm>
          <a:prstGeom prst="rect">
            <a:avLst/>
          </a:prstGeom>
        </p:spPr>
        <p:txBody>
          <a:bodyPr vert="horz" lIns="91440" tIns="45720" rIns="91440" bIns="45720" rtlCol="0" anchor="b"/>
          <a:lstStyle>
            <a:lvl1pPr algn="r">
              <a:defRPr sz="1200"/>
            </a:lvl1pPr>
          </a:lstStyle>
          <a:p>
            <a:fld id="{5A2B19FF-16F4-4393-8C90-EE128B338BAD}" type="slidenum">
              <a:rPr lang="ko-KR" altLang="en-US" smtClean="0"/>
              <a:pPr/>
              <a:t>‹N°›</a:t>
            </a:fld>
            <a:endParaRPr lang="ko-KR" altLang="en-US"/>
          </a:p>
        </p:txBody>
      </p:sp>
    </p:spTree>
    <p:extLst>
      <p:ext uri="{BB962C8B-B14F-4D97-AF65-F5344CB8AC3E}">
        <p14:creationId xmlns:p14="http://schemas.microsoft.com/office/powerpoint/2010/main" val="3369857423"/>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5A2B19FF-16F4-4393-8C90-EE128B338BAD}" type="slidenum">
              <a:rPr lang="ko-KR" altLang="en-US" smtClean="0"/>
              <a:pPr/>
              <a:t>1</a:t>
            </a:fld>
            <a:endParaRPr lang="ko-KR" altLang="en-US"/>
          </a:p>
        </p:txBody>
      </p:sp>
    </p:spTree>
    <p:extLst>
      <p:ext uri="{BB962C8B-B14F-4D97-AF65-F5344CB8AC3E}">
        <p14:creationId xmlns:p14="http://schemas.microsoft.com/office/powerpoint/2010/main" val="4151445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10"/>
          </p:nvPr>
        </p:nvSpPr>
        <p:spPr/>
        <p:txBody>
          <a:bodyPr/>
          <a:lstStyle/>
          <a:p>
            <a:fld id="{5A2B19FF-16F4-4393-8C90-EE128B338BAD}" type="slidenum">
              <a:rPr lang="ko-KR" altLang="en-US" smtClean="0"/>
              <a:pPr/>
              <a:t>2</a:t>
            </a:fld>
            <a:endParaRPr lang="ko-KR" altLang="en-US"/>
          </a:p>
        </p:txBody>
      </p:sp>
    </p:spTree>
    <p:extLst>
      <p:ext uri="{BB962C8B-B14F-4D97-AF65-F5344CB8AC3E}">
        <p14:creationId xmlns:p14="http://schemas.microsoft.com/office/powerpoint/2010/main" val="3159171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5A2B19FF-16F4-4393-8C90-EE128B338BAD}" type="slidenum">
              <a:rPr lang="ko-KR" altLang="en-US" smtClean="0"/>
              <a:pPr/>
              <a:t>3</a:t>
            </a:fld>
            <a:endParaRPr lang="ko-KR" altLang="en-US"/>
          </a:p>
        </p:txBody>
      </p:sp>
    </p:spTree>
    <p:extLst>
      <p:ext uri="{BB962C8B-B14F-4D97-AF65-F5344CB8AC3E}">
        <p14:creationId xmlns:p14="http://schemas.microsoft.com/office/powerpoint/2010/main" val="3069335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a:t>마스터 제목 스타일 편집</a:t>
            </a:r>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6" name="슬라이드 번호 개체 틀 5"/>
          <p:cNvSpPr>
            <a:spLocks noGrp="1"/>
          </p:cNvSpPr>
          <p:nvPr>
            <p:ph type="sldNum" sz="quarter" idx="12"/>
          </p:nvPr>
        </p:nvSpPr>
        <p:spPr>
          <a:xfrm>
            <a:off x="3347864" y="6365863"/>
            <a:ext cx="2133600" cy="365125"/>
          </a:xfrm>
        </p:spPr>
        <p:txBody>
          <a:bodyPr/>
          <a:lstStyle/>
          <a:p>
            <a:fld id="{4BEDD84E-25D4-4983-8AA1-2863C96F08D9}" type="slidenum">
              <a:rPr lang="ko-KR" altLang="en-US" smtClean="0"/>
              <a:pPr/>
              <a:t>‹N°›</a:t>
            </a:fld>
            <a:endParaRPr lang="ko-KR" altLang="en-US"/>
          </a:p>
        </p:txBody>
      </p:sp>
      <p:pic>
        <p:nvPicPr>
          <p:cNvPr id="11" name="Picture 3"/>
          <p:cNvPicPr>
            <a:picLocks noChangeAspect="1" noChangeArrowheads="1"/>
          </p:cNvPicPr>
          <p:nvPr userDrawn="1"/>
        </p:nvPicPr>
        <p:blipFill>
          <a:blip r:embed="rId3" cstate="print"/>
          <a:srcRect/>
          <a:stretch>
            <a:fillRect/>
          </a:stretch>
        </p:blipFill>
        <p:spPr bwMode="auto">
          <a:xfrm>
            <a:off x="0" y="6327310"/>
            <a:ext cx="3131840" cy="495701"/>
          </a:xfrm>
          <a:prstGeom prst="rect">
            <a:avLst/>
          </a:prstGeom>
          <a:noFill/>
          <a:ln w="9525">
            <a:noFill/>
            <a:miter lim="800000"/>
            <a:headEnd/>
            <a:tailEnd/>
          </a:ln>
        </p:spPr>
      </p:pic>
      <p:pic>
        <p:nvPicPr>
          <p:cNvPr id="12" name="Picture 10" descr="C:\Users\기본\Desktop\국토교통부_영_좌우.jpg"/>
          <p:cNvPicPr>
            <a:picLocks noChangeAspect="1" noChangeArrowheads="1"/>
          </p:cNvPicPr>
          <p:nvPr userDrawn="1"/>
        </p:nvPicPr>
        <p:blipFill>
          <a:blip r:embed="rId4" cstate="print"/>
          <a:srcRect/>
          <a:stretch>
            <a:fillRect/>
          </a:stretch>
        </p:blipFill>
        <p:spPr bwMode="auto">
          <a:xfrm>
            <a:off x="6182632" y="6244753"/>
            <a:ext cx="2961368" cy="578258"/>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5" name="바닥글 개체 틀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5" name="바닥글 개체 틀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noFill/>
        </p:spPr>
        <p:txBody>
          <a:bodyPr/>
          <a:lstStyle/>
          <a:p>
            <a:r>
              <a:rPr lang="ko-KR" altLang="en-US" dirty="0"/>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슬라이드 번호 개체 틀 5"/>
          <p:cNvSpPr>
            <a:spLocks noGrp="1"/>
          </p:cNvSpPr>
          <p:nvPr>
            <p:ph type="sldNum" sz="quarter" idx="12"/>
          </p:nvPr>
        </p:nvSpPr>
        <p:spPr>
          <a:xfrm>
            <a:off x="4139952" y="6381328"/>
            <a:ext cx="477416" cy="365125"/>
          </a:xfrm>
        </p:spPr>
        <p:txBody>
          <a:bodyPr/>
          <a:lstStyle/>
          <a:p>
            <a:fld id="{4BEDD84E-25D4-4983-8AA1-2863C96F08D9}" type="slidenum">
              <a:rPr lang="ko-KR" altLang="en-US" smtClean="0"/>
              <a:pPr/>
              <a:t>‹N°›</a:t>
            </a:fld>
            <a:endParaRPr lang="ko-KR" altLang="en-US"/>
          </a:p>
        </p:txBody>
      </p:sp>
      <p:pic>
        <p:nvPicPr>
          <p:cNvPr id="11" name="Picture 3"/>
          <p:cNvPicPr>
            <a:picLocks noChangeAspect="1" noChangeArrowheads="1"/>
          </p:cNvPicPr>
          <p:nvPr userDrawn="1"/>
        </p:nvPicPr>
        <p:blipFill>
          <a:blip r:embed="rId3" cstate="print"/>
          <a:srcRect/>
          <a:stretch>
            <a:fillRect/>
          </a:stretch>
        </p:blipFill>
        <p:spPr bwMode="auto">
          <a:xfrm>
            <a:off x="0" y="6344618"/>
            <a:ext cx="2051720" cy="324742"/>
          </a:xfrm>
          <a:prstGeom prst="rect">
            <a:avLst/>
          </a:prstGeom>
          <a:noFill/>
          <a:ln w="9525">
            <a:noFill/>
            <a:miter lim="800000"/>
            <a:headEnd/>
            <a:tailEnd/>
          </a:ln>
        </p:spPr>
      </p:pic>
      <p:pic>
        <p:nvPicPr>
          <p:cNvPr id="12" name="Picture 10" descr="C:\Users\기본\Desktop\국토교통부_영_좌우.jpg"/>
          <p:cNvPicPr>
            <a:picLocks noChangeAspect="1" noChangeArrowheads="1"/>
          </p:cNvPicPr>
          <p:nvPr userDrawn="1"/>
        </p:nvPicPr>
        <p:blipFill>
          <a:blip r:embed="rId4" cstate="print"/>
          <a:srcRect/>
          <a:stretch>
            <a:fillRect/>
          </a:stretch>
        </p:blipFill>
        <p:spPr bwMode="auto">
          <a:xfrm>
            <a:off x="6876256" y="6244753"/>
            <a:ext cx="2267744" cy="442816"/>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5" name="바닥글 개체 틀 4"/>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‹N°›</a:t>
            </a:fld>
            <a:endParaRPr lang="ko-KR" altLang="en-US"/>
          </a:p>
        </p:txBody>
      </p:sp>
      <p:pic>
        <p:nvPicPr>
          <p:cNvPr id="7" name="Picture 3"/>
          <p:cNvPicPr>
            <a:picLocks noChangeAspect="1" noChangeArrowheads="1"/>
          </p:cNvPicPr>
          <p:nvPr userDrawn="1"/>
        </p:nvPicPr>
        <p:blipFill>
          <a:blip r:embed="rId2" cstate="print"/>
          <a:srcRect/>
          <a:stretch>
            <a:fillRect/>
          </a:stretch>
        </p:blipFill>
        <p:spPr bwMode="auto">
          <a:xfrm>
            <a:off x="0" y="6327310"/>
            <a:ext cx="3131840" cy="495701"/>
          </a:xfrm>
          <a:prstGeom prst="rect">
            <a:avLst/>
          </a:prstGeom>
          <a:noFill/>
          <a:ln w="9525">
            <a:noFill/>
            <a:miter lim="800000"/>
            <a:headEnd/>
            <a:tailEnd/>
          </a:ln>
        </p:spPr>
      </p:pic>
      <p:pic>
        <p:nvPicPr>
          <p:cNvPr id="8" name="Picture 10" descr="C:\Users\기본\Desktop\국토교통부_영_좌우.jpg"/>
          <p:cNvPicPr>
            <a:picLocks noChangeAspect="1" noChangeArrowheads="1"/>
          </p:cNvPicPr>
          <p:nvPr userDrawn="1"/>
        </p:nvPicPr>
        <p:blipFill>
          <a:blip r:embed="rId3" cstate="print"/>
          <a:srcRect/>
          <a:stretch>
            <a:fillRect/>
          </a:stretch>
        </p:blipFill>
        <p:spPr bwMode="auto">
          <a:xfrm>
            <a:off x="6182632" y="6244753"/>
            <a:ext cx="2961368" cy="578258"/>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6" name="바닥글 개체 틀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‹N°›</a:t>
            </a:fld>
            <a:endParaRPr lang="ko-KR" altLang="en-US"/>
          </a:p>
        </p:txBody>
      </p:sp>
      <p:pic>
        <p:nvPicPr>
          <p:cNvPr id="8" name="Picture 3"/>
          <p:cNvPicPr>
            <a:picLocks noChangeAspect="1" noChangeArrowheads="1"/>
          </p:cNvPicPr>
          <p:nvPr userDrawn="1"/>
        </p:nvPicPr>
        <p:blipFill>
          <a:blip r:embed="rId2" cstate="print"/>
          <a:srcRect/>
          <a:stretch>
            <a:fillRect/>
          </a:stretch>
        </p:blipFill>
        <p:spPr bwMode="auto">
          <a:xfrm>
            <a:off x="0" y="6327310"/>
            <a:ext cx="3131840" cy="495701"/>
          </a:xfrm>
          <a:prstGeom prst="rect">
            <a:avLst/>
          </a:prstGeom>
          <a:noFill/>
          <a:ln w="9525">
            <a:noFill/>
            <a:miter lim="800000"/>
            <a:headEnd/>
            <a:tailEnd/>
          </a:ln>
        </p:spPr>
      </p:pic>
      <p:pic>
        <p:nvPicPr>
          <p:cNvPr id="9" name="Picture 10" descr="C:\Users\기본\Desktop\국토교통부_영_좌우.jpg"/>
          <p:cNvPicPr>
            <a:picLocks noChangeAspect="1" noChangeArrowheads="1"/>
          </p:cNvPicPr>
          <p:nvPr userDrawn="1"/>
        </p:nvPicPr>
        <p:blipFill>
          <a:blip r:embed="rId3" cstate="print"/>
          <a:srcRect/>
          <a:stretch>
            <a:fillRect/>
          </a:stretch>
        </p:blipFill>
        <p:spPr bwMode="auto">
          <a:xfrm>
            <a:off x="6182632" y="6244753"/>
            <a:ext cx="2961368" cy="578258"/>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8" name="바닥글 개체 틀 7"/>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9" name="슬라이드 번호 개체 틀 8"/>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4" name="바닥글 개체 틀 3"/>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5" name="슬라이드 번호 개체 틀 4"/>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3" name="바닥글 개체 틀 2"/>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4" name="슬라이드 번호 개체 틀 3"/>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6" name="바닥글 개체 틀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a:xfrm>
            <a:off x="457200" y="6356350"/>
            <a:ext cx="2133600" cy="365125"/>
          </a:xfrm>
          <a:prstGeom prst="rect">
            <a:avLst/>
          </a:prstGeom>
        </p:spPr>
        <p:txBody>
          <a:bodyPr/>
          <a:lstStyle/>
          <a:p>
            <a:endParaRPr lang="ko-KR" altLang="en-US"/>
          </a:p>
        </p:txBody>
      </p:sp>
      <p:sp>
        <p:nvSpPr>
          <p:cNvPr id="6" name="바닥글 개체 틀 5"/>
          <p:cNvSpPr>
            <a:spLocks noGrp="1"/>
          </p:cNvSpPr>
          <p:nvPr>
            <p:ph type="ftr" sz="quarter" idx="11"/>
          </p:nvPr>
        </p:nvSpPr>
        <p:spPr>
          <a:xfrm>
            <a:off x="3124200" y="6356350"/>
            <a:ext cx="2895600" cy="365125"/>
          </a:xfrm>
          <a:prstGeom prst="rect">
            <a:avLst/>
          </a:prstGeom>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‹N°›</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2000" r="-12000"/>
          </a:stretch>
        </a:blipFill>
        <a:effectLst/>
      </p:bgPr>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DD84E-25D4-4983-8AA1-2863C96F08D9}" type="slidenum">
              <a:rPr lang="ko-KR" altLang="en-US" smtClean="0"/>
              <a:pPr/>
              <a:t>‹N°›</a:t>
            </a:fld>
            <a:endParaRPr lang="ko-KR"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0" y="1700808"/>
            <a:ext cx="9108504" cy="1800200"/>
          </a:xfrm>
        </p:spPr>
        <p:txBody>
          <a:bodyPr>
            <a:noAutofit/>
          </a:bodyPr>
          <a:lstStyle/>
          <a:p>
            <a:r>
              <a:rPr lang="en-US" altLang="ko-KR" sz="3600" b="1" dirty="0">
                <a:solidFill>
                  <a:schemeClr val="bg1"/>
                </a:solidFill>
                <a:latin typeface="Arial" pitchFamily="34" charset="0"/>
                <a:ea typeface="HY견고딕" pitchFamily="18" charset="-127"/>
                <a:cs typeface="Arial" pitchFamily="34" charset="0"/>
              </a:rPr>
              <a:t>Proposal for System Information Requirement with regard to Deployable Pedestrian Protection Systems</a:t>
            </a:r>
            <a:endParaRPr lang="ko-KR" altLang="en-US" sz="3600" b="1" dirty="0">
              <a:solidFill>
                <a:schemeClr val="bg1"/>
              </a:solidFill>
              <a:latin typeface="Arial" pitchFamily="34" charset="0"/>
              <a:ea typeface="HY견고딕" pitchFamily="18" charset="-127"/>
              <a:cs typeface="Arial" pitchFamily="34" charset="0"/>
            </a:endParaRPr>
          </a:p>
        </p:txBody>
      </p:sp>
      <p:sp>
        <p:nvSpPr>
          <p:cNvPr id="4" name="슬라이드 번호 개체 틀 3"/>
          <p:cNvSpPr>
            <a:spLocks noGrp="1"/>
          </p:cNvSpPr>
          <p:nvPr>
            <p:ph type="sldNum" sz="quarter" idx="12"/>
          </p:nvPr>
        </p:nvSpPr>
        <p:spPr>
          <a:xfrm>
            <a:off x="4499992" y="6381328"/>
            <a:ext cx="405408" cy="365125"/>
          </a:xfrm>
        </p:spPr>
        <p:txBody>
          <a:bodyPr/>
          <a:lstStyle/>
          <a:p>
            <a:fld id="{4BEDD84E-25D4-4983-8AA1-2863C96F08D9}" type="slidenum">
              <a:rPr lang="ko-KR" altLang="en-US" smtClean="0"/>
              <a:pPr/>
              <a:t>1</a:t>
            </a:fld>
            <a:endParaRPr lang="ko-KR" altLang="en-US"/>
          </a:p>
        </p:txBody>
      </p:sp>
      <p:sp>
        <p:nvSpPr>
          <p:cNvPr id="6" name="TextBox 5"/>
          <p:cNvSpPr txBox="1"/>
          <p:nvPr/>
        </p:nvSpPr>
        <p:spPr>
          <a:xfrm>
            <a:off x="4911954" y="3879339"/>
            <a:ext cx="5544616" cy="707886"/>
          </a:xfrm>
          <a:prstGeom prst="rect">
            <a:avLst/>
          </a:prstGeom>
          <a:noFill/>
        </p:spPr>
        <p:txBody>
          <a:bodyPr wrap="square" rtlCol="0">
            <a:spAutoFit/>
          </a:bodyPr>
          <a:lstStyle/>
          <a:p>
            <a:r>
              <a:rPr lang="en-US" altLang="ko-KR" sz="2000" dirty="0">
                <a:latin typeface="Arial" panose="020B0604020202020204" pitchFamily="34" charset="0"/>
                <a:ea typeface="HY헤드라인M" panose="02030600000101010101" pitchFamily="18" charset="-127"/>
                <a:cs typeface="Arial" panose="020B0604020202020204" pitchFamily="34" charset="0"/>
              </a:rPr>
              <a:t>4</a:t>
            </a:r>
            <a:r>
              <a:rPr lang="en-US" altLang="ko-KR" sz="2000" baseline="30000" dirty="0">
                <a:latin typeface="Arial" panose="020B0604020202020204" pitchFamily="34" charset="0"/>
                <a:ea typeface="HY헤드라인M" panose="02030600000101010101" pitchFamily="18" charset="-127"/>
                <a:cs typeface="Arial" panose="020B0604020202020204" pitchFamily="34" charset="0"/>
              </a:rPr>
              <a:t>th</a:t>
            </a:r>
            <a:r>
              <a:rPr lang="en-US" altLang="ko-KR" sz="2000" dirty="0">
                <a:latin typeface="Arial" panose="020B0604020202020204" pitchFamily="34" charset="0"/>
                <a:ea typeface="HY헤드라인M" panose="02030600000101010101" pitchFamily="18" charset="-127"/>
                <a:cs typeface="Arial" panose="020B0604020202020204" pitchFamily="34" charset="0"/>
              </a:rPr>
              <a:t> meeting, 12-14 March 2019</a:t>
            </a:r>
          </a:p>
          <a:p>
            <a:r>
              <a:rPr lang="en-US" altLang="ko-KR" sz="2000" dirty="0">
                <a:latin typeface="Arial" panose="020B0604020202020204" pitchFamily="34" charset="0"/>
                <a:ea typeface="HY헤드라인M" panose="02030600000101010101" pitchFamily="18" charset="-127"/>
                <a:cs typeface="Arial" panose="020B0604020202020204" pitchFamily="34" charset="0"/>
              </a:rPr>
              <a:t>OICA, Paris (France)</a:t>
            </a:r>
          </a:p>
        </p:txBody>
      </p:sp>
      <p:sp>
        <p:nvSpPr>
          <p:cNvPr id="7" name="부제목 2"/>
          <p:cNvSpPr>
            <a:spLocks noGrp="1"/>
          </p:cNvSpPr>
          <p:nvPr>
            <p:ph type="subTitle" idx="1"/>
          </p:nvPr>
        </p:nvSpPr>
        <p:spPr>
          <a:xfrm>
            <a:off x="791072" y="4936714"/>
            <a:ext cx="8352928" cy="1224136"/>
          </a:xfrm>
        </p:spPr>
        <p:txBody>
          <a:bodyPr>
            <a:noAutofit/>
          </a:bodyPr>
          <a:lstStyle/>
          <a:p>
            <a:pPr algn="r"/>
            <a:r>
              <a:rPr lang="en-US" altLang="ko-KR" sz="2000" dirty="0">
                <a:solidFill>
                  <a:srgbClr val="0066FF"/>
                </a:solidFill>
                <a:effectLst>
                  <a:outerShdw blurRad="38100" dist="38100" dir="2700000" algn="tl">
                    <a:srgbClr val="000000">
                      <a:alpha val="43137"/>
                    </a:srgbClr>
                  </a:outerShdw>
                </a:effectLst>
                <a:latin typeface="Arial" panose="020B0604020202020204" pitchFamily="34" charset="0"/>
                <a:ea typeface="MS Gothic" panose="020B0609070205080204" pitchFamily="49" charset="-128"/>
                <a:cs typeface="Arial" panose="020B0604020202020204" pitchFamily="34" charset="0"/>
              </a:rPr>
              <a:t>Ministry of Land, Infrastructure and Transport </a:t>
            </a:r>
          </a:p>
          <a:p>
            <a:pPr algn="r"/>
            <a:r>
              <a:rPr lang="en-US" altLang="ko-KR" sz="2000" dirty="0">
                <a:solidFill>
                  <a:schemeClr val="tx2">
                    <a:lumMod val="50000"/>
                  </a:schemeClr>
                </a:solidFill>
                <a:effectLst>
                  <a:outerShdw blurRad="38100" dist="38100" dir="2700000" algn="tl">
                    <a:srgbClr val="000000">
                      <a:alpha val="43137"/>
                    </a:srgbClr>
                  </a:outerShdw>
                </a:effectLst>
                <a:latin typeface="Arial" panose="020B0604020202020204" pitchFamily="34" charset="0"/>
                <a:ea typeface="MS Gothic" panose="020B0609070205080204" pitchFamily="49" charset="-128"/>
                <a:cs typeface="Arial" panose="020B0604020202020204" pitchFamily="34" charset="0"/>
              </a:rPr>
              <a:t>Korea Transportation Safety Authority, </a:t>
            </a:r>
          </a:p>
          <a:p>
            <a:pPr algn="r"/>
            <a:r>
              <a:rPr lang="en-US" altLang="ko-KR" sz="2000" dirty="0">
                <a:solidFill>
                  <a:schemeClr val="tx2">
                    <a:lumMod val="50000"/>
                  </a:schemeClr>
                </a:solidFill>
                <a:effectLst>
                  <a:outerShdw blurRad="38100" dist="38100" dir="2700000" algn="tl">
                    <a:srgbClr val="000000">
                      <a:alpha val="43137"/>
                    </a:srgbClr>
                  </a:outerShdw>
                </a:effectLst>
                <a:latin typeface="Arial" panose="020B0604020202020204" pitchFamily="34" charset="0"/>
                <a:ea typeface="MS Gothic" panose="020B0609070205080204" pitchFamily="49" charset="-128"/>
                <a:cs typeface="Arial" panose="020B0604020202020204" pitchFamily="34" charset="0"/>
              </a:rPr>
              <a:t> Korea Automobile Testing &amp; Research Institute </a:t>
            </a:r>
            <a:endParaRPr lang="ko-KR" altLang="en-US" sz="2000" dirty="0">
              <a:solidFill>
                <a:schemeClr val="tx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 name="Textfeld 8">
            <a:extLst>
              <a:ext uri="{FF2B5EF4-FFF2-40B4-BE49-F238E27FC236}">
                <a16:creationId xmlns:a16="http://schemas.microsoft.com/office/drawing/2014/main" id="{AF23D9A1-5719-469F-8005-65588ADAB088}"/>
              </a:ext>
            </a:extLst>
          </p:cNvPr>
          <p:cNvSpPr txBox="1"/>
          <p:nvPr/>
        </p:nvSpPr>
        <p:spPr>
          <a:xfrm>
            <a:off x="6732240" y="251917"/>
            <a:ext cx="2245324" cy="400110"/>
          </a:xfrm>
          <a:prstGeom prst="rect">
            <a:avLst/>
          </a:prstGeom>
          <a:noFill/>
          <a:ln>
            <a:solidFill>
              <a:schemeClr val="tx1"/>
            </a:solidFill>
          </a:ln>
        </p:spPr>
        <p:txBody>
          <a:bodyPr wrap="square" rtlCol="0">
            <a:spAutoFit/>
          </a:bodyPr>
          <a:lstStyle/>
          <a:p>
            <a:pPr algn="ctr"/>
            <a:r>
              <a:rPr lang="de-DE" sz="2000" b="1" dirty="0">
                <a:solidFill>
                  <a:schemeClr val="bg1"/>
                </a:solidFill>
              </a:rPr>
              <a:t>IWG-DPPS/4/04</a:t>
            </a:r>
            <a:endParaRPr lang="en-US" sz="2000" b="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251520" y="1988840"/>
            <a:ext cx="8640960" cy="1800200"/>
          </a:xfrm>
        </p:spPr>
        <p:txBody>
          <a:bodyPr>
            <a:normAutofit/>
          </a:bodyPr>
          <a:lstStyle/>
          <a:p>
            <a:pPr marL="0" indent="0">
              <a:buNone/>
            </a:pPr>
            <a:endParaRPr lang="en-US" altLang="ko-KR" sz="1600" b="1" dirty="0">
              <a:latin typeface="Arial" panose="020B0604020202020204" pitchFamily="34" charset="0"/>
              <a:cs typeface="Arial" panose="020B0604020202020204" pitchFamily="34" charset="0"/>
            </a:endParaRPr>
          </a:p>
          <a:p>
            <a:pPr marL="0" indent="0">
              <a:buNone/>
            </a:pPr>
            <a:r>
              <a:rPr lang="en-US" altLang="ko-KR" sz="1600" b="1" dirty="0">
                <a:latin typeface="Arial" panose="020B0604020202020204" pitchFamily="34" charset="0"/>
                <a:cs typeface="Arial" panose="020B0604020202020204" pitchFamily="34" charset="0"/>
              </a:rPr>
              <a:t>For tests with the deployable pedestrian protection system, all necessary information and data for conducting the tests as specified in this regulation shall be provided, such as HIT information, the system specification, and etc.</a:t>
            </a:r>
          </a:p>
          <a:p>
            <a:endParaRPr lang="en-US" altLang="ko-KR" sz="2400" dirty="0">
              <a:latin typeface="Arial" panose="020B0604020202020204" pitchFamily="34" charset="0"/>
              <a:ea typeface="굴림" panose="020B0600000101010101" pitchFamily="50" charset="-127"/>
              <a:cs typeface="Arial" panose="020B0604020202020204" pitchFamily="34" charset="0"/>
            </a:endParaRPr>
          </a:p>
          <a:p>
            <a:pPr marL="0" indent="0">
              <a:buNone/>
            </a:pPr>
            <a:endParaRPr lang="en-US" altLang="ko-KR" sz="2400" dirty="0">
              <a:latin typeface="Arial" panose="020B0604020202020204" pitchFamily="34" charset="0"/>
              <a:ea typeface="굴림" panose="020B0600000101010101" pitchFamily="50" charset="-127"/>
              <a:cs typeface="Arial" panose="020B0604020202020204" pitchFamily="34" charset="0"/>
            </a:endParaRPr>
          </a:p>
          <a:p>
            <a:pPr marL="0" indent="0">
              <a:buNone/>
            </a:pPr>
            <a:endParaRPr lang="en-US" altLang="ko-KR" sz="2400" dirty="0">
              <a:latin typeface="Arial" panose="020B0604020202020204" pitchFamily="34" charset="0"/>
              <a:ea typeface="굴림" panose="020B0600000101010101" pitchFamily="50" charset="-127"/>
              <a:cs typeface="Arial" panose="020B0604020202020204" pitchFamily="34" charset="0"/>
            </a:endParaRPr>
          </a:p>
        </p:txBody>
      </p:sp>
      <p:sp>
        <p:nvSpPr>
          <p:cNvPr id="4" name="슬라이드 번호 개체 틀 3"/>
          <p:cNvSpPr>
            <a:spLocks noGrp="1"/>
          </p:cNvSpPr>
          <p:nvPr>
            <p:ph type="sldNum" sz="quarter" idx="12"/>
          </p:nvPr>
        </p:nvSpPr>
        <p:spPr>
          <a:xfrm>
            <a:off x="4166592" y="6381328"/>
            <a:ext cx="477416" cy="365125"/>
          </a:xfrm>
        </p:spPr>
        <p:txBody>
          <a:bodyPr/>
          <a:lstStyle/>
          <a:p>
            <a:fld id="{4BEDD84E-25D4-4983-8AA1-2863C96F08D9}" type="slidenum">
              <a:rPr lang="ko-KR" altLang="en-US" smtClean="0">
                <a:latin typeface="Arial" panose="020B0604020202020204" pitchFamily="34" charset="0"/>
                <a:cs typeface="Arial" panose="020B0604020202020204" pitchFamily="34" charset="0"/>
              </a:rPr>
              <a:pPr/>
              <a:t>2</a:t>
            </a:fld>
            <a:endParaRPr lang="ko-KR" altLang="en-US">
              <a:latin typeface="Arial" panose="020B0604020202020204" pitchFamily="34" charset="0"/>
              <a:cs typeface="Arial" panose="020B0604020202020204" pitchFamily="34" charset="0"/>
            </a:endParaRPr>
          </a:p>
        </p:txBody>
      </p:sp>
      <p:sp>
        <p:nvSpPr>
          <p:cNvPr id="5" name="제목 1"/>
          <p:cNvSpPr>
            <a:spLocks noGrp="1"/>
          </p:cNvSpPr>
          <p:nvPr>
            <p:ph type="title"/>
          </p:nvPr>
        </p:nvSpPr>
        <p:spPr>
          <a:xfrm>
            <a:off x="0" y="44624"/>
            <a:ext cx="9144000" cy="1008112"/>
          </a:xfrm>
          <a:noFill/>
        </p:spPr>
        <p:txBody>
          <a:bodyPr>
            <a:normAutofit/>
          </a:bodyPr>
          <a:lstStyle/>
          <a:p>
            <a:r>
              <a:rPr lang="en-US" altLang="ko-KR" sz="4000" dirty="0">
                <a:solidFill>
                  <a:schemeClr val="bg1"/>
                </a:solidFill>
                <a:effectLst>
                  <a:outerShdw blurRad="38100" dist="38100" dir="2700000" algn="tl">
                    <a:srgbClr val="000000">
                      <a:alpha val="43137"/>
                    </a:srgbClr>
                  </a:outerShdw>
                </a:effectLst>
                <a:latin typeface="Arial" panose="020B0604020202020204" pitchFamily="34" charset="0"/>
                <a:ea typeface="HY견고딕" pitchFamily="18" charset="-127"/>
                <a:cs typeface="Arial" panose="020B0604020202020204" pitchFamily="34" charset="0"/>
              </a:rPr>
              <a:t>System Information Requirement</a:t>
            </a:r>
            <a:endParaRPr lang="ko-KR" altLang="en-US" sz="4000" dirty="0">
              <a:solidFill>
                <a:schemeClr val="bg1"/>
              </a:solidFill>
              <a:effectLst>
                <a:outerShdw blurRad="38100" dist="38100" dir="2700000" algn="tl">
                  <a:srgbClr val="000000">
                    <a:alpha val="43137"/>
                  </a:srgbClr>
                </a:outerShdw>
              </a:effectLst>
              <a:latin typeface="Arial" panose="020B0604020202020204" pitchFamily="34" charset="0"/>
              <a:ea typeface="HY견고딕" pitchFamily="18" charset="-127"/>
              <a:cs typeface="Arial" panose="020B0604020202020204" pitchFamily="34" charset="0"/>
            </a:endParaRPr>
          </a:p>
        </p:txBody>
      </p:sp>
      <p:sp>
        <p:nvSpPr>
          <p:cNvPr id="8" name="TextBox 7"/>
          <p:cNvSpPr txBox="1"/>
          <p:nvPr/>
        </p:nvSpPr>
        <p:spPr>
          <a:xfrm>
            <a:off x="0" y="1763524"/>
            <a:ext cx="2267744" cy="369332"/>
          </a:xfrm>
          <a:prstGeom prst="rect">
            <a:avLst/>
          </a:prstGeom>
          <a:noFill/>
        </p:spPr>
        <p:txBody>
          <a:bodyPr wrap="square" rtlCol="0">
            <a:spAutoFit/>
          </a:bodyPr>
          <a:lstStyle/>
          <a:p>
            <a:r>
              <a:rPr lang="en-US" altLang="ko-KR" dirty="0">
                <a:latin typeface="Arial" panose="020B0604020202020204" pitchFamily="34" charset="0"/>
                <a:cs typeface="Arial" panose="020B0604020202020204" pitchFamily="34" charset="0"/>
              </a:rPr>
              <a:t>Option 1 wording)</a:t>
            </a:r>
            <a:endParaRPr lang="ko-KR" altLang="en-US" dirty="0">
              <a:latin typeface="Arial" panose="020B0604020202020204" pitchFamily="34" charset="0"/>
              <a:cs typeface="Arial" panose="020B0604020202020204" pitchFamily="34" charset="0"/>
            </a:endParaRPr>
          </a:p>
        </p:txBody>
      </p:sp>
      <p:sp>
        <p:nvSpPr>
          <p:cNvPr id="9" name="내용 개체 틀 2"/>
          <p:cNvSpPr txBox="1">
            <a:spLocks/>
          </p:cNvSpPr>
          <p:nvPr/>
        </p:nvSpPr>
        <p:spPr>
          <a:xfrm>
            <a:off x="251520" y="4221088"/>
            <a:ext cx="8640960" cy="1800200"/>
          </a:xfrm>
          <a:prstGeom prst="rect">
            <a:avLst/>
          </a:prstGeom>
        </p:spPr>
        <p:txBody>
          <a:bodyPr vert="horz" lIns="91440" tIns="45720" rIns="91440" bIns="45720" rtlCol="0">
            <a:normAutofit/>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altLang="ko-KR" sz="1600" b="1" dirty="0">
              <a:latin typeface="Arial" panose="020B0604020202020204" pitchFamily="34" charset="0"/>
              <a:cs typeface="Arial" panose="020B0604020202020204" pitchFamily="34" charset="0"/>
            </a:endParaRPr>
          </a:p>
          <a:p>
            <a:pPr marL="0" indent="0">
              <a:buFont typeface="Arial" pitchFamily="34" charset="0"/>
              <a:buNone/>
            </a:pPr>
            <a:r>
              <a:rPr lang="en-US" altLang="ko-KR" sz="1600" b="1" dirty="0">
                <a:latin typeface="Arial" panose="020B0604020202020204" pitchFamily="34" charset="0"/>
                <a:cs typeface="Arial" panose="020B0604020202020204" pitchFamily="34" charset="0"/>
              </a:rPr>
              <a:t>If the vehicle is fitted with the deployable pedestrian protection system, all necessary information and data for conducting the tests as specified in this regulation shall be provided, such as HIT information, the system specification, and etc.</a:t>
            </a:r>
          </a:p>
          <a:p>
            <a:endParaRPr lang="en-US" altLang="ko-KR" sz="2400" dirty="0">
              <a:latin typeface="Arial" panose="020B0604020202020204" pitchFamily="34" charset="0"/>
              <a:ea typeface="굴림" panose="020B0600000101010101" pitchFamily="50" charset="-127"/>
              <a:cs typeface="Arial" panose="020B0604020202020204" pitchFamily="34" charset="0"/>
            </a:endParaRPr>
          </a:p>
          <a:p>
            <a:pPr marL="0" indent="0">
              <a:buFont typeface="Arial" pitchFamily="34" charset="0"/>
              <a:buNone/>
            </a:pPr>
            <a:endParaRPr lang="en-US" altLang="ko-KR" sz="2400" dirty="0">
              <a:latin typeface="Arial" panose="020B0604020202020204" pitchFamily="34" charset="0"/>
              <a:ea typeface="굴림" panose="020B0600000101010101" pitchFamily="50" charset="-127"/>
              <a:cs typeface="Arial" panose="020B0604020202020204" pitchFamily="34" charset="0"/>
            </a:endParaRPr>
          </a:p>
          <a:p>
            <a:pPr marL="0" indent="0">
              <a:buFont typeface="Arial" pitchFamily="34" charset="0"/>
              <a:buNone/>
            </a:pPr>
            <a:endParaRPr lang="en-US" altLang="ko-KR" sz="2400" dirty="0">
              <a:latin typeface="Arial" panose="020B0604020202020204" pitchFamily="34" charset="0"/>
              <a:ea typeface="굴림" panose="020B0600000101010101" pitchFamily="50" charset="-127"/>
              <a:cs typeface="Arial" panose="020B0604020202020204" pitchFamily="34" charset="0"/>
            </a:endParaRPr>
          </a:p>
        </p:txBody>
      </p:sp>
      <p:sp>
        <p:nvSpPr>
          <p:cNvPr id="10" name="TextBox 9"/>
          <p:cNvSpPr txBox="1"/>
          <p:nvPr/>
        </p:nvSpPr>
        <p:spPr>
          <a:xfrm>
            <a:off x="0" y="4005064"/>
            <a:ext cx="2555776" cy="369332"/>
          </a:xfrm>
          <a:prstGeom prst="rect">
            <a:avLst/>
          </a:prstGeom>
          <a:noFill/>
        </p:spPr>
        <p:txBody>
          <a:bodyPr wrap="square" rtlCol="0">
            <a:spAutoFit/>
          </a:bodyPr>
          <a:lstStyle/>
          <a:p>
            <a:r>
              <a:rPr lang="en-US" altLang="ko-KR" dirty="0">
                <a:latin typeface="Arial" panose="020B0604020202020204" pitchFamily="34" charset="0"/>
                <a:cs typeface="Arial" panose="020B0604020202020204" pitchFamily="34" charset="0"/>
              </a:rPr>
              <a:t>Option 2 wording)</a:t>
            </a:r>
            <a:endParaRPr lang="ko-KR" altLang="en-US" dirty="0">
              <a:latin typeface="Arial" panose="020B0604020202020204" pitchFamily="34" charset="0"/>
              <a:cs typeface="Arial" panose="020B0604020202020204" pitchFamily="34" charset="0"/>
            </a:endParaRPr>
          </a:p>
        </p:txBody>
      </p:sp>
      <p:sp>
        <p:nvSpPr>
          <p:cNvPr id="11" name="Textfeld 8">
            <a:extLst>
              <a:ext uri="{FF2B5EF4-FFF2-40B4-BE49-F238E27FC236}">
                <a16:creationId xmlns:a16="http://schemas.microsoft.com/office/drawing/2014/main" id="{B7BF96D1-CA69-43C6-A232-D24EA672C525}"/>
              </a:ext>
            </a:extLst>
          </p:cNvPr>
          <p:cNvSpPr txBox="1"/>
          <p:nvPr/>
        </p:nvSpPr>
        <p:spPr>
          <a:xfrm>
            <a:off x="6885898" y="-11495"/>
            <a:ext cx="2245324" cy="400110"/>
          </a:xfrm>
          <a:prstGeom prst="rect">
            <a:avLst/>
          </a:prstGeom>
          <a:noFill/>
          <a:ln>
            <a:solidFill>
              <a:schemeClr val="tx1"/>
            </a:solidFill>
          </a:ln>
        </p:spPr>
        <p:txBody>
          <a:bodyPr wrap="square" rtlCol="0">
            <a:spAutoFit/>
          </a:bodyPr>
          <a:lstStyle/>
          <a:p>
            <a:pPr algn="ctr"/>
            <a:r>
              <a:rPr lang="de-DE" sz="2000" b="1" dirty="0">
                <a:solidFill>
                  <a:schemeClr val="bg1"/>
                </a:solidFill>
              </a:rPr>
              <a:t>IWG-DPPS/4/04</a:t>
            </a:r>
            <a:endParaRPr lang="en-US" sz="2000" b="1" dirty="0">
              <a:solidFill>
                <a:schemeClr val="bg1"/>
              </a:solidFill>
            </a:endParaRPr>
          </a:p>
        </p:txBody>
      </p:sp>
    </p:spTree>
    <p:extLst>
      <p:ext uri="{BB962C8B-B14F-4D97-AF65-F5344CB8AC3E}">
        <p14:creationId xmlns:p14="http://schemas.microsoft.com/office/powerpoint/2010/main" val="402929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3</a:t>
            </a:fld>
            <a:endParaRPr lang="ko-KR" altLang="en-US">
              <a:latin typeface="Arial" panose="020B0604020202020204" pitchFamily="34" charset="0"/>
              <a:cs typeface="Arial" panose="020B0604020202020204" pitchFamily="34" charset="0"/>
            </a:endParaRPr>
          </a:p>
        </p:txBody>
      </p:sp>
      <p:sp>
        <p:nvSpPr>
          <p:cNvPr id="5" name="제목 1"/>
          <p:cNvSpPr>
            <a:spLocks noGrp="1"/>
          </p:cNvSpPr>
          <p:nvPr>
            <p:ph type="title"/>
          </p:nvPr>
        </p:nvSpPr>
        <p:spPr>
          <a:xfrm>
            <a:off x="0" y="44624"/>
            <a:ext cx="9144000" cy="1008112"/>
          </a:xfrm>
          <a:noFill/>
        </p:spPr>
        <p:txBody>
          <a:bodyPr>
            <a:normAutofit/>
          </a:bodyPr>
          <a:lstStyle/>
          <a:p>
            <a:r>
              <a:rPr lang="en-US" altLang="ko-KR" sz="4000" dirty="0">
                <a:solidFill>
                  <a:schemeClr val="bg1"/>
                </a:solidFill>
                <a:effectLst>
                  <a:outerShdw blurRad="38100" dist="38100" dir="2700000" algn="tl">
                    <a:srgbClr val="000000">
                      <a:alpha val="43137"/>
                    </a:srgbClr>
                  </a:outerShdw>
                </a:effectLst>
                <a:latin typeface="Arial" panose="020B0604020202020204" pitchFamily="34" charset="0"/>
                <a:ea typeface="HY견고딕" pitchFamily="18" charset="-127"/>
                <a:cs typeface="Arial" panose="020B0604020202020204" pitchFamily="34" charset="0"/>
              </a:rPr>
              <a:t>System Information Requirement</a:t>
            </a:r>
            <a:endParaRPr lang="ko-KR" altLang="en-US" sz="4000" dirty="0">
              <a:solidFill>
                <a:schemeClr val="bg1"/>
              </a:solidFill>
              <a:effectLst>
                <a:outerShdw blurRad="38100" dist="38100" dir="2700000" algn="tl">
                  <a:srgbClr val="000000">
                    <a:alpha val="43137"/>
                  </a:srgbClr>
                </a:outerShdw>
              </a:effectLst>
              <a:latin typeface="Arial" panose="020B0604020202020204" pitchFamily="34" charset="0"/>
              <a:ea typeface="HY견고딕" pitchFamily="18" charset="-127"/>
              <a:cs typeface="Arial" panose="020B0604020202020204" pitchFamily="34" charset="0"/>
            </a:endParaRPr>
          </a:p>
        </p:txBody>
      </p:sp>
      <p:sp>
        <p:nvSpPr>
          <p:cNvPr id="7" name="직사각형 6"/>
          <p:cNvSpPr/>
          <p:nvPr/>
        </p:nvSpPr>
        <p:spPr>
          <a:xfrm>
            <a:off x="287524" y="1628800"/>
            <a:ext cx="8568952" cy="122413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ko-KR" b="1" dirty="0">
                <a:latin typeface="Arial" panose="020B0604020202020204" pitchFamily="34" charset="0"/>
                <a:cs typeface="Arial" panose="020B0604020202020204" pitchFamily="34" charset="0"/>
              </a:rPr>
              <a:t>* HIT information</a:t>
            </a:r>
          </a:p>
          <a:p>
            <a:r>
              <a:rPr lang="en-US" altLang="ko-KR" b="1" dirty="0">
                <a:latin typeface="Arial" panose="020B0604020202020204" pitchFamily="34" charset="0"/>
                <a:cs typeface="Arial" panose="020B0604020202020204" pitchFamily="34" charset="0"/>
              </a:rPr>
              <a:t> - HIT &amp; WAD relation</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(6 </a:t>
            </a:r>
            <a:r>
              <a:rPr lang="en-US" altLang="ko-KR" b="1" dirty="0" err="1">
                <a:latin typeface="Arial" panose="020B0604020202020204" pitchFamily="34" charset="0"/>
                <a:cs typeface="Arial" panose="020B0604020202020204" pitchFamily="34" charset="0"/>
              </a:rPr>
              <a:t>yo</a:t>
            </a:r>
            <a:r>
              <a:rPr lang="en-US" altLang="ko-KR" b="1" dirty="0">
                <a:latin typeface="Arial" panose="020B0604020202020204" pitchFamily="34" charset="0"/>
                <a:cs typeface="Arial" panose="020B0604020202020204" pitchFamily="34" charset="0"/>
              </a:rPr>
              <a:t>, 5</a:t>
            </a:r>
            <a:r>
              <a:rPr lang="en-US" altLang="ko-KR" b="1" baseline="30000" dirty="0">
                <a:latin typeface="Arial" panose="020B0604020202020204" pitchFamily="34" charset="0"/>
                <a:cs typeface="Arial" panose="020B0604020202020204" pitchFamily="34" charset="0"/>
              </a:rPr>
              <a:t>th </a:t>
            </a:r>
            <a:r>
              <a:rPr lang="en-US" altLang="ko-KR" b="1" dirty="0">
                <a:latin typeface="Arial" panose="020B0604020202020204" pitchFamily="34" charset="0"/>
                <a:cs typeface="Arial" panose="020B0604020202020204" pitchFamily="34" charset="0"/>
              </a:rPr>
              <a:t>female, 50</a:t>
            </a:r>
            <a:r>
              <a:rPr lang="en-US" altLang="ko-KR" b="1" baseline="30000" dirty="0">
                <a:latin typeface="Arial" panose="020B0604020202020204" pitchFamily="34" charset="0"/>
                <a:cs typeface="Arial" panose="020B0604020202020204" pitchFamily="34" charset="0"/>
              </a:rPr>
              <a:t>th </a:t>
            </a:r>
            <a:r>
              <a:rPr lang="en-US" altLang="ko-KR" b="1" dirty="0">
                <a:latin typeface="Arial" panose="020B0604020202020204" pitchFamily="34" charset="0"/>
                <a:cs typeface="Arial" panose="020B0604020202020204" pitchFamily="34" charset="0"/>
              </a:rPr>
              <a:t>male, 95</a:t>
            </a:r>
            <a:r>
              <a:rPr lang="en-US" altLang="ko-KR" b="1" baseline="30000" dirty="0">
                <a:latin typeface="Arial" panose="020B0604020202020204" pitchFamily="34" charset="0"/>
                <a:cs typeface="Arial" panose="020B0604020202020204" pitchFamily="34" charset="0"/>
              </a:rPr>
              <a:t>th</a:t>
            </a:r>
            <a:r>
              <a:rPr lang="en-US" altLang="ko-KR" b="1" dirty="0">
                <a:latin typeface="Arial" panose="020B0604020202020204" pitchFamily="34" charset="0"/>
                <a:cs typeface="Arial" panose="020B0604020202020204" pitchFamily="34" charset="0"/>
              </a:rPr>
              <a:t> male)</a:t>
            </a:r>
            <a:endParaRPr lang="ko-KR" altLang="en-US" b="1" dirty="0">
              <a:latin typeface="Arial" panose="020B0604020202020204" pitchFamily="34" charset="0"/>
              <a:cs typeface="Arial" panose="020B0604020202020204" pitchFamily="34" charset="0"/>
            </a:endParaRPr>
          </a:p>
          <a:p>
            <a:r>
              <a:rPr lang="en-US" altLang="ko-KR" b="1" dirty="0">
                <a:latin typeface="Arial" panose="020B0604020202020204" pitchFamily="34" charset="0"/>
                <a:cs typeface="Arial" panose="020B0604020202020204" pitchFamily="34" charset="0"/>
              </a:rPr>
              <a:t> - Documentary rationale and evidence</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data (numerical simulation, physical</a:t>
            </a:r>
          </a:p>
          <a:p>
            <a:r>
              <a:rPr lang="en-US" altLang="ko-KR" b="1" dirty="0">
                <a:latin typeface="Arial" panose="020B0604020202020204" pitchFamily="34" charset="0"/>
                <a:cs typeface="Arial" panose="020B0604020202020204" pitchFamily="34" charset="0"/>
              </a:rPr>
              <a:t>   testing)</a:t>
            </a:r>
          </a:p>
        </p:txBody>
      </p:sp>
      <p:sp>
        <p:nvSpPr>
          <p:cNvPr id="8" name="직사각형 7"/>
          <p:cNvSpPr/>
          <p:nvPr/>
        </p:nvSpPr>
        <p:spPr>
          <a:xfrm>
            <a:off x="287524" y="3356992"/>
            <a:ext cx="8568952" cy="172819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ko-KR" b="1" dirty="0">
                <a:latin typeface="Arial" panose="020B0604020202020204" pitchFamily="34" charset="0"/>
                <a:cs typeface="Arial" panose="020B0604020202020204" pitchFamily="34" charset="0"/>
              </a:rPr>
              <a:t>* System specification</a:t>
            </a:r>
            <a:endParaRPr lang="ko-KR" altLang="en-US" b="1" dirty="0">
              <a:latin typeface="Arial" panose="020B0604020202020204" pitchFamily="34" charset="0"/>
              <a:cs typeface="Arial" panose="020B0604020202020204" pitchFamily="34" charset="0"/>
            </a:endParaRPr>
          </a:p>
          <a:p>
            <a:r>
              <a:rPr lang="en-US" altLang="ko-KR" b="1" dirty="0">
                <a:latin typeface="Arial" panose="020B0604020202020204" pitchFamily="34" charset="0"/>
                <a:cs typeface="Arial" panose="020B0604020202020204" pitchFamily="34" charset="0"/>
              </a:rPr>
              <a:t>- Sensing information</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 Type (pressure, optical, vision…), Sensor location, </a:t>
            </a:r>
          </a:p>
          <a:p>
            <a:r>
              <a:rPr lang="en-US" altLang="ko-KR" b="1" dirty="0">
                <a:latin typeface="Arial" panose="020B0604020202020204" pitchFamily="34" charset="0"/>
                <a:cs typeface="Arial" panose="020B0604020202020204" pitchFamily="34" charset="0"/>
              </a:rPr>
              <a:t>  Operation process</a:t>
            </a:r>
            <a:endParaRPr lang="ko-KR" altLang="en-US" b="1" dirty="0">
              <a:latin typeface="Arial" panose="020B0604020202020204" pitchFamily="34" charset="0"/>
              <a:cs typeface="Arial" panose="020B0604020202020204" pitchFamily="34" charset="0"/>
            </a:endParaRPr>
          </a:p>
          <a:p>
            <a:r>
              <a:rPr lang="en-US" altLang="ko-KR" b="1" dirty="0">
                <a:latin typeface="Arial" panose="020B0604020202020204" pitchFamily="34" charset="0"/>
                <a:cs typeface="Arial" panose="020B0604020202020204" pitchFamily="34" charset="0"/>
              </a:rPr>
              <a:t>- Deployment information</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 Component description (actuator, hinge...), </a:t>
            </a:r>
          </a:p>
          <a:p>
            <a:r>
              <a:rPr lang="en-US" altLang="ko-KR" b="1" dirty="0">
                <a:latin typeface="Arial" panose="020B0604020202020204" pitchFamily="34" charset="0"/>
                <a:cs typeface="Arial" panose="020B0604020202020204" pitchFamily="34" charset="0"/>
              </a:rPr>
              <a:t>  Mechanism explanation, Intended deployment height information,   </a:t>
            </a:r>
          </a:p>
          <a:p>
            <a:r>
              <a:rPr lang="en-US" altLang="ko-KR" b="1" dirty="0">
                <a:latin typeface="Arial" panose="020B0604020202020204" pitchFamily="34" charset="0"/>
                <a:cs typeface="Arial" panose="020B0604020202020204" pitchFamily="34" charset="0"/>
              </a:rPr>
              <a:t>  Operating range, TRT (ST+DT) information </a:t>
            </a:r>
            <a:endParaRPr lang="ko-KR" altLang="en-US" b="1" dirty="0">
              <a:latin typeface="Arial" panose="020B0604020202020204" pitchFamily="34" charset="0"/>
              <a:cs typeface="Arial" panose="020B0604020202020204" pitchFamily="34" charset="0"/>
            </a:endParaRPr>
          </a:p>
        </p:txBody>
      </p:sp>
      <p:sp>
        <p:nvSpPr>
          <p:cNvPr id="10" name="직사각형 9"/>
          <p:cNvSpPr/>
          <p:nvPr/>
        </p:nvSpPr>
        <p:spPr>
          <a:xfrm>
            <a:off x="287524" y="5517232"/>
            <a:ext cx="8568952"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ko-KR" b="1" dirty="0">
                <a:latin typeface="Arial" panose="020B0604020202020204" pitchFamily="34" charset="0"/>
                <a:cs typeface="Arial" panose="020B0604020202020204" pitchFamily="34" charset="0"/>
              </a:rPr>
              <a:t>* etc.</a:t>
            </a:r>
          </a:p>
          <a:p>
            <a:r>
              <a:rPr lang="en-US" altLang="ko-KR" b="1" dirty="0">
                <a:latin typeface="Arial" panose="020B0604020202020204" pitchFamily="34" charset="0"/>
                <a:cs typeface="Arial" panose="020B0604020202020204" pitchFamily="34" charset="0"/>
              </a:rPr>
              <a:t>- Other information</a:t>
            </a:r>
          </a:p>
        </p:txBody>
      </p:sp>
      <p:sp>
        <p:nvSpPr>
          <p:cNvPr id="9" name="Textfeld 8">
            <a:extLst>
              <a:ext uri="{FF2B5EF4-FFF2-40B4-BE49-F238E27FC236}">
                <a16:creationId xmlns:a16="http://schemas.microsoft.com/office/drawing/2014/main" id="{68A8BCE0-882B-4894-B74E-182B259D71EE}"/>
              </a:ext>
            </a:extLst>
          </p:cNvPr>
          <p:cNvSpPr txBox="1"/>
          <p:nvPr/>
        </p:nvSpPr>
        <p:spPr>
          <a:xfrm>
            <a:off x="6889278" y="-18189"/>
            <a:ext cx="2245324" cy="400110"/>
          </a:xfrm>
          <a:prstGeom prst="rect">
            <a:avLst/>
          </a:prstGeom>
          <a:noFill/>
          <a:ln>
            <a:solidFill>
              <a:schemeClr val="tx1"/>
            </a:solidFill>
          </a:ln>
        </p:spPr>
        <p:txBody>
          <a:bodyPr wrap="square" rtlCol="0">
            <a:spAutoFit/>
          </a:bodyPr>
          <a:lstStyle/>
          <a:p>
            <a:pPr algn="ctr"/>
            <a:r>
              <a:rPr lang="de-DE" sz="2000" b="1" dirty="0">
                <a:solidFill>
                  <a:schemeClr val="bg1"/>
                </a:solidFill>
              </a:rPr>
              <a:t>IWG-DPPS/4/04</a:t>
            </a:r>
            <a:endParaRPr lang="en-US" sz="2000" b="1" dirty="0">
              <a:solidFill>
                <a:schemeClr val="bg1"/>
              </a:solidFill>
            </a:endParaRPr>
          </a:p>
        </p:txBody>
      </p:sp>
    </p:spTree>
    <p:extLst>
      <p:ext uri="{BB962C8B-B14F-4D97-AF65-F5344CB8AC3E}">
        <p14:creationId xmlns:p14="http://schemas.microsoft.com/office/powerpoint/2010/main" val="1222496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BEDD84E-25D4-4983-8AA1-2863C96F08D9}" type="slidenum">
              <a:rPr lang="ko-KR" altLang="en-US" smtClean="0"/>
              <a:pPr/>
              <a:t>4</a:t>
            </a:fld>
            <a:endParaRPr lang="ko-KR" altLang="en-US"/>
          </a:p>
        </p:txBody>
      </p:sp>
      <p:sp>
        <p:nvSpPr>
          <p:cNvPr id="5" name="TextBox 4"/>
          <p:cNvSpPr txBox="1"/>
          <p:nvPr/>
        </p:nvSpPr>
        <p:spPr>
          <a:xfrm>
            <a:off x="2267744" y="2708920"/>
            <a:ext cx="5040560" cy="1938992"/>
          </a:xfrm>
          <a:prstGeom prst="rect">
            <a:avLst/>
          </a:prstGeom>
          <a:noFill/>
        </p:spPr>
        <p:txBody>
          <a:bodyPr wrap="square" rtlCol="0">
            <a:spAutoFit/>
          </a:bodyPr>
          <a:lstStyle/>
          <a:p>
            <a:r>
              <a:rPr lang="en-US" altLang="ko-KR" sz="6000" dirty="0">
                <a:latin typeface="HY견고딕" panose="02030600000101010101" pitchFamily="18" charset="-127"/>
                <a:ea typeface="HY견고딕" panose="02030600000101010101" pitchFamily="18" charset="-127"/>
              </a:rPr>
              <a:t>Thank you very much!</a:t>
            </a:r>
            <a:endParaRPr lang="ko-KR" altLang="en-US" sz="6000" dirty="0">
              <a:latin typeface="HY견고딕" panose="02030600000101010101" pitchFamily="18" charset="-127"/>
              <a:ea typeface="HY견고딕" panose="02030600000101010101" pitchFamily="18" charset="-127"/>
            </a:endParaRPr>
          </a:p>
        </p:txBody>
      </p:sp>
      <p:pic>
        <p:nvPicPr>
          <p:cNvPr id="6" name="Picture 3"/>
          <p:cNvPicPr>
            <a:picLocks noChangeAspect="1" noChangeArrowheads="1"/>
          </p:cNvPicPr>
          <p:nvPr/>
        </p:nvPicPr>
        <p:blipFill>
          <a:blip r:embed="rId2" cstate="print"/>
          <a:srcRect/>
          <a:stretch>
            <a:fillRect/>
          </a:stretch>
        </p:blipFill>
        <p:spPr bwMode="auto">
          <a:xfrm>
            <a:off x="0" y="6327310"/>
            <a:ext cx="3131840" cy="495701"/>
          </a:xfrm>
          <a:prstGeom prst="rect">
            <a:avLst/>
          </a:prstGeom>
          <a:noFill/>
          <a:ln w="9525">
            <a:noFill/>
            <a:miter lim="800000"/>
            <a:headEnd/>
            <a:tailEnd/>
          </a:ln>
        </p:spPr>
      </p:pic>
      <p:pic>
        <p:nvPicPr>
          <p:cNvPr id="7" name="Picture 10" descr="C:\Users\기본\Desktop\국토교통부_영_좌우.jpg"/>
          <p:cNvPicPr>
            <a:picLocks noChangeAspect="1" noChangeArrowheads="1"/>
          </p:cNvPicPr>
          <p:nvPr/>
        </p:nvPicPr>
        <p:blipFill>
          <a:blip r:embed="rId3" cstate="print"/>
          <a:srcRect/>
          <a:stretch>
            <a:fillRect/>
          </a:stretch>
        </p:blipFill>
        <p:spPr bwMode="auto">
          <a:xfrm>
            <a:off x="6182632" y="6244753"/>
            <a:ext cx="2961368" cy="578258"/>
          </a:xfrm>
          <a:prstGeom prst="rect">
            <a:avLst/>
          </a:prstGeom>
          <a:noFill/>
        </p:spPr>
      </p:pic>
      <p:sp>
        <p:nvSpPr>
          <p:cNvPr id="8" name="Textfeld 8">
            <a:extLst>
              <a:ext uri="{FF2B5EF4-FFF2-40B4-BE49-F238E27FC236}">
                <a16:creationId xmlns:a16="http://schemas.microsoft.com/office/drawing/2014/main" id="{7A0EB541-3522-4877-9DC5-59F9CC81E7FD}"/>
              </a:ext>
            </a:extLst>
          </p:cNvPr>
          <p:cNvSpPr txBox="1"/>
          <p:nvPr/>
        </p:nvSpPr>
        <p:spPr>
          <a:xfrm>
            <a:off x="6732240" y="251917"/>
            <a:ext cx="2245324" cy="400110"/>
          </a:xfrm>
          <a:prstGeom prst="rect">
            <a:avLst/>
          </a:prstGeom>
          <a:noFill/>
          <a:ln>
            <a:solidFill>
              <a:schemeClr val="tx1"/>
            </a:solidFill>
          </a:ln>
        </p:spPr>
        <p:txBody>
          <a:bodyPr wrap="square" rtlCol="0">
            <a:spAutoFit/>
          </a:bodyPr>
          <a:lstStyle/>
          <a:p>
            <a:pPr algn="ctr"/>
            <a:r>
              <a:rPr lang="de-DE" sz="2000" b="1" dirty="0"/>
              <a:t>IWG-DPPS/4/04</a:t>
            </a:r>
            <a:endParaRPr lang="en-US" sz="2000" b="1" dirty="0"/>
          </a:p>
        </p:txBody>
      </p:sp>
    </p:spTree>
    <p:extLst>
      <p:ext uri="{BB962C8B-B14F-4D97-AF65-F5344CB8AC3E}">
        <p14:creationId xmlns:p14="http://schemas.microsoft.com/office/powerpoint/2010/main" val="2065514008"/>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12303</TotalTime>
  <Words>257</Words>
  <Application>Microsoft Office PowerPoint</Application>
  <PresentationFormat>Affichage à l'écran (4:3)</PresentationFormat>
  <Paragraphs>40</Paragraphs>
  <Slides>4</Slides>
  <Notes>3</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vt:i4>
      </vt:variant>
    </vt:vector>
  </HeadingPairs>
  <TitlesOfParts>
    <vt:vector size="11" baseType="lpstr">
      <vt:lpstr>굴림</vt:lpstr>
      <vt:lpstr>맑은 고딕</vt:lpstr>
      <vt:lpstr>MS Gothic</vt:lpstr>
      <vt:lpstr>Arial</vt:lpstr>
      <vt:lpstr>HY견고딕</vt:lpstr>
      <vt:lpstr>HY헤드라인M</vt:lpstr>
      <vt:lpstr>Office 테마</vt:lpstr>
      <vt:lpstr>Proposal for System Information Requirement with regard to Deployable Pedestrian Protection Systems</vt:lpstr>
      <vt:lpstr>System Information Requirement</vt:lpstr>
      <vt:lpstr>System Information Requirement</vt:lpstr>
      <vt:lpstr>Présentation PowerPoint</vt:lpstr>
    </vt:vector>
  </TitlesOfParts>
  <Company>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BASt 연수 결과보고</dc:title>
  <dc:creator>Microsoft Corporation</dc:creator>
  <cp:lastModifiedBy>DAUSSE Irina</cp:lastModifiedBy>
  <cp:revision>1122</cp:revision>
  <cp:lastPrinted>2019-03-05T08:04:26Z</cp:lastPrinted>
  <dcterms:created xsi:type="dcterms:W3CDTF">2006-10-05T04:04:58Z</dcterms:created>
  <dcterms:modified xsi:type="dcterms:W3CDTF">2019-03-05T19:08:55Z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5eeb3e6-85f8-4106-953e-4f1eacb9bdc3_Enabled">
    <vt:lpwstr>True</vt:lpwstr>
  </property>
  <property fmtid="{D5CDD505-2E9C-101B-9397-08002B2CF9AE}" pid="3" name="MSIP_Label_a5eeb3e6-85f8-4106-953e-4f1eacb9bdc3_SiteId">
    <vt:lpwstr>d6b0bbee-7cd9-4d60-bce6-4a67b543e2ae</vt:lpwstr>
  </property>
  <property fmtid="{D5CDD505-2E9C-101B-9397-08002B2CF9AE}" pid="4" name="MSIP_Label_a5eeb3e6-85f8-4106-953e-4f1eacb9bdc3_Owner">
    <vt:lpwstr>irina.dausse@renault.com</vt:lpwstr>
  </property>
  <property fmtid="{D5CDD505-2E9C-101B-9397-08002B2CF9AE}" pid="5" name="MSIP_Label_a5eeb3e6-85f8-4106-953e-4f1eacb9bdc3_SetDate">
    <vt:lpwstr>2019-03-05T19:07:22.4510636Z</vt:lpwstr>
  </property>
  <property fmtid="{D5CDD505-2E9C-101B-9397-08002B2CF9AE}" pid="6" name="MSIP_Label_a5eeb3e6-85f8-4106-953e-4f1eacb9bdc3_Name">
    <vt:lpwstr>Confidential C</vt:lpwstr>
  </property>
  <property fmtid="{D5CDD505-2E9C-101B-9397-08002B2CF9AE}" pid="7" name="MSIP_Label_a5eeb3e6-85f8-4106-953e-4f1eacb9bdc3_Application">
    <vt:lpwstr>Microsoft Azure Information Protection</vt:lpwstr>
  </property>
  <property fmtid="{D5CDD505-2E9C-101B-9397-08002B2CF9AE}" pid="8" name="MSIP_Label_a5eeb3e6-85f8-4106-953e-4f1eacb9bdc3_Extended_MSFT_Method">
    <vt:lpwstr>Automatic</vt:lpwstr>
  </property>
  <property fmtid="{D5CDD505-2E9C-101B-9397-08002B2CF9AE}" pid="9" name="MSIP_Label_fd1c0902-ed92-4fed-896d-2e7725de02d4_Enabled">
    <vt:lpwstr>True</vt:lpwstr>
  </property>
  <property fmtid="{D5CDD505-2E9C-101B-9397-08002B2CF9AE}" pid="10" name="MSIP_Label_fd1c0902-ed92-4fed-896d-2e7725de02d4_SiteId">
    <vt:lpwstr>d6b0bbee-7cd9-4d60-bce6-4a67b543e2ae</vt:lpwstr>
  </property>
  <property fmtid="{D5CDD505-2E9C-101B-9397-08002B2CF9AE}" pid="11" name="MSIP_Label_fd1c0902-ed92-4fed-896d-2e7725de02d4_Owner">
    <vt:lpwstr>irina.dausse@renault.com</vt:lpwstr>
  </property>
  <property fmtid="{D5CDD505-2E9C-101B-9397-08002B2CF9AE}" pid="12" name="MSIP_Label_fd1c0902-ed92-4fed-896d-2e7725de02d4_SetDate">
    <vt:lpwstr>2019-03-05T19:07:22.4510636Z</vt:lpwstr>
  </property>
  <property fmtid="{D5CDD505-2E9C-101B-9397-08002B2CF9AE}" pid="13" name="MSIP_Label_fd1c0902-ed92-4fed-896d-2e7725de02d4_Name">
    <vt:lpwstr>Accessible to everybody</vt:lpwstr>
  </property>
  <property fmtid="{D5CDD505-2E9C-101B-9397-08002B2CF9AE}" pid="14" name="MSIP_Label_fd1c0902-ed92-4fed-896d-2e7725de02d4_Application">
    <vt:lpwstr>Microsoft Azure Information Protection</vt:lpwstr>
  </property>
  <property fmtid="{D5CDD505-2E9C-101B-9397-08002B2CF9AE}" pid="15" name="MSIP_Label_fd1c0902-ed92-4fed-896d-2e7725de02d4_Parent">
    <vt:lpwstr>a5eeb3e6-85f8-4106-953e-4f1eacb9bdc3</vt:lpwstr>
  </property>
  <property fmtid="{D5CDD505-2E9C-101B-9397-08002B2CF9AE}" pid="16" name="MSIP_Label_fd1c0902-ed92-4fed-896d-2e7725de02d4_Extended_MSFT_Method">
    <vt:lpwstr>Automatic</vt:lpwstr>
  </property>
  <property fmtid="{D5CDD505-2E9C-101B-9397-08002B2CF9AE}" pid="17" name="Sensitivity">
    <vt:lpwstr>Confidential C Accessible to everybody</vt:lpwstr>
  </property>
</Properties>
</file>