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7" r:id="rId2"/>
  </p:sldMasterIdLst>
  <p:notesMasterIdLst>
    <p:notesMasterId r:id="rId10"/>
  </p:notesMasterIdLst>
  <p:handoutMasterIdLst>
    <p:handoutMasterId r:id="rId11"/>
  </p:handoutMasterIdLst>
  <p:sldIdLst>
    <p:sldId id="284" r:id="rId3"/>
    <p:sldId id="270" r:id="rId4"/>
    <p:sldId id="285" r:id="rId5"/>
    <p:sldId id="286" r:id="rId6"/>
    <p:sldId id="287" r:id="rId7"/>
    <p:sldId id="288" r:id="rId8"/>
    <p:sldId id="273" r:id="rId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F7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49"/>
  </p:normalViewPr>
  <p:slideViewPr>
    <p:cSldViewPr snapToGrid="0" snapToObjects="1" showGuides="1">
      <p:cViewPr varScale="1">
        <p:scale>
          <a:sx n="83" d="100"/>
          <a:sy n="83" d="100"/>
        </p:scale>
        <p:origin x="6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94" d="100"/>
          <a:sy n="94" d="100"/>
        </p:scale>
        <p:origin x="254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e 5">
            <a:extLst>
              <a:ext uri="{FF2B5EF4-FFF2-40B4-BE49-F238E27FC236}">
                <a16:creationId xmlns:a16="http://schemas.microsoft.com/office/drawing/2014/main" id="{0B15C097-1937-C042-A2FA-3FA804350531}"/>
              </a:ext>
            </a:extLst>
          </p:cNvPr>
          <p:cNvGrpSpPr>
            <a:grpSpLocks noChangeAspect="1"/>
          </p:cNvGrpSpPr>
          <p:nvPr/>
        </p:nvGrpSpPr>
        <p:grpSpPr>
          <a:xfrm>
            <a:off x="285752" y="285749"/>
            <a:ext cx="1485195" cy="155315"/>
            <a:chOff x="7712075" y="4803775"/>
            <a:chExt cx="1214438" cy="127001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210A6D6D-64DE-B94A-8A8D-F23D6F71242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B4B711C9-FA14-4648-BF03-BBD70AEEAD8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7">
              <a:extLst>
                <a:ext uri="{FF2B5EF4-FFF2-40B4-BE49-F238E27FC236}">
                  <a16:creationId xmlns:a16="http://schemas.microsoft.com/office/drawing/2014/main" id="{8588FF6F-1DD0-474B-A4FE-A3EFD21E9BD2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8">
              <a:extLst>
                <a:ext uri="{FF2B5EF4-FFF2-40B4-BE49-F238E27FC236}">
                  <a16:creationId xmlns:a16="http://schemas.microsoft.com/office/drawing/2014/main" id="{6ED60C18-8681-8E4E-9AA7-A65F2C8008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7C7C1B33-5573-8741-AA73-46BEF3E181AB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05F8BD04-2468-E04D-BA33-3AF56CF1BA62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3D2E945A-8ED3-6345-A44A-056599455649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2D15E131-580F-1D4C-870B-226031AF3E3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3">
              <a:extLst>
                <a:ext uri="{FF2B5EF4-FFF2-40B4-BE49-F238E27FC236}">
                  <a16:creationId xmlns:a16="http://schemas.microsoft.com/office/drawing/2014/main" id="{9A57657C-F0F0-2B4A-B92B-8FFE471CD2C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4">
              <a:extLst>
                <a:ext uri="{FF2B5EF4-FFF2-40B4-BE49-F238E27FC236}">
                  <a16:creationId xmlns:a16="http://schemas.microsoft.com/office/drawing/2014/main" id="{8B4B6D88-1BD7-F54C-9D1B-74DBD8B6105A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5">
              <a:extLst>
                <a:ext uri="{FF2B5EF4-FFF2-40B4-BE49-F238E27FC236}">
                  <a16:creationId xmlns:a16="http://schemas.microsoft.com/office/drawing/2014/main" id="{1463F7BC-67D6-0543-963A-8CE7E3D072C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6">
              <a:extLst>
                <a:ext uri="{FF2B5EF4-FFF2-40B4-BE49-F238E27FC236}">
                  <a16:creationId xmlns:a16="http://schemas.microsoft.com/office/drawing/2014/main" id="{8BC50F8A-6D53-3A49-AED4-3D9599C22B98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7">
              <a:extLst>
                <a:ext uri="{FF2B5EF4-FFF2-40B4-BE49-F238E27FC236}">
                  <a16:creationId xmlns:a16="http://schemas.microsoft.com/office/drawing/2014/main" id="{058C279E-F4D2-B242-8F06-365921CAA539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33756985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e l'image des diapositives 7">
            <a:extLst>
              <a:ext uri="{FF2B5EF4-FFF2-40B4-BE49-F238E27FC236}">
                <a16:creationId xmlns:a16="http://schemas.microsoft.com/office/drawing/2014/main" id="{45A0CC9F-496E-F04A-A1FC-D4B7D07E0B8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7E42E61C-3FB7-8D4A-A4AA-EC29226C1DEE}"/>
              </a:ext>
            </a:extLst>
          </p:cNvPr>
          <p:cNvGrpSpPr>
            <a:grpSpLocks noChangeAspect="1"/>
          </p:cNvGrpSpPr>
          <p:nvPr/>
        </p:nvGrpSpPr>
        <p:grpSpPr>
          <a:xfrm>
            <a:off x="285752" y="285749"/>
            <a:ext cx="1485195" cy="155315"/>
            <a:chOff x="7712075" y="4803775"/>
            <a:chExt cx="1214438" cy="127001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6D01D899-3635-4C42-ACCD-56B5D4692D5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7712075" y="4803775"/>
              <a:ext cx="80963" cy="127000"/>
            </a:xfrm>
            <a:custGeom>
              <a:avLst/>
              <a:gdLst>
                <a:gd name="T0" fmla="*/ 105 w 153"/>
                <a:gd name="T1" fmla="*/ 73 h 240"/>
                <a:gd name="T2" fmla="*/ 103 w 153"/>
                <a:gd name="T3" fmla="*/ 60 h 240"/>
                <a:gd name="T4" fmla="*/ 99 w 153"/>
                <a:gd name="T5" fmla="*/ 48 h 240"/>
                <a:gd name="T6" fmla="*/ 90 w 153"/>
                <a:gd name="T7" fmla="*/ 37 h 240"/>
                <a:gd name="T8" fmla="*/ 78 w 153"/>
                <a:gd name="T9" fmla="*/ 34 h 240"/>
                <a:gd name="T10" fmla="*/ 71 w 153"/>
                <a:gd name="T11" fmla="*/ 35 h 240"/>
                <a:gd name="T12" fmla="*/ 64 w 153"/>
                <a:gd name="T13" fmla="*/ 38 h 240"/>
                <a:gd name="T14" fmla="*/ 59 w 153"/>
                <a:gd name="T15" fmla="*/ 45 h 240"/>
                <a:gd name="T16" fmla="*/ 51 w 153"/>
                <a:gd name="T17" fmla="*/ 64 h 240"/>
                <a:gd name="T18" fmla="*/ 47 w 153"/>
                <a:gd name="T19" fmla="*/ 95 h 240"/>
                <a:gd name="T20" fmla="*/ 47 w 153"/>
                <a:gd name="T21" fmla="*/ 115 h 240"/>
                <a:gd name="T22" fmla="*/ 48 w 153"/>
                <a:gd name="T23" fmla="*/ 153 h 240"/>
                <a:gd name="T24" fmla="*/ 53 w 153"/>
                <a:gd name="T25" fmla="*/ 181 h 240"/>
                <a:gd name="T26" fmla="*/ 60 w 153"/>
                <a:gd name="T27" fmla="*/ 196 h 240"/>
                <a:gd name="T28" fmla="*/ 66 w 153"/>
                <a:gd name="T29" fmla="*/ 203 h 240"/>
                <a:gd name="T30" fmla="*/ 74 w 153"/>
                <a:gd name="T31" fmla="*/ 206 h 240"/>
                <a:gd name="T32" fmla="*/ 79 w 153"/>
                <a:gd name="T33" fmla="*/ 206 h 240"/>
                <a:gd name="T34" fmla="*/ 88 w 153"/>
                <a:gd name="T35" fmla="*/ 204 h 240"/>
                <a:gd name="T36" fmla="*/ 97 w 153"/>
                <a:gd name="T37" fmla="*/ 196 h 240"/>
                <a:gd name="T38" fmla="*/ 104 w 153"/>
                <a:gd name="T39" fmla="*/ 185 h 240"/>
                <a:gd name="T40" fmla="*/ 107 w 153"/>
                <a:gd name="T41" fmla="*/ 169 h 240"/>
                <a:gd name="T42" fmla="*/ 77 w 153"/>
                <a:gd name="T43" fmla="*/ 146 h 240"/>
                <a:gd name="T44" fmla="*/ 153 w 153"/>
                <a:gd name="T45" fmla="*/ 111 h 240"/>
                <a:gd name="T46" fmla="*/ 118 w 153"/>
                <a:gd name="T47" fmla="*/ 236 h 240"/>
                <a:gd name="T48" fmla="*/ 117 w 153"/>
                <a:gd name="T49" fmla="*/ 215 h 240"/>
                <a:gd name="T50" fmla="*/ 113 w 153"/>
                <a:gd name="T51" fmla="*/ 221 h 240"/>
                <a:gd name="T52" fmla="*/ 103 w 153"/>
                <a:gd name="T53" fmla="*/ 231 h 240"/>
                <a:gd name="T54" fmla="*/ 91 w 153"/>
                <a:gd name="T55" fmla="*/ 237 h 240"/>
                <a:gd name="T56" fmla="*/ 77 w 153"/>
                <a:gd name="T57" fmla="*/ 240 h 240"/>
                <a:gd name="T58" fmla="*/ 69 w 153"/>
                <a:gd name="T59" fmla="*/ 240 h 240"/>
                <a:gd name="T60" fmla="*/ 50 w 153"/>
                <a:gd name="T61" fmla="*/ 238 h 240"/>
                <a:gd name="T62" fmla="*/ 33 w 153"/>
                <a:gd name="T63" fmla="*/ 233 h 240"/>
                <a:gd name="T64" fmla="*/ 21 w 153"/>
                <a:gd name="T65" fmla="*/ 223 h 240"/>
                <a:gd name="T66" fmla="*/ 13 w 153"/>
                <a:gd name="T67" fmla="*/ 209 h 240"/>
                <a:gd name="T68" fmla="*/ 6 w 153"/>
                <a:gd name="T69" fmla="*/ 191 h 240"/>
                <a:gd name="T70" fmla="*/ 3 w 153"/>
                <a:gd name="T71" fmla="*/ 170 h 240"/>
                <a:gd name="T72" fmla="*/ 0 w 153"/>
                <a:gd name="T73" fmla="*/ 117 h 240"/>
                <a:gd name="T74" fmla="*/ 1 w 153"/>
                <a:gd name="T75" fmla="*/ 90 h 240"/>
                <a:gd name="T76" fmla="*/ 4 w 153"/>
                <a:gd name="T77" fmla="*/ 66 h 240"/>
                <a:gd name="T78" fmla="*/ 9 w 153"/>
                <a:gd name="T79" fmla="*/ 46 h 240"/>
                <a:gd name="T80" fmla="*/ 16 w 153"/>
                <a:gd name="T81" fmla="*/ 29 h 240"/>
                <a:gd name="T82" fmla="*/ 27 w 153"/>
                <a:gd name="T83" fmla="*/ 16 h 240"/>
                <a:gd name="T84" fmla="*/ 40 w 153"/>
                <a:gd name="T85" fmla="*/ 7 h 240"/>
                <a:gd name="T86" fmla="*/ 58 w 153"/>
                <a:gd name="T87" fmla="*/ 2 h 240"/>
                <a:gd name="T88" fmla="*/ 78 w 153"/>
                <a:gd name="T89" fmla="*/ 0 h 240"/>
                <a:gd name="T90" fmla="*/ 87 w 153"/>
                <a:gd name="T91" fmla="*/ 0 h 240"/>
                <a:gd name="T92" fmla="*/ 103 w 153"/>
                <a:gd name="T93" fmla="*/ 2 h 240"/>
                <a:gd name="T94" fmla="*/ 117 w 153"/>
                <a:gd name="T95" fmla="*/ 7 h 240"/>
                <a:gd name="T96" fmla="*/ 129 w 153"/>
                <a:gd name="T97" fmla="*/ 14 h 240"/>
                <a:gd name="T98" fmla="*/ 137 w 153"/>
                <a:gd name="T99" fmla="*/ 23 h 240"/>
                <a:gd name="T100" fmla="*/ 144 w 153"/>
                <a:gd name="T101" fmla="*/ 35 h 240"/>
                <a:gd name="T102" fmla="*/ 148 w 153"/>
                <a:gd name="T103" fmla="*/ 49 h 240"/>
                <a:gd name="T104" fmla="*/ 150 w 153"/>
                <a:gd name="T105" fmla="*/ 7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3" h="240">
                  <a:moveTo>
                    <a:pt x="105" y="73"/>
                  </a:moveTo>
                  <a:lnTo>
                    <a:pt x="105" y="73"/>
                  </a:lnTo>
                  <a:lnTo>
                    <a:pt x="104" y="67"/>
                  </a:lnTo>
                  <a:lnTo>
                    <a:pt x="103" y="60"/>
                  </a:lnTo>
                  <a:lnTo>
                    <a:pt x="101" y="53"/>
                  </a:lnTo>
                  <a:lnTo>
                    <a:pt x="99" y="48"/>
                  </a:lnTo>
                  <a:lnTo>
                    <a:pt x="95" y="42"/>
                  </a:lnTo>
                  <a:lnTo>
                    <a:pt x="90" y="37"/>
                  </a:lnTo>
                  <a:lnTo>
                    <a:pt x="85" y="3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71" y="35"/>
                  </a:lnTo>
                  <a:lnTo>
                    <a:pt x="67" y="36"/>
                  </a:lnTo>
                  <a:lnTo>
                    <a:pt x="64" y="38"/>
                  </a:lnTo>
                  <a:lnTo>
                    <a:pt x="61" y="42"/>
                  </a:lnTo>
                  <a:lnTo>
                    <a:pt x="59" y="45"/>
                  </a:lnTo>
                  <a:lnTo>
                    <a:pt x="54" y="53"/>
                  </a:lnTo>
                  <a:lnTo>
                    <a:pt x="51" y="64"/>
                  </a:lnTo>
                  <a:lnTo>
                    <a:pt x="49" y="78"/>
                  </a:lnTo>
                  <a:lnTo>
                    <a:pt x="47" y="95"/>
                  </a:lnTo>
                  <a:lnTo>
                    <a:pt x="47" y="115"/>
                  </a:lnTo>
                  <a:lnTo>
                    <a:pt x="47" y="115"/>
                  </a:lnTo>
                  <a:lnTo>
                    <a:pt x="47" y="135"/>
                  </a:lnTo>
                  <a:lnTo>
                    <a:pt x="48" y="153"/>
                  </a:lnTo>
                  <a:lnTo>
                    <a:pt x="50" y="168"/>
                  </a:lnTo>
                  <a:lnTo>
                    <a:pt x="53" y="181"/>
                  </a:lnTo>
                  <a:lnTo>
                    <a:pt x="57" y="192"/>
                  </a:lnTo>
                  <a:lnTo>
                    <a:pt x="60" y="196"/>
                  </a:lnTo>
                  <a:lnTo>
                    <a:pt x="63" y="199"/>
                  </a:lnTo>
                  <a:lnTo>
                    <a:pt x="66" y="203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lnTo>
                    <a:pt x="83" y="206"/>
                  </a:lnTo>
                  <a:lnTo>
                    <a:pt x="88" y="204"/>
                  </a:lnTo>
                  <a:lnTo>
                    <a:pt x="93" y="201"/>
                  </a:lnTo>
                  <a:lnTo>
                    <a:pt x="97" y="196"/>
                  </a:lnTo>
                  <a:lnTo>
                    <a:pt x="101" y="191"/>
                  </a:lnTo>
                  <a:lnTo>
                    <a:pt x="104" y="185"/>
                  </a:lnTo>
                  <a:lnTo>
                    <a:pt x="107" y="178"/>
                  </a:lnTo>
                  <a:lnTo>
                    <a:pt x="107" y="169"/>
                  </a:lnTo>
                  <a:lnTo>
                    <a:pt x="107" y="146"/>
                  </a:lnTo>
                  <a:lnTo>
                    <a:pt x="77" y="146"/>
                  </a:lnTo>
                  <a:lnTo>
                    <a:pt x="77" y="111"/>
                  </a:lnTo>
                  <a:lnTo>
                    <a:pt x="153" y="111"/>
                  </a:lnTo>
                  <a:lnTo>
                    <a:pt x="153" y="236"/>
                  </a:lnTo>
                  <a:lnTo>
                    <a:pt x="118" y="236"/>
                  </a:lnTo>
                  <a:lnTo>
                    <a:pt x="118" y="215"/>
                  </a:lnTo>
                  <a:lnTo>
                    <a:pt x="117" y="215"/>
                  </a:lnTo>
                  <a:lnTo>
                    <a:pt x="117" y="215"/>
                  </a:lnTo>
                  <a:lnTo>
                    <a:pt x="113" y="221"/>
                  </a:lnTo>
                  <a:lnTo>
                    <a:pt x="108" y="226"/>
                  </a:lnTo>
                  <a:lnTo>
                    <a:pt x="103" y="231"/>
                  </a:lnTo>
                  <a:lnTo>
                    <a:pt x="97" y="234"/>
                  </a:lnTo>
                  <a:lnTo>
                    <a:pt x="91" y="237"/>
                  </a:lnTo>
                  <a:lnTo>
                    <a:pt x="84" y="239"/>
                  </a:lnTo>
                  <a:lnTo>
                    <a:pt x="77" y="240"/>
                  </a:lnTo>
                  <a:lnTo>
                    <a:pt x="69" y="240"/>
                  </a:lnTo>
                  <a:lnTo>
                    <a:pt x="69" y="240"/>
                  </a:lnTo>
                  <a:lnTo>
                    <a:pt x="59" y="240"/>
                  </a:lnTo>
                  <a:lnTo>
                    <a:pt x="50" y="238"/>
                  </a:lnTo>
                  <a:lnTo>
                    <a:pt x="41" y="236"/>
                  </a:lnTo>
                  <a:lnTo>
                    <a:pt x="33" y="233"/>
                  </a:lnTo>
                  <a:lnTo>
                    <a:pt x="27" y="228"/>
                  </a:lnTo>
                  <a:lnTo>
                    <a:pt x="21" y="223"/>
                  </a:lnTo>
                  <a:lnTo>
                    <a:pt x="17" y="217"/>
                  </a:lnTo>
                  <a:lnTo>
                    <a:pt x="13" y="209"/>
                  </a:lnTo>
                  <a:lnTo>
                    <a:pt x="9" y="201"/>
                  </a:lnTo>
                  <a:lnTo>
                    <a:pt x="6" y="191"/>
                  </a:lnTo>
                  <a:lnTo>
                    <a:pt x="4" y="181"/>
                  </a:lnTo>
                  <a:lnTo>
                    <a:pt x="3" y="170"/>
                  </a:lnTo>
                  <a:lnTo>
                    <a:pt x="1" y="146"/>
                  </a:lnTo>
                  <a:lnTo>
                    <a:pt x="0" y="117"/>
                  </a:lnTo>
                  <a:lnTo>
                    <a:pt x="0" y="117"/>
                  </a:lnTo>
                  <a:lnTo>
                    <a:pt x="1" y="90"/>
                  </a:lnTo>
                  <a:lnTo>
                    <a:pt x="2" y="78"/>
                  </a:lnTo>
                  <a:lnTo>
                    <a:pt x="4" y="66"/>
                  </a:lnTo>
                  <a:lnTo>
                    <a:pt x="6" y="56"/>
                  </a:lnTo>
                  <a:lnTo>
                    <a:pt x="9" y="46"/>
                  </a:lnTo>
                  <a:lnTo>
                    <a:pt x="12" y="37"/>
                  </a:lnTo>
                  <a:lnTo>
                    <a:pt x="16" y="29"/>
                  </a:lnTo>
                  <a:lnTo>
                    <a:pt x="21" y="22"/>
                  </a:lnTo>
                  <a:lnTo>
                    <a:pt x="27" y="16"/>
                  </a:lnTo>
                  <a:lnTo>
                    <a:pt x="33" y="11"/>
                  </a:lnTo>
                  <a:lnTo>
                    <a:pt x="40" y="7"/>
                  </a:lnTo>
                  <a:lnTo>
                    <a:pt x="49" y="4"/>
                  </a:lnTo>
                  <a:lnTo>
                    <a:pt x="58" y="2"/>
                  </a:lnTo>
                  <a:lnTo>
                    <a:pt x="67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87" y="0"/>
                  </a:lnTo>
                  <a:lnTo>
                    <a:pt x="95" y="1"/>
                  </a:lnTo>
                  <a:lnTo>
                    <a:pt x="103" y="2"/>
                  </a:lnTo>
                  <a:lnTo>
                    <a:pt x="110" y="4"/>
                  </a:lnTo>
                  <a:lnTo>
                    <a:pt x="117" y="7"/>
                  </a:lnTo>
                  <a:lnTo>
                    <a:pt x="123" y="10"/>
                  </a:lnTo>
                  <a:lnTo>
                    <a:pt x="129" y="14"/>
                  </a:lnTo>
                  <a:lnTo>
                    <a:pt x="133" y="18"/>
                  </a:lnTo>
                  <a:lnTo>
                    <a:pt x="137" y="23"/>
                  </a:lnTo>
                  <a:lnTo>
                    <a:pt x="141" y="29"/>
                  </a:lnTo>
                  <a:lnTo>
                    <a:pt x="144" y="35"/>
                  </a:lnTo>
                  <a:lnTo>
                    <a:pt x="146" y="42"/>
                  </a:lnTo>
                  <a:lnTo>
                    <a:pt x="148" y="49"/>
                  </a:lnTo>
                  <a:lnTo>
                    <a:pt x="149" y="57"/>
                  </a:lnTo>
                  <a:lnTo>
                    <a:pt x="150" y="73"/>
                  </a:lnTo>
                  <a:lnTo>
                    <a:pt x="105" y="73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9C0BE3C8-F739-374D-9104-98B99D103CBC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810500" y="4805363"/>
              <a:ext cx="82550" cy="123825"/>
            </a:xfrm>
            <a:custGeom>
              <a:avLst/>
              <a:gdLst>
                <a:gd name="T0" fmla="*/ 86 w 157"/>
                <a:gd name="T1" fmla="*/ 0 h 232"/>
                <a:gd name="T2" fmla="*/ 99 w 157"/>
                <a:gd name="T3" fmla="*/ 1 h 232"/>
                <a:gd name="T4" fmla="*/ 123 w 157"/>
                <a:gd name="T5" fmla="*/ 9 h 232"/>
                <a:gd name="T6" fmla="*/ 131 w 157"/>
                <a:gd name="T7" fmla="*/ 15 h 232"/>
                <a:gd name="T8" fmla="*/ 138 w 157"/>
                <a:gd name="T9" fmla="*/ 23 h 232"/>
                <a:gd name="T10" fmla="*/ 143 w 157"/>
                <a:gd name="T11" fmla="*/ 33 h 232"/>
                <a:gd name="T12" fmla="*/ 147 w 157"/>
                <a:gd name="T13" fmla="*/ 46 h 232"/>
                <a:gd name="T14" fmla="*/ 148 w 157"/>
                <a:gd name="T15" fmla="*/ 60 h 232"/>
                <a:gd name="T16" fmla="*/ 145 w 157"/>
                <a:gd name="T17" fmla="*/ 81 h 232"/>
                <a:gd name="T18" fmla="*/ 138 w 157"/>
                <a:gd name="T19" fmla="*/ 98 h 232"/>
                <a:gd name="T20" fmla="*/ 126 w 157"/>
                <a:gd name="T21" fmla="*/ 110 h 232"/>
                <a:gd name="T22" fmla="*/ 108 w 157"/>
                <a:gd name="T23" fmla="*/ 118 h 232"/>
                <a:gd name="T24" fmla="*/ 108 w 157"/>
                <a:gd name="T25" fmla="*/ 118 h 232"/>
                <a:gd name="T26" fmla="*/ 128 w 157"/>
                <a:gd name="T27" fmla="*/ 124 h 232"/>
                <a:gd name="T28" fmla="*/ 135 w 157"/>
                <a:gd name="T29" fmla="*/ 129 h 232"/>
                <a:gd name="T30" fmla="*/ 139 w 157"/>
                <a:gd name="T31" fmla="*/ 137 h 232"/>
                <a:gd name="T32" fmla="*/ 145 w 157"/>
                <a:gd name="T33" fmla="*/ 157 h 232"/>
                <a:gd name="T34" fmla="*/ 146 w 157"/>
                <a:gd name="T35" fmla="*/ 188 h 232"/>
                <a:gd name="T36" fmla="*/ 147 w 157"/>
                <a:gd name="T37" fmla="*/ 205 h 232"/>
                <a:gd name="T38" fmla="*/ 150 w 157"/>
                <a:gd name="T39" fmla="*/ 221 h 232"/>
                <a:gd name="T40" fmla="*/ 154 w 157"/>
                <a:gd name="T41" fmla="*/ 228 h 232"/>
                <a:gd name="T42" fmla="*/ 157 w 157"/>
                <a:gd name="T43" fmla="*/ 232 h 232"/>
                <a:gd name="T44" fmla="*/ 106 w 157"/>
                <a:gd name="T45" fmla="*/ 232 h 232"/>
                <a:gd name="T46" fmla="*/ 101 w 157"/>
                <a:gd name="T47" fmla="*/ 221 h 232"/>
                <a:gd name="T48" fmla="*/ 100 w 157"/>
                <a:gd name="T49" fmla="*/ 208 h 232"/>
                <a:gd name="T50" fmla="*/ 99 w 157"/>
                <a:gd name="T51" fmla="*/ 163 h 232"/>
                <a:gd name="T52" fmla="*/ 97 w 157"/>
                <a:gd name="T53" fmla="*/ 151 h 232"/>
                <a:gd name="T54" fmla="*/ 92 w 157"/>
                <a:gd name="T55" fmla="*/ 142 h 232"/>
                <a:gd name="T56" fmla="*/ 83 w 157"/>
                <a:gd name="T57" fmla="*/ 136 h 232"/>
                <a:gd name="T58" fmla="*/ 71 w 157"/>
                <a:gd name="T59" fmla="*/ 134 h 232"/>
                <a:gd name="T60" fmla="*/ 47 w 157"/>
                <a:gd name="T61" fmla="*/ 232 h 232"/>
                <a:gd name="T62" fmla="*/ 0 w 157"/>
                <a:gd name="T63" fmla="*/ 0 h 232"/>
                <a:gd name="T64" fmla="*/ 66 w 157"/>
                <a:gd name="T65" fmla="*/ 101 h 232"/>
                <a:gd name="T66" fmla="*/ 74 w 157"/>
                <a:gd name="T67" fmla="*/ 101 h 232"/>
                <a:gd name="T68" fmla="*/ 87 w 157"/>
                <a:gd name="T69" fmla="*/ 97 h 232"/>
                <a:gd name="T70" fmla="*/ 95 w 157"/>
                <a:gd name="T71" fmla="*/ 89 h 232"/>
                <a:gd name="T72" fmla="*/ 100 w 157"/>
                <a:gd name="T73" fmla="*/ 75 h 232"/>
                <a:gd name="T74" fmla="*/ 100 w 157"/>
                <a:gd name="T75" fmla="*/ 67 h 232"/>
                <a:gd name="T76" fmla="*/ 98 w 157"/>
                <a:gd name="T77" fmla="*/ 53 h 232"/>
                <a:gd name="T78" fmla="*/ 92 w 157"/>
                <a:gd name="T79" fmla="*/ 43 h 232"/>
                <a:gd name="T80" fmla="*/ 82 w 157"/>
                <a:gd name="T81" fmla="*/ 37 h 232"/>
                <a:gd name="T82" fmla="*/ 68 w 157"/>
                <a:gd name="T83" fmla="*/ 34 h 232"/>
                <a:gd name="T84" fmla="*/ 47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6" y="0"/>
                  </a:lnTo>
                  <a:lnTo>
                    <a:pt x="86" y="0"/>
                  </a:lnTo>
                  <a:lnTo>
                    <a:pt x="99" y="1"/>
                  </a:lnTo>
                  <a:lnTo>
                    <a:pt x="112" y="4"/>
                  </a:lnTo>
                  <a:lnTo>
                    <a:pt x="123" y="9"/>
                  </a:lnTo>
                  <a:lnTo>
                    <a:pt x="127" y="12"/>
                  </a:lnTo>
                  <a:lnTo>
                    <a:pt x="131" y="15"/>
                  </a:lnTo>
                  <a:lnTo>
                    <a:pt x="135" y="19"/>
                  </a:lnTo>
                  <a:lnTo>
                    <a:pt x="138" y="23"/>
                  </a:lnTo>
                  <a:lnTo>
                    <a:pt x="141" y="28"/>
                  </a:lnTo>
                  <a:lnTo>
                    <a:pt x="143" y="33"/>
                  </a:lnTo>
                  <a:lnTo>
                    <a:pt x="145" y="40"/>
                  </a:lnTo>
                  <a:lnTo>
                    <a:pt x="147" y="46"/>
                  </a:lnTo>
                  <a:lnTo>
                    <a:pt x="148" y="60"/>
                  </a:lnTo>
                  <a:lnTo>
                    <a:pt x="148" y="60"/>
                  </a:lnTo>
                  <a:lnTo>
                    <a:pt x="147" y="71"/>
                  </a:lnTo>
                  <a:lnTo>
                    <a:pt x="145" y="81"/>
                  </a:lnTo>
                  <a:lnTo>
                    <a:pt x="142" y="90"/>
                  </a:lnTo>
                  <a:lnTo>
                    <a:pt x="138" y="98"/>
                  </a:lnTo>
                  <a:lnTo>
                    <a:pt x="133" y="104"/>
                  </a:lnTo>
                  <a:lnTo>
                    <a:pt x="126" y="110"/>
                  </a:lnTo>
                  <a:lnTo>
                    <a:pt x="119" y="114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08" y="118"/>
                  </a:lnTo>
                  <a:lnTo>
                    <a:pt x="120" y="120"/>
                  </a:lnTo>
                  <a:lnTo>
                    <a:pt x="128" y="124"/>
                  </a:lnTo>
                  <a:lnTo>
                    <a:pt x="132" y="126"/>
                  </a:lnTo>
                  <a:lnTo>
                    <a:pt x="135" y="129"/>
                  </a:lnTo>
                  <a:lnTo>
                    <a:pt x="137" y="133"/>
                  </a:lnTo>
                  <a:lnTo>
                    <a:pt x="139" y="137"/>
                  </a:lnTo>
                  <a:lnTo>
                    <a:pt x="143" y="146"/>
                  </a:lnTo>
                  <a:lnTo>
                    <a:pt x="145" y="157"/>
                  </a:lnTo>
                  <a:lnTo>
                    <a:pt x="146" y="171"/>
                  </a:lnTo>
                  <a:lnTo>
                    <a:pt x="146" y="188"/>
                  </a:lnTo>
                  <a:lnTo>
                    <a:pt x="146" y="188"/>
                  </a:lnTo>
                  <a:lnTo>
                    <a:pt x="147" y="205"/>
                  </a:lnTo>
                  <a:lnTo>
                    <a:pt x="148" y="217"/>
                  </a:lnTo>
                  <a:lnTo>
                    <a:pt x="150" y="221"/>
                  </a:lnTo>
                  <a:lnTo>
                    <a:pt x="151" y="225"/>
                  </a:lnTo>
                  <a:lnTo>
                    <a:pt x="154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6" y="232"/>
                  </a:lnTo>
                  <a:lnTo>
                    <a:pt x="106" y="232"/>
                  </a:lnTo>
                  <a:lnTo>
                    <a:pt x="103" y="227"/>
                  </a:lnTo>
                  <a:lnTo>
                    <a:pt x="101" y="221"/>
                  </a:lnTo>
                  <a:lnTo>
                    <a:pt x="100" y="215"/>
                  </a:lnTo>
                  <a:lnTo>
                    <a:pt x="100" y="208"/>
                  </a:lnTo>
                  <a:lnTo>
                    <a:pt x="99" y="163"/>
                  </a:lnTo>
                  <a:lnTo>
                    <a:pt x="99" y="163"/>
                  </a:lnTo>
                  <a:lnTo>
                    <a:pt x="98" y="157"/>
                  </a:lnTo>
                  <a:lnTo>
                    <a:pt x="97" y="151"/>
                  </a:lnTo>
                  <a:lnTo>
                    <a:pt x="95" y="146"/>
                  </a:lnTo>
                  <a:lnTo>
                    <a:pt x="92" y="142"/>
                  </a:lnTo>
                  <a:lnTo>
                    <a:pt x="88" y="139"/>
                  </a:lnTo>
                  <a:lnTo>
                    <a:pt x="83" y="136"/>
                  </a:lnTo>
                  <a:lnTo>
                    <a:pt x="78" y="135"/>
                  </a:lnTo>
                  <a:lnTo>
                    <a:pt x="71" y="134"/>
                  </a:lnTo>
                  <a:lnTo>
                    <a:pt x="47" y="134"/>
                  </a:lnTo>
                  <a:lnTo>
                    <a:pt x="47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7" y="101"/>
                  </a:moveTo>
                  <a:lnTo>
                    <a:pt x="66" y="101"/>
                  </a:lnTo>
                  <a:lnTo>
                    <a:pt x="66" y="101"/>
                  </a:lnTo>
                  <a:lnTo>
                    <a:pt x="74" y="101"/>
                  </a:lnTo>
                  <a:lnTo>
                    <a:pt x="81" y="99"/>
                  </a:lnTo>
                  <a:lnTo>
                    <a:pt x="87" y="97"/>
                  </a:lnTo>
                  <a:lnTo>
                    <a:pt x="91" y="93"/>
                  </a:lnTo>
                  <a:lnTo>
                    <a:pt x="95" y="89"/>
                  </a:lnTo>
                  <a:lnTo>
                    <a:pt x="98" y="83"/>
                  </a:lnTo>
                  <a:lnTo>
                    <a:pt x="100" y="75"/>
                  </a:lnTo>
                  <a:lnTo>
                    <a:pt x="100" y="67"/>
                  </a:lnTo>
                  <a:lnTo>
                    <a:pt x="100" y="67"/>
                  </a:lnTo>
                  <a:lnTo>
                    <a:pt x="100" y="59"/>
                  </a:lnTo>
                  <a:lnTo>
                    <a:pt x="98" y="53"/>
                  </a:lnTo>
                  <a:lnTo>
                    <a:pt x="96" y="48"/>
                  </a:lnTo>
                  <a:lnTo>
                    <a:pt x="92" y="43"/>
                  </a:lnTo>
                  <a:lnTo>
                    <a:pt x="88" y="40"/>
                  </a:lnTo>
                  <a:lnTo>
                    <a:pt x="82" y="37"/>
                  </a:lnTo>
                  <a:lnTo>
                    <a:pt x="76" y="35"/>
                  </a:lnTo>
                  <a:lnTo>
                    <a:pt x="68" y="34"/>
                  </a:lnTo>
                  <a:lnTo>
                    <a:pt x="47" y="34"/>
                  </a:lnTo>
                  <a:lnTo>
                    <a:pt x="47" y="101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C118586C-5E61-0748-B806-FBF0E7947FE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7904163" y="4803775"/>
              <a:ext cx="84138" cy="127000"/>
            </a:xfrm>
            <a:custGeom>
              <a:avLst/>
              <a:gdLst>
                <a:gd name="T0" fmla="*/ 79 w 158"/>
                <a:gd name="T1" fmla="*/ 0 h 240"/>
                <a:gd name="T2" fmla="*/ 102 w 158"/>
                <a:gd name="T3" fmla="*/ 2 h 240"/>
                <a:gd name="T4" fmla="*/ 122 w 158"/>
                <a:gd name="T5" fmla="*/ 8 h 240"/>
                <a:gd name="T6" fmla="*/ 135 w 158"/>
                <a:gd name="T7" fmla="*/ 19 h 240"/>
                <a:gd name="T8" fmla="*/ 145 w 158"/>
                <a:gd name="T9" fmla="*/ 33 h 240"/>
                <a:gd name="T10" fmla="*/ 152 w 158"/>
                <a:gd name="T11" fmla="*/ 51 h 240"/>
                <a:gd name="T12" fmla="*/ 156 w 158"/>
                <a:gd name="T13" fmla="*/ 72 h 240"/>
                <a:gd name="T14" fmla="*/ 158 w 158"/>
                <a:gd name="T15" fmla="*/ 121 h 240"/>
                <a:gd name="T16" fmla="*/ 158 w 158"/>
                <a:gd name="T17" fmla="*/ 146 h 240"/>
                <a:gd name="T18" fmla="*/ 154 w 158"/>
                <a:gd name="T19" fmla="*/ 179 h 240"/>
                <a:gd name="T20" fmla="*/ 149 w 158"/>
                <a:gd name="T21" fmla="*/ 198 h 240"/>
                <a:gd name="T22" fmla="*/ 141 w 158"/>
                <a:gd name="T23" fmla="*/ 215 h 240"/>
                <a:gd name="T24" fmla="*/ 129 w 158"/>
                <a:gd name="T25" fmla="*/ 227 h 240"/>
                <a:gd name="T26" fmla="*/ 113 w 158"/>
                <a:gd name="T27" fmla="*/ 235 h 240"/>
                <a:gd name="T28" fmla="*/ 92 w 158"/>
                <a:gd name="T29" fmla="*/ 240 h 240"/>
                <a:gd name="T30" fmla="*/ 79 w 158"/>
                <a:gd name="T31" fmla="*/ 240 h 240"/>
                <a:gd name="T32" fmla="*/ 56 w 158"/>
                <a:gd name="T33" fmla="*/ 238 h 240"/>
                <a:gd name="T34" fmla="*/ 38 w 158"/>
                <a:gd name="T35" fmla="*/ 232 h 240"/>
                <a:gd name="T36" fmla="*/ 24 w 158"/>
                <a:gd name="T37" fmla="*/ 221 h 240"/>
                <a:gd name="T38" fmla="*/ 13 w 158"/>
                <a:gd name="T39" fmla="*/ 207 h 240"/>
                <a:gd name="T40" fmla="*/ 7 w 158"/>
                <a:gd name="T41" fmla="*/ 189 h 240"/>
                <a:gd name="T42" fmla="*/ 3 w 158"/>
                <a:gd name="T43" fmla="*/ 168 h 240"/>
                <a:gd name="T44" fmla="*/ 0 w 158"/>
                <a:gd name="T45" fmla="*/ 121 h 240"/>
                <a:gd name="T46" fmla="*/ 1 w 158"/>
                <a:gd name="T47" fmla="*/ 94 h 240"/>
                <a:gd name="T48" fmla="*/ 5 w 158"/>
                <a:gd name="T49" fmla="*/ 61 h 240"/>
                <a:gd name="T50" fmla="*/ 10 w 158"/>
                <a:gd name="T51" fmla="*/ 42 h 240"/>
                <a:gd name="T52" fmla="*/ 18 w 158"/>
                <a:gd name="T53" fmla="*/ 26 h 240"/>
                <a:gd name="T54" fmla="*/ 31 w 158"/>
                <a:gd name="T55" fmla="*/ 13 h 240"/>
                <a:gd name="T56" fmla="*/ 46 w 158"/>
                <a:gd name="T57" fmla="*/ 5 h 240"/>
                <a:gd name="T58" fmla="*/ 67 w 158"/>
                <a:gd name="T59" fmla="*/ 0 h 240"/>
                <a:gd name="T60" fmla="*/ 79 w 158"/>
                <a:gd name="T61" fmla="*/ 0 h 240"/>
                <a:gd name="T62" fmla="*/ 79 w 158"/>
                <a:gd name="T63" fmla="*/ 206 h 240"/>
                <a:gd name="T64" fmla="*/ 88 w 158"/>
                <a:gd name="T65" fmla="*/ 205 h 240"/>
                <a:gd name="T66" fmla="*/ 96 w 158"/>
                <a:gd name="T67" fmla="*/ 202 h 240"/>
                <a:gd name="T68" fmla="*/ 101 w 158"/>
                <a:gd name="T69" fmla="*/ 195 h 240"/>
                <a:gd name="T70" fmla="*/ 106 w 158"/>
                <a:gd name="T71" fmla="*/ 186 h 240"/>
                <a:gd name="T72" fmla="*/ 111 w 158"/>
                <a:gd name="T73" fmla="*/ 160 h 240"/>
                <a:gd name="T74" fmla="*/ 112 w 158"/>
                <a:gd name="T75" fmla="*/ 121 h 240"/>
                <a:gd name="T76" fmla="*/ 112 w 158"/>
                <a:gd name="T77" fmla="*/ 98 h 240"/>
                <a:gd name="T78" fmla="*/ 109 w 158"/>
                <a:gd name="T79" fmla="*/ 66 h 240"/>
                <a:gd name="T80" fmla="*/ 103 w 158"/>
                <a:gd name="T81" fmla="*/ 49 h 240"/>
                <a:gd name="T82" fmla="*/ 99 w 158"/>
                <a:gd name="T83" fmla="*/ 42 h 240"/>
                <a:gd name="T84" fmla="*/ 92 w 158"/>
                <a:gd name="T85" fmla="*/ 36 h 240"/>
                <a:gd name="T86" fmla="*/ 84 w 158"/>
                <a:gd name="T87" fmla="*/ 34 h 240"/>
                <a:gd name="T88" fmla="*/ 79 w 158"/>
                <a:gd name="T89" fmla="*/ 34 h 240"/>
                <a:gd name="T90" fmla="*/ 70 w 158"/>
                <a:gd name="T91" fmla="*/ 35 h 240"/>
                <a:gd name="T92" fmla="*/ 63 w 158"/>
                <a:gd name="T93" fmla="*/ 38 h 240"/>
                <a:gd name="T94" fmla="*/ 57 w 158"/>
                <a:gd name="T95" fmla="*/ 45 h 240"/>
                <a:gd name="T96" fmla="*/ 53 w 158"/>
                <a:gd name="T97" fmla="*/ 54 h 240"/>
                <a:gd name="T98" fmla="*/ 49 w 158"/>
                <a:gd name="T99" fmla="*/ 80 h 240"/>
                <a:gd name="T100" fmla="*/ 48 w 158"/>
                <a:gd name="T101" fmla="*/ 121 h 240"/>
                <a:gd name="T102" fmla="*/ 48 w 158"/>
                <a:gd name="T103" fmla="*/ 142 h 240"/>
                <a:gd name="T104" fmla="*/ 50 w 158"/>
                <a:gd name="T105" fmla="*/ 174 h 240"/>
                <a:gd name="T106" fmla="*/ 55 w 158"/>
                <a:gd name="T107" fmla="*/ 191 h 240"/>
                <a:gd name="T108" fmla="*/ 60 w 158"/>
                <a:gd name="T109" fmla="*/ 198 h 240"/>
                <a:gd name="T110" fmla="*/ 66 w 158"/>
                <a:gd name="T111" fmla="*/ 204 h 240"/>
                <a:gd name="T112" fmla="*/ 74 w 158"/>
                <a:gd name="T113" fmla="*/ 206 h 240"/>
                <a:gd name="T114" fmla="*/ 79 w 158"/>
                <a:gd name="T115" fmla="*/ 20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8" h="240">
                  <a:moveTo>
                    <a:pt x="79" y="0"/>
                  </a:moveTo>
                  <a:lnTo>
                    <a:pt x="79" y="0"/>
                  </a:lnTo>
                  <a:lnTo>
                    <a:pt x="92" y="0"/>
                  </a:lnTo>
                  <a:lnTo>
                    <a:pt x="102" y="2"/>
                  </a:lnTo>
                  <a:lnTo>
                    <a:pt x="113" y="5"/>
                  </a:lnTo>
                  <a:lnTo>
                    <a:pt x="122" y="8"/>
                  </a:lnTo>
                  <a:lnTo>
                    <a:pt x="129" y="13"/>
                  </a:lnTo>
                  <a:lnTo>
                    <a:pt x="135" y="19"/>
                  </a:lnTo>
                  <a:lnTo>
                    <a:pt x="141" y="26"/>
                  </a:lnTo>
                  <a:lnTo>
                    <a:pt x="145" y="33"/>
                  </a:lnTo>
                  <a:lnTo>
                    <a:pt x="149" y="42"/>
                  </a:lnTo>
                  <a:lnTo>
                    <a:pt x="152" y="51"/>
                  </a:lnTo>
                  <a:lnTo>
                    <a:pt x="154" y="61"/>
                  </a:lnTo>
                  <a:lnTo>
                    <a:pt x="156" y="72"/>
                  </a:lnTo>
                  <a:lnTo>
                    <a:pt x="158" y="94"/>
                  </a:lnTo>
                  <a:lnTo>
                    <a:pt x="158" y="121"/>
                  </a:lnTo>
                  <a:lnTo>
                    <a:pt x="158" y="121"/>
                  </a:lnTo>
                  <a:lnTo>
                    <a:pt x="158" y="146"/>
                  </a:lnTo>
                  <a:lnTo>
                    <a:pt x="156" y="168"/>
                  </a:lnTo>
                  <a:lnTo>
                    <a:pt x="154" y="179"/>
                  </a:lnTo>
                  <a:lnTo>
                    <a:pt x="152" y="189"/>
                  </a:lnTo>
                  <a:lnTo>
                    <a:pt x="149" y="198"/>
                  </a:lnTo>
                  <a:lnTo>
                    <a:pt x="145" y="207"/>
                  </a:lnTo>
                  <a:lnTo>
                    <a:pt x="141" y="215"/>
                  </a:lnTo>
                  <a:lnTo>
                    <a:pt x="135" y="221"/>
                  </a:lnTo>
                  <a:lnTo>
                    <a:pt x="129" y="227"/>
                  </a:lnTo>
                  <a:lnTo>
                    <a:pt x="122" y="232"/>
                  </a:lnTo>
                  <a:lnTo>
                    <a:pt x="113" y="235"/>
                  </a:lnTo>
                  <a:lnTo>
                    <a:pt x="102" y="238"/>
                  </a:lnTo>
                  <a:lnTo>
                    <a:pt x="92" y="240"/>
                  </a:lnTo>
                  <a:lnTo>
                    <a:pt x="79" y="240"/>
                  </a:lnTo>
                  <a:lnTo>
                    <a:pt x="79" y="240"/>
                  </a:lnTo>
                  <a:lnTo>
                    <a:pt x="67" y="240"/>
                  </a:lnTo>
                  <a:lnTo>
                    <a:pt x="56" y="238"/>
                  </a:lnTo>
                  <a:lnTo>
                    <a:pt x="46" y="235"/>
                  </a:lnTo>
                  <a:lnTo>
                    <a:pt x="38" y="232"/>
                  </a:lnTo>
                  <a:lnTo>
                    <a:pt x="31" y="227"/>
                  </a:lnTo>
                  <a:lnTo>
                    <a:pt x="24" y="221"/>
                  </a:lnTo>
                  <a:lnTo>
                    <a:pt x="18" y="215"/>
                  </a:lnTo>
                  <a:lnTo>
                    <a:pt x="13" y="207"/>
                  </a:lnTo>
                  <a:lnTo>
                    <a:pt x="10" y="198"/>
                  </a:lnTo>
                  <a:lnTo>
                    <a:pt x="7" y="189"/>
                  </a:lnTo>
                  <a:lnTo>
                    <a:pt x="5" y="179"/>
                  </a:lnTo>
                  <a:lnTo>
                    <a:pt x="3" y="168"/>
                  </a:lnTo>
                  <a:lnTo>
                    <a:pt x="1" y="146"/>
                  </a:lnTo>
                  <a:lnTo>
                    <a:pt x="0" y="121"/>
                  </a:lnTo>
                  <a:lnTo>
                    <a:pt x="0" y="121"/>
                  </a:lnTo>
                  <a:lnTo>
                    <a:pt x="1" y="94"/>
                  </a:lnTo>
                  <a:lnTo>
                    <a:pt x="3" y="72"/>
                  </a:lnTo>
                  <a:lnTo>
                    <a:pt x="5" y="61"/>
                  </a:lnTo>
                  <a:lnTo>
                    <a:pt x="7" y="51"/>
                  </a:lnTo>
                  <a:lnTo>
                    <a:pt x="10" y="42"/>
                  </a:lnTo>
                  <a:lnTo>
                    <a:pt x="13" y="33"/>
                  </a:lnTo>
                  <a:lnTo>
                    <a:pt x="18" y="26"/>
                  </a:lnTo>
                  <a:lnTo>
                    <a:pt x="24" y="19"/>
                  </a:lnTo>
                  <a:lnTo>
                    <a:pt x="31" y="13"/>
                  </a:lnTo>
                  <a:lnTo>
                    <a:pt x="38" y="8"/>
                  </a:lnTo>
                  <a:lnTo>
                    <a:pt x="46" y="5"/>
                  </a:lnTo>
                  <a:lnTo>
                    <a:pt x="56" y="2"/>
                  </a:lnTo>
                  <a:lnTo>
                    <a:pt x="67" y="0"/>
                  </a:lnTo>
                  <a:lnTo>
                    <a:pt x="79" y="0"/>
                  </a:lnTo>
                  <a:lnTo>
                    <a:pt x="79" y="0"/>
                  </a:lnTo>
                  <a:close/>
                  <a:moveTo>
                    <a:pt x="79" y="206"/>
                  </a:moveTo>
                  <a:lnTo>
                    <a:pt x="79" y="206"/>
                  </a:lnTo>
                  <a:lnTo>
                    <a:pt x="84" y="206"/>
                  </a:lnTo>
                  <a:lnTo>
                    <a:pt x="88" y="205"/>
                  </a:lnTo>
                  <a:lnTo>
                    <a:pt x="92" y="204"/>
                  </a:lnTo>
                  <a:lnTo>
                    <a:pt x="96" y="202"/>
                  </a:lnTo>
                  <a:lnTo>
                    <a:pt x="99" y="198"/>
                  </a:lnTo>
                  <a:lnTo>
                    <a:pt x="101" y="195"/>
                  </a:lnTo>
                  <a:lnTo>
                    <a:pt x="103" y="191"/>
                  </a:lnTo>
                  <a:lnTo>
                    <a:pt x="106" y="186"/>
                  </a:lnTo>
                  <a:lnTo>
                    <a:pt x="109" y="174"/>
                  </a:lnTo>
                  <a:lnTo>
                    <a:pt x="111" y="160"/>
                  </a:lnTo>
                  <a:lnTo>
                    <a:pt x="112" y="142"/>
                  </a:lnTo>
                  <a:lnTo>
                    <a:pt x="112" y="121"/>
                  </a:lnTo>
                  <a:lnTo>
                    <a:pt x="112" y="121"/>
                  </a:lnTo>
                  <a:lnTo>
                    <a:pt x="112" y="98"/>
                  </a:lnTo>
                  <a:lnTo>
                    <a:pt x="111" y="80"/>
                  </a:lnTo>
                  <a:lnTo>
                    <a:pt x="109" y="66"/>
                  </a:lnTo>
                  <a:lnTo>
                    <a:pt x="106" y="54"/>
                  </a:lnTo>
                  <a:lnTo>
                    <a:pt x="103" y="49"/>
                  </a:lnTo>
                  <a:lnTo>
                    <a:pt x="101" y="45"/>
                  </a:lnTo>
                  <a:lnTo>
                    <a:pt x="99" y="42"/>
                  </a:lnTo>
                  <a:lnTo>
                    <a:pt x="96" y="38"/>
                  </a:lnTo>
                  <a:lnTo>
                    <a:pt x="92" y="36"/>
                  </a:lnTo>
                  <a:lnTo>
                    <a:pt x="88" y="35"/>
                  </a:lnTo>
                  <a:lnTo>
                    <a:pt x="84" y="34"/>
                  </a:lnTo>
                  <a:lnTo>
                    <a:pt x="79" y="34"/>
                  </a:lnTo>
                  <a:lnTo>
                    <a:pt x="79" y="34"/>
                  </a:lnTo>
                  <a:lnTo>
                    <a:pt x="74" y="34"/>
                  </a:lnTo>
                  <a:lnTo>
                    <a:pt x="70" y="35"/>
                  </a:lnTo>
                  <a:lnTo>
                    <a:pt x="66" y="36"/>
                  </a:lnTo>
                  <a:lnTo>
                    <a:pt x="63" y="38"/>
                  </a:lnTo>
                  <a:lnTo>
                    <a:pt x="60" y="42"/>
                  </a:lnTo>
                  <a:lnTo>
                    <a:pt x="57" y="45"/>
                  </a:lnTo>
                  <a:lnTo>
                    <a:pt x="55" y="49"/>
                  </a:lnTo>
                  <a:lnTo>
                    <a:pt x="53" y="54"/>
                  </a:lnTo>
                  <a:lnTo>
                    <a:pt x="50" y="66"/>
                  </a:lnTo>
                  <a:lnTo>
                    <a:pt x="49" y="80"/>
                  </a:lnTo>
                  <a:lnTo>
                    <a:pt x="48" y="98"/>
                  </a:lnTo>
                  <a:lnTo>
                    <a:pt x="48" y="121"/>
                  </a:lnTo>
                  <a:lnTo>
                    <a:pt x="48" y="121"/>
                  </a:lnTo>
                  <a:lnTo>
                    <a:pt x="48" y="142"/>
                  </a:lnTo>
                  <a:lnTo>
                    <a:pt x="49" y="160"/>
                  </a:lnTo>
                  <a:lnTo>
                    <a:pt x="50" y="174"/>
                  </a:lnTo>
                  <a:lnTo>
                    <a:pt x="53" y="186"/>
                  </a:lnTo>
                  <a:lnTo>
                    <a:pt x="55" y="191"/>
                  </a:lnTo>
                  <a:lnTo>
                    <a:pt x="57" y="195"/>
                  </a:lnTo>
                  <a:lnTo>
                    <a:pt x="60" y="198"/>
                  </a:lnTo>
                  <a:lnTo>
                    <a:pt x="63" y="202"/>
                  </a:lnTo>
                  <a:lnTo>
                    <a:pt x="66" y="204"/>
                  </a:lnTo>
                  <a:lnTo>
                    <a:pt x="70" y="205"/>
                  </a:lnTo>
                  <a:lnTo>
                    <a:pt x="74" y="206"/>
                  </a:lnTo>
                  <a:lnTo>
                    <a:pt x="79" y="206"/>
                  </a:lnTo>
                  <a:lnTo>
                    <a:pt x="79" y="206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7637DBAC-45CF-154A-ACFC-6C6EAB249E3E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002588" y="4805363"/>
              <a:ext cx="77788" cy="125413"/>
            </a:xfrm>
            <a:custGeom>
              <a:avLst/>
              <a:gdLst>
                <a:gd name="T0" fmla="*/ 47 w 148"/>
                <a:gd name="T1" fmla="*/ 0 h 236"/>
                <a:gd name="T2" fmla="*/ 47 w 148"/>
                <a:gd name="T3" fmla="*/ 162 h 236"/>
                <a:gd name="T4" fmla="*/ 47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50 w 148"/>
                <a:gd name="T11" fmla="*/ 184 h 236"/>
                <a:gd name="T12" fmla="*/ 52 w 148"/>
                <a:gd name="T13" fmla="*/ 190 h 236"/>
                <a:gd name="T14" fmla="*/ 56 w 148"/>
                <a:gd name="T15" fmla="*/ 195 h 236"/>
                <a:gd name="T16" fmla="*/ 60 w 148"/>
                <a:gd name="T17" fmla="*/ 199 h 236"/>
                <a:gd name="T18" fmla="*/ 66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1 w 148"/>
                <a:gd name="T25" fmla="*/ 202 h 236"/>
                <a:gd name="T26" fmla="*/ 87 w 148"/>
                <a:gd name="T27" fmla="*/ 199 h 236"/>
                <a:gd name="T28" fmla="*/ 93 w 148"/>
                <a:gd name="T29" fmla="*/ 195 h 236"/>
                <a:gd name="T30" fmla="*/ 96 w 148"/>
                <a:gd name="T31" fmla="*/ 190 h 236"/>
                <a:gd name="T32" fmla="*/ 99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2 w 148"/>
                <a:gd name="T39" fmla="*/ 162 h 236"/>
                <a:gd name="T40" fmla="*/ 102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7 w 148"/>
                <a:gd name="T49" fmla="*/ 172 h 236"/>
                <a:gd name="T50" fmla="*/ 146 w 148"/>
                <a:gd name="T51" fmla="*/ 182 h 236"/>
                <a:gd name="T52" fmla="*/ 144 w 148"/>
                <a:gd name="T53" fmla="*/ 190 h 236"/>
                <a:gd name="T54" fmla="*/ 142 w 148"/>
                <a:gd name="T55" fmla="*/ 199 h 236"/>
                <a:gd name="T56" fmla="*/ 138 w 148"/>
                <a:gd name="T57" fmla="*/ 206 h 236"/>
                <a:gd name="T58" fmla="*/ 135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9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60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7 w 148"/>
                <a:gd name="T97" fmla="*/ 200 h 236"/>
                <a:gd name="T98" fmla="*/ 4 w 148"/>
                <a:gd name="T99" fmla="*/ 191 h 236"/>
                <a:gd name="T100" fmla="*/ 1 w 148"/>
                <a:gd name="T101" fmla="*/ 182 h 236"/>
                <a:gd name="T102" fmla="*/ 0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7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7" y="0"/>
                  </a:moveTo>
                  <a:lnTo>
                    <a:pt x="47" y="162"/>
                  </a:lnTo>
                  <a:lnTo>
                    <a:pt x="47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50" y="184"/>
                  </a:lnTo>
                  <a:lnTo>
                    <a:pt x="52" y="190"/>
                  </a:lnTo>
                  <a:lnTo>
                    <a:pt x="56" y="195"/>
                  </a:lnTo>
                  <a:lnTo>
                    <a:pt x="60" y="199"/>
                  </a:lnTo>
                  <a:lnTo>
                    <a:pt x="66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1" y="202"/>
                  </a:lnTo>
                  <a:lnTo>
                    <a:pt x="87" y="199"/>
                  </a:lnTo>
                  <a:lnTo>
                    <a:pt x="93" y="195"/>
                  </a:lnTo>
                  <a:lnTo>
                    <a:pt x="96" y="190"/>
                  </a:lnTo>
                  <a:lnTo>
                    <a:pt x="99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2" y="162"/>
                  </a:lnTo>
                  <a:lnTo>
                    <a:pt x="102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7" y="172"/>
                  </a:lnTo>
                  <a:lnTo>
                    <a:pt x="146" y="182"/>
                  </a:lnTo>
                  <a:lnTo>
                    <a:pt x="144" y="190"/>
                  </a:lnTo>
                  <a:lnTo>
                    <a:pt x="142" y="199"/>
                  </a:lnTo>
                  <a:lnTo>
                    <a:pt x="138" y="206"/>
                  </a:lnTo>
                  <a:lnTo>
                    <a:pt x="135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9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60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7" y="200"/>
                  </a:lnTo>
                  <a:lnTo>
                    <a:pt x="4" y="191"/>
                  </a:lnTo>
                  <a:lnTo>
                    <a:pt x="1" y="182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B182096E-24C3-8E4E-B13A-1DBED77C5D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101013" y="4805363"/>
              <a:ext cx="76200" cy="123825"/>
            </a:xfrm>
            <a:custGeom>
              <a:avLst/>
              <a:gdLst>
                <a:gd name="T0" fmla="*/ 0 w 144"/>
                <a:gd name="T1" fmla="*/ 0 h 232"/>
                <a:gd name="T2" fmla="*/ 82 w 144"/>
                <a:gd name="T3" fmla="*/ 0 h 232"/>
                <a:gd name="T4" fmla="*/ 82 w 144"/>
                <a:gd name="T5" fmla="*/ 0 h 232"/>
                <a:gd name="T6" fmla="*/ 90 w 144"/>
                <a:gd name="T7" fmla="*/ 1 h 232"/>
                <a:gd name="T8" fmla="*/ 98 w 144"/>
                <a:gd name="T9" fmla="*/ 2 h 232"/>
                <a:gd name="T10" fmla="*/ 105 w 144"/>
                <a:gd name="T11" fmla="*/ 4 h 232"/>
                <a:gd name="T12" fmla="*/ 111 w 144"/>
                <a:gd name="T13" fmla="*/ 6 h 232"/>
                <a:gd name="T14" fmla="*/ 117 w 144"/>
                <a:gd name="T15" fmla="*/ 9 h 232"/>
                <a:gd name="T16" fmla="*/ 122 w 144"/>
                <a:gd name="T17" fmla="*/ 13 h 232"/>
                <a:gd name="T18" fmla="*/ 127 w 144"/>
                <a:gd name="T19" fmla="*/ 17 h 232"/>
                <a:gd name="T20" fmla="*/ 131 w 144"/>
                <a:gd name="T21" fmla="*/ 22 h 232"/>
                <a:gd name="T22" fmla="*/ 134 w 144"/>
                <a:gd name="T23" fmla="*/ 27 h 232"/>
                <a:gd name="T24" fmla="*/ 137 w 144"/>
                <a:gd name="T25" fmla="*/ 32 h 232"/>
                <a:gd name="T26" fmla="*/ 141 w 144"/>
                <a:gd name="T27" fmla="*/ 45 h 232"/>
                <a:gd name="T28" fmla="*/ 144 w 144"/>
                <a:gd name="T29" fmla="*/ 57 h 232"/>
                <a:gd name="T30" fmla="*/ 144 w 144"/>
                <a:gd name="T31" fmla="*/ 70 h 232"/>
                <a:gd name="T32" fmla="*/ 144 w 144"/>
                <a:gd name="T33" fmla="*/ 70 h 232"/>
                <a:gd name="T34" fmla="*/ 144 w 144"/>
                <a:gd name="T35" fmla="*/ 78 h 232"/>
                <a:gd name="T36" fmla="*/ 143 w 144"/>
                <a:gd name="T37" fmla="*/ 86 h 232"/>
                <a:gd name="T38" fmla="*/ 141 w 144"/>
                <a:gd name="T39" fmla="*/ 94 h 232"/>
                <a:gd name="T40" fmla="*/ 139 w 144"/>
                <a:gd name="T41" fmla="*/ 101 h 232"/>
                <a:gd name="T42" fmla="*/ 136 w 144"/>
                <a:gd name="T43" fmla="*/ 107 h 232"/>
                <a:gd name="T44" fmla="*/ 133 w 144"/>
                <a:gd name="T45" fmla="*/ 112 h 232"/>
                <a:gd name="T46" fmla="*/ 129 w 144"/>
                <a:gd name="T47" fmla="*/ 118 h 232"/>
                <a:gd name="T48" fmla="*/ 124 w 144"/>
                <a:gd name="T49" fmla="*/ 123 h 232"/>
                <a:gd name="T50" fmla="*/ 119 w 144"/>
                <a:gd name="T51" fmla="*/ 127 h 232"/>
                <a:gd name="T52" fmla="*/ 114 w 144"/>
                <a:gd name="T53" fmla="*/ 130 h 232"/>
                <a:gd name="T54" fmla="*/ 108 w 144"/>
                <a:gd name="T55" fmla="*/ 133 h 232"/>
                <a:gd name="T56" fmla="*/ 101 w 144"/>
                <a:gd name="T57" fmla="*/ 136 h 232"/>
                <a:gd name="T58" fmla="*/ 95 w 144"/>
                <a:gd name="T59" fmla="*/ 137 h 232"/>
                <a:gd name="T60" fmla="*/ 87 w 144"/>
                <a:gd name="T61" fmla="*/ 139 h 232"/>
                <a:gd name="T62" fmla="*/ 71 w 144"/>
                <a:gd name="T63" fmla="*/ 140 h 232"/>
                <a:gd name="T64" fmla="*/ 46 w 144"/>
                <a:gd name="T65" fmla="*/ 140 h 232"/>
                <a:gd name="T66" fmla="*/ 46 w 144"/>
                <a:gd name="T67" fmla="*/ 232 h 232"/>
                <a:gd name="T68" fmla="*/ 0 w 144"/>
                <a:gd name="T69" fmla="*/ 232 h 232"/>
                <a:gd name="T70" fmla="*/ 0 w 144"/>
                <a:gd name="T71" fmla="*/ 0 h 232"/>
                <a:gd name="T72" fmla="*/ 46 w 144"/>
                <a:gd name="T73" fmla="*/ 105 h 232"/>
                <a:gd name="T74" fmla="*/ 67 w 144"/>
                <a:gd name="T75" fmla="*/ 105 h 232"/>
                <a:gd name="T76" fmla="*/ 67 w 144"/>
                <a:gd name="T77" fmla="*/ 105 h 232"/>
                <a:gd name="T78" fmla="*/ 74 w 144"/>
                <a:gd name="T79" fmla="*/ 104 h 232"/>
                <a:gd name="T80" fmla="*/ 80 w 144"/>
                <a:gd name="T81" fmla="*/ 103 h 232"/>
                <a:gd name="T82" fmla="*/ 85 w 144"/>
                <a:gd name="T83" fmla="*/ 100 h 232"/>
                <a:gd name="T84" fmla="*/ 90 w 144"/>
                <a:gd name="T85" fmla="*/ 96 h 232"/>
                <a:gd name="T86" fmla="*/ 93 w 144"/>
                <a:gd name="T87" fmla="*/ 92 h 232"/>
                <a:gd name="T88" fmla="*/ 96 w 144"/>
                <a:gd name="T89" fmla="*/ 86 h 232"/>
                <a:gd name="T90" fmla="*/ 98 w 144"/>
                <a:gd name="T91" fmla="*/ 79 h 232"/>
                <a:gd name="T92" fmla="*/ 98 w 144"/>
                <a:gd name="T93" fmla="*/ 70 h 232"/>
                <a:gd name="T94" fmla="*/ 98 w 144"/>
                <a:gd name="T95" fmla="*/ 70 h 232"/>
                <a:gd name="T96" fmla="*/ 98 w 144"/>
                <a:gd name="T97" fmla="*/ 62 h 232"/>
                <a:gd name="T98" fmla="*/ 97 w 144"/>
                <a:gd name="T99" fmla="*/ 55 h 232"/>
                <a:gd name="T100" fmla="*/ 94 w 144"/>
                <a:gd name="T101" fmla="*/ 49 h 232"/>
                <a:gd name="T102" fmla="*/ 91 w 144"/>
                <a:gd name="T103" fmla="*/ 44 h 232"/>
                <a:gd name="T104" fmla="*/ 87 w 144"/>
                <a:gd name="T105" fmla="*/ 40 h 232"/>
                <a:gd name="T106" fmla="*/ 81 w 144"/>
                <a:gd name="T107" fmla="*/ 37 h 232"/>
                <a:gd name="T108" fmla="*/ 74 w 144"/>
                <a:gd name="T109" fmla="*/ 35 h 232"/>
                <a:gd name="T110" fmla="*/ 65 w 144"/>
                <a:gd name="T111" fmla="*/ 34 h 232"/>
                <a:gd name="T112" fmla="*/ 46 w 144"/>
                <a:gd name="T113" fmla="*/ 34 h 232"/>
                <a:gd name="T114" fmla="*/ 46 w 144"/>
                <a:gd name="T115" fmla="*/ 10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44" h="232">
                  <a:moveTo>
                    <a:pt x="0" y="0"/>
                  </a:moveTo>
                  <a:lnTo>
                    <a:pt x="82" y="0"/>
                  </a:lnTo>
                  <a:lnTo>
                    <a:pt x="82" y="0"/>
                  </a:lnTo>
                  <a:lnTo>
                    <a:pt x="90" y="1"/>
                  </a:lnTo>
                  <a:lnTo>
                    <a:pt x="98" y="2"/>
                  </a:lnTo>
                  <a:lnTo>
                    <a:pt x="105" y="4"/>
                  </a:lnTo>
                  <a:lnTo>
                    <a:pt x="111" y="6"/>
                  </a:lnTo>
                  <a:lnTo>
                    <a:pt x="117" y="9"/>
                  </a:lnTo>
                  <a:lnTo>
                    <a:pt x="122" y="13"/>
                  </a:lnTo>
                  <a:lnTo>
                    <a:pt x="127" y="17"/>
                  </a:lnTo>
                  <a:lnTo>
                    <a:pt x="131" y="22"/>
                  </a:lnTo>
                  <a:lnTo>
                    <a:pt x="134" y="27"/>
                  </a:lnTo>
                  <a:lnTo>
                    <a:pt x="137" y="32"/>
                  </a:lnTo>
                  <a:lnTo>
                    <a:pt x="141" y="45"/>
                  </a:lnTo>
                  <a:lnTo>
                    <a:pt x="144" y="57"/>
                  </a:lnTo>
                  <a:lnTo>
                    <a:pt x="144" y="70"/>
                  </a:lnTo>
                  <a:lnTo>
                    <a:pt x="144" y="70"/>
                  </a:lnTo>
                  <a:lnTo>
                    <a:pt x="144" y="78"/>
                  </a:lnTo>
                  <a:lnTo>
                    <a:pt x="143" y="86"/>
                  </a:lnTo>
                  <a:lnTo>
                    <a:pt x="141" y="94"/>
                  </a:lnTo>
                  <a:lnTo>
                    <a:pt x="139" y="101"/>
                  </a:lnTo>
                  <a:lnTo>
                    <a:pt x="136" y="107"/>
                  </a:lnTo>
                  <a:lnTo>
                    <a:pt x="133" y="112"/>
                  </a:lnTo>
                  <a:lnTo>
                    <a:pt x="129" y="118"/>
                  </a:lnTo>
                  <a:lnTo>
                    <a:pt x="124" y="123"/>
                  </a:lnTo>
                  <a:lnTo>
                    <a:pt x="119" y="127"/>
                  </a:lnTo>
                  <a:lnTo>
                    <a:pt x="114" y="130"/>
                  </a:lnTo>
                  <a:lnTo>
                    <a:pt x="108" y="133"/>
                  </a:lnTo>
                  <a:lnTo>
                    <a:pt x="101" y="136"/>
                  </a:lnTo>
                  <a:lnTo>
                    <a:pt x="95" y="137"/>
                  </a:lnTo>
                  <a:lnTo>
                    <a:pt x="87" y="139"/>
                  </a:lnTo>
                  <a:lnTo>
                    <a:pt x="71" y="140"/>
                  </a:lnTo>
                  <a:lnTo>
                    <a:pt x="46" y="140"/>
                  </a:lnTo>
                  <a:lnTo>
                    <a:pt x="46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6" y="105"/>
                  </a:moveTo>
                  <a:lnTo>
                    <a:pt x="67" y="105"/>
                  </a:lnTo>
                  <a:lnTo>
                    <a:pt x="67" y="105"/>
                  </a:lnTo>
                  <a:lnTo>
                    <a:pt x="74" y="104"/>
                  </a:lnTo>
                  <a:lnTo>
                    <a:pt x="80" y="103"/>
                  </a:lnTo>
                  <a:lnTo>
                    <a:pt x="85" y="100"/>
                  </a:lnTo>
                  <a:lnTo>
                    <a:pt x="90" y="96"/>
                  </a:lnTo>
                  <a:lnTo>
                    <a:pt x="93" y="92"/>
                  </a:lnTo>
                  <a:lnTo>
                    <a:pt x="96" y="86"/>
                  </a:lnTo>
                  <a:lnTo>
                    <a:pt x="98" y="79"/>
                  </a:lnTo>
                  <a:lnTo>
                    <a:pt x="98" y="70"/>
                  </a:lnTo>
                  <a:lnTo>
                    <a:pt x="98" y="70"/>
                  </a:lnTo>
                  <a:lnTo>
                    <a:pt x="98" y="62"/>
                  </a:lnTo>
                  <a:lnTo>
                    <a:pt x="97" y="55"/>
                  </a:lnTo>
                  <a:lnTo>
                    <a:pt x="94" y="49"/>
                  </a:lnTo>
                  <a:lnTo>
                    <a:pt x="91" y="44"/>
                  </a:lnTo>
                  <a:lnTo>
                    <a:pt x="87" y="40"/>
                  </a:lnTo>
                  <a:lnTo>
                    <a:pt x="81" y="37"/>
                  </a:lnTo>
                  <a:lnTo>
                    <a:pt x="74" y="35"/>
                  </a:lnTo>
                  <a:lnTo>
                    <a:pt x="65" y="34"/>
                  </a:lnTo>
                  <a:lnTo>
                    <a:pt x="46" y="34"/>
                  </a:lnTo>
                  <a:lnTo>
                    <a:pt x="46" y="105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E2A53FB-1E04-2F44-A827-BFE189B5E54C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188325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FF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18B3A76B-ACE1-2C42-BDDA-7D823E5A08E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315325" y="4805363"/>
              <a:ext cx="82550" cy="123825"/>
            </a:xfrm>
            <a:custGeom>
              <a:avLst/>
              <a:gdLst>
                <a:gd name="T0" fmla="*/ 87 w 157"/>
                <a:gd name="T1" fmla="*/ 0 h 232"/>
                <a:gd name="T2" fmla="*/ 101 w 157"/>
                <a:gd name="T3" fmla="*/ 1 h 232"/>
                <a:gd name="T4" fmla="*/ 124 w 157"/>
                <a:gd name="T5" fmla="*/ 9 h 232"/>
                <a:gd name="T6" fmla="*/ 132 w 157"/>
                <a:gd name="T7" fmla="*/ 15 h 232"/>
                <a:gd name="T8" fmla="*/ 139 w 157"/>
                <a:gd name="T9" fmla="*/ 23 h 232"/>
                <a:gd name="T10" fmla="*/ 144 w 157"/>
                <a:gd name="T11" fmla="*/ 33 h 232"/>
                <a:gd name="T12" fmla="*/ 147 w 157"/>
                <a:gd name="T13" fmla="*/ 46 h 232"/>
                <a:gd name="T14" fmla="*/ 149 w 157"/>
                <a:gd name="T15" fmla="*/ 60 h 232"/>
                <a:gd name="T16" fmla="*/ 146 w 157"/>
                <a:gd name="T17" fmla="*/ 81 h 232"/>
                <a:gd name="T18" fmla="*/ 139 w 157"/>
                <a:gd name="T19" fmla="*/ 98 h 232"/>
                <a:gd name="T20" fmla="*/ 127 w 157"/>
                <a:gd name="T21" fmla="*/ 110 h 232"/>
                <a:gd name="T22" fmla="*/ 110 w 157"/>
                <a:gd name="T23" fmla="*/ 118 h 232"/>
                <a:gd name="T24" fmla="*/ 110 w 157"/>
                <a:gd name="T25" fmla="*/ 118 h 232"/>
                <a:gd name="T26" fmla="*/ 129 w 157"/>
                <a:gd name="T27" fmla="*/ 124 h 232"/>
                <a:gd name="T28" fmla="*/ 136 w 157"/>
                <a:gd name="T29" fmla="*/ 129 h 232"/>
                <a:gd name="T30" fmla="*/ 140 w 157"/>
                <a:gd name="T31" fmla="*/ 137 h 232"/>
                <a:gd name="T32" fmla="*/ 146 w 157"/>
                <a:gd name="T33" fmla="*/ 157 h 232"/>
                <a:gd name="T34" fmla="*/ 147 w 157"/>
                <a:gd name="T35" fmla="*/ 188 h 232"/>
                <a:gd name="T36" fmla="*/ 148 w 157"/>
                <a:gd name="T37" fmla="*/ 205 h 232"/>
                <a:gd name="T38" fmla="*/ 151 w 157"/>
                <a:gd name="T39" fmla="*/ 221 h 232"/>
                <a:gd name="T40" fmla="*/ 155 w 157"/>
                <a:gd name="T41" fmla="*/ 228 h 232"/>
                <a:gd name="T42" fmla="*/ 157 w 157"/>
                <a:gd name="T43" fmla="*/ 232 h 232"/>
                <a:gd name="T44" fmla="*/ 108 w 157"/>
                <a:gd name="T45" fmla="*/ 232 h 232"/>
                <a:gd name="T46" fmla="*/ 103 w 157"/>
                <a:gd name="T47" fmla="*/ 221 h 232"/>
                <a:gd name="T48" fmla="*/ 102 w 157"/>
                <a:gd name="T49" fmla="*/ 208 h 232"/>
                <a:gd name="T50" fmla="*/ 100 w 157"/>
                <a:gd name="T51" fmla="*/ 163 h 232"/>
                <a:gd name="T52" fmla="*/ 99 w 157"/>
                <a:gd name="T53" fmla="*/ 151 h 232"/>
                <a:gd name="T54" fmla="*/ 94 w 157"/>
                <a:gd name="T55" fmla="*/ 142 h 232"/>
                <a:gd name="T56" fmla="*/ 84 w 157"/>
                <a:gd name="T57" fmla="*/ 136 h 232"/>
                <a:gd name="T58" fmla="*/ 72 w 157"/>
                <a:gd name="T59" fmla="*/ 134 h 232"/>
                <a:gd name="T60" fmla="*/ 48 w 157"/>
                <a:gd name="T61" fmla="*/ 232 h 232"/>
                <a:gd name="T62" fmla="*/ 0 w 157"/>
                <a:gd name="T63" fmla="*/ 0 h 232"/>
                <a:gd name="T64" fmla="*/ 67 w 157"/>
                <a:gd name="T65" fmla="*/ 101 h 232"/>
                <a:gd name="T66" fmla="*/ 75 w 157"/>
                <a:gd name="T67" fmla="*/ 101 h 232"/>
                <a:gd name="T68" fmla="*/ 87 w 157"/>
                <a:gd name="T69" fmla="*/ 97 h 232"/>
                <a:gd name="T70" fmla="*/ 97 w 157"/>
                <a:gd name="T71" fmla="*/ 89 h 232"/>
                <a:gd name="T72" fmla="*/ 102 w 157"/>
                <a:gd name="T73" fmla="*/ 75 h 232"/>
                <a:gd name="T74" fmla="*/ 102 w 157"/>
                <a:gd name="T75" fmla="*/ 67 h 232"/>
                <a:gd name="T76" fmla="*/ 100 w 157"/>
                <a:gd name="T77" fmla="*/ 53 h 232"/>
                <a:gd name="T78" fmla="*/ 94 w 157"/>
                <a:gd name="T79" fmla="*/ 43 h 232"/>
                <a:gd name="T80" fmla="*/ 83 w 157"/>
                <a:gd name="T81" fmla="*/ 37 h 232"/>
                <a:gd name="T82" fmla="*/ 69 w 157"/>
                <a:gd name="T83" fmla="*/ 34 h 232"/>
                <a:gd name="T84" fmla="*/ 48 w 157"/>
                <a:gd name="T85" fmla="*/ 101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7" h="232">
                  <a:moveTo>
                    <a:pt x="0" y="0"/>
                  </a:moveTo>
                  <a:lnTo>
                    <a:pt x="87" y="0"/>
                  </a:lnTo>
                  <a:lnTo>
                    <a:pt x="87" y="0"/>
                  </a:lnTo>
                  <a:lnTo>
                    <a:pt x="101" y="1"/>
                  </a:lnTo>
                  <a:lnTo>
                    <a:pt x="113" y="4"/>
                  </a:lnTo>
                  <a:lnTo>
                    <a:pt x="124" y="9"/>
                  </a:lnTo>
                  <a:lnTo>
                    <a:pt x="128" y="12"/>
                  </a:lnTo>
                  <a:lnTo>
                    <a:pt x="132" y="15"/>
                  </a:lnTo>
                  <a:lnTo>
                    <a:pt x="136" y="19"/>
                  </a:lnTo>
                  <a:lnTo>
                    <a:pt x="139" y="23"/>
                  </a:lnTo>
                  <a:lnTo>
                    <a:pt x="142" y="28"/>
                  </a:lnTo>
                  <a:lnTo>
                    <a:pt x="144" y="33"/>
                  </a:lnTo>
                  <a:lnTo>
                    <a:pt x="146" y="40"/>
                  </a:lnTo>
                  <a:lnTo>
                    <a:pt x="147" y="4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8" y="71"/>
                  </a:lnTo>
                  <a:lnTo>
                    <a:pt x="146" y="81"/>
                  </a:lnTo>
                  <a:lnTo>
                    <a:pt x="143" y="90"/>
                  </a:lnTo>
                  <a:lnTo>
                    <a:pt x="139" y="98"/>
                  </a:lnTo>
                  <a:lnTo>
                    <a:pt x="134" y="104"/>
                  </a:lnTo>
                  <a:lnTo>
                    <a:pt x="127" y="110"/>
                  </a:lnTo>
                  <a:lnTo>
                    <a:pt x="119" y="114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10" y="118"/>
                  </a:lnTo>
                  <a:lnTo>
                    <a:pt x="121" y="120"/>
                  </a:lnTo>
                  <a:lnTo>
                    <a:pt x="129" y="124"/>
                  </a:lnTo>
                  <a:lnTo>
                    <a:pt x="133" y="126"/>
                  </a:lnTo>
                  <a:lnTo>
                    <a:pt x="136" y="129"/>
                  </a:lnTo>
                  <a:lnTo>
                    <a:pt x="138" y="133"/>
                  </a:lnTo>
                  <a:lnTo>
                    <a:pt x="140" y="137"/>
                  </a:lnTo>
                  <a:lnTo>
                    <a:pt x="144" y="146"/>
                  </a:lnTo>
                  <a:lnTo>
                    <a:pt x="146" y="157"/>
                  </a:lnTo>
                  <a:lnTo>
                    <a:pt x="147" y="171"/>
                  </a:lnTo>
                  <a:lnTo>
                    <a:pt x="147" y="188"/>
                  </a:lnTo>
                  <a:lnTo>
                    <a:pt x="147" y="188"/>
                  </a:lnTo>
                  <a:lnTo>
                    <a:pt x="148" y="205"/>
                  </a:lnTo>
                  <a:lnTo>
                    <a:pt x="149" y="217"/>
                  </a:lnTo>
                  <a:lnTo>
                    <a:pt x="151" y="221"/>
                  </a:lnTo>
                  <a:lnTo>
                    <a:pt x="152" y="225"/>
                  </a:lnTo>
                  <a:lnTo>
                    <a:pt x="155" y="228"/>
                  </a:lnTo>
                  <a:lnTo>
                    <a:pt x="157" y="230"/>
                  </a:lnTo>
                  <a:lnTo>
                    <a:pt x="15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05" y="227"/>
                  </a:lnTo>
                  <a:lnTo>
                    <a:pt x="103" y="221"/>
                  </a:lnTo>
                  <a:lnTo>
                    <a:pt x="102" y="215"/>
                  </a:lnTo>
                  <a:lnTo>
                    <a:pt x="102" y="208"/>
                  </a:lnTo>
                  <a:lnTo>
                    <a:pt x="100" y="163"/>
                  </a:lnTo>
                  <a:lnTo>
                    <a:pt x="100" y="163"/>
                  </a:lnTo>
                  <a:lnTo>
                    <a:pt x="100" y="157"/>
                  </a:lnTo>
                  <a:lnTo>
                    <a:pt x="99" y="151"/>
                  </a:lnTo>
                  <a:lnTo>
                    <a:pt x="96" y="146"/>
                  </a:lnTo>
                  <a:lnTo>
                    <a:pt x="94" y="142"/>
                  </a:lnTo>
                  <a:lnTo>
                    <a:pt x="89" y="139"/>
                  </a:lnTo>
                  <a:lnTo>
                    <a:pt x="84" y="136"/>
                  </a:lnTo>
                  <a:lnTo>
                    <a:pt x="79" y="135"/>
                  </a:lnTo>
                  <a:lnTo>
                    <a:pt x="72" y="134"/>
                  </a:lnTo>
                  <a:lnTo>
                    <a:pt x="48" y="134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0" y="0"/>
                  </a:lnTo>
                  <a:close/>
                  <a:moveTo>
                    <a:pt x="48" y="101"/>
                  </a:moveTo>
                  <a:lnTo>
                    <a:pt x="67" y="101"/>
                  </a:lnTo>
                  <a:lnTo>
                    <a:pt x="67" y="101"/>
                  </a:lnTo>
                  <a:lnTo>
                    <a:pt x="75" y="101"/>
                  </a:lnTo>
                  <a:lnTo>
                    <a:pt x="82" y="99"/>
                  </a:lnTo>
                  <a:lnTo>
                    <a:pt x="87" y="97"/>
                  </a:lnTo>
                  <a:lnTo>
                    <a:pt x="92" y="93"/>
                  </a:lnTo>
                  <a:lnTo>
                    <a:pt x="97" y="89"/>
                  </a:lnTo>
                  <a:lnTo>
                    <a:pt x="100" y="83"/>
                  </a:lnTo>
                  <a:lnTo>
                    <a:pt x="102" y="75"/>
                  </a:lnTo>
                  <a:lnTo>
                    <a:pt x="102" y="67"/>
                  </a:lnTo>
                  <a:lnTo>
                    <a:pt x="102" y="67"/>
                  </a:lnTo>
                  <a:lnTo>
                    <a:pt x="102" y="59"/>
                  </a:lnTo>
                  <a:lnTo>
                    <a:pt x="100" y="53"/>
                  </a:lnTo>
                  <a:lnTo>
                    <a:pt x="98" y="48"/>
                  </a:lnTo>
                  <a:lnTo>
                    <a:pt x="94" y="43"/>
                  </a:lnTo>
                  <a:lnTo>
                    <a:pt x="89" y="40"/>
                  </a:lnTo>
                  <a:lnTo>
                    <a:pt x="83" y="37"/>
                  </a:lnTo>
                  <a:lnTo>
                    <a:pt x="77" y="35"/>
                  </a:lnTo>
                  <a:lnTo>
                    <a:pt x="69" y="34"/>
                  </a:lnTo>
                  <a:lnTo>
                    <a:pt x="48" y="34"/>
                  </a:lnTo>
                  <a:lnTo>
                    <a:pt x="48" y="10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A4CEE598-6873-204B-A475-891244AF89E3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13750" y="4805363"/>
              <a:ext cx="69850" cy="123825"/>
            </a:xfrm>
            <a:custGeom>
              <a:avLst/>
              <a:gdLst>
                <a:gd name="T0" fmla="*/ 129 w 132"/>
                <a:gd name="T1" fmla="*/ 0 h 232"/>
                <a:gd name="T2" fmla="*/ 129 w 132"/>
                <a:gd name="T3" fmla="*/ 39 h 232"/>
                <a:gd name="T4" fmla="*/ 46 w 132"/>
                <a:gd name="T5" fmla="*/ 39 h 232"/>
                <a:gd name="T6" fmla="*/ 46 w 132"/>
                <a:gd name="T7" fmla="*/ 93 h 232"/>
                <a:gd name="T8" fmla="*/ 124 w 132"/>
                <a:gd name="T9" fmla="*/ 93 h 232"/>
                <a:gd name="T10" fmla="*/ 124 w 132"/>
                <a:gd name="T11" fmla="*/ 132 h 232"/>
                <a:gd name="T12" fmla="*/ 46 w 132"/>
                <a:gd name="T13" fmla="*/ 132 h 232"/>
                <a:gd name="T14" fmla="*/ 46 w 132"/>
                <a:gd name="T15" fmla="*/ 193 h 232"/>
                <a:gd name="T16" fmla="*/ 132 w 132"/>
                <a:gd name="T17" fmla="*/ 193 h 232"/>
                <a:gd name="T18" fmla="*/ 132 w 132"/>
                <a:gd name="T19" fmla="*/ 232 h 232"/>
                <a:gd name="T20" fmla="*/ 0 w 132"/>
                <a:gd name="T21" fmla="*/ 232 h 232"/>
                <a:gd name="T22" fmla="*/ 0 w 132"/>
                <a:gd name="T23" fmla="*/ 0 h 232"/>
                <a:gd name="T24" fmla="*/ 129 w 132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232">
                  <a:moveTo>
                    <a:pt x="129" y="0"/>
                  </a:moveTo>
                  <a:lnTo>
                    <a:pt x="129" y="39"/>
                  </a:lnTo>
                  <a:lnTo>
                    <a:pt x="46" y="39"/>
                  </a:lnTo>
                  <a:lnTo>
                    <a:pt x="46" y="93"/>
                  </a:lnTo>
                  <a:lnTo>
                    <a:pt x="124" y="93"/>
                  </a:lnTo>
                  <a:lnTo>
                    <a:pt x="124" y="132"/>
                  </a:lnTo>
                  <a:lnTo>
                    <a:pt x="46" y="132"/>
                  </a:lnTo>
                  <a:lnTo>
                    <a:pt x="46" y="193"/>
                  </a:lnTo>
                  <a:lnTo>
                    <a:pt x="132" y="193"/>
                  </a:lnTo>
                  <a:lnTo>
                    <a:pt x="132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129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12372F0B-97CA-7443-9D9F-7AA91114F376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497888" y="4805363"/>
              <a:ext cx="80963" cy="123825"/>
            </a:xfrm>
            <a:custGeom>
              <a:avLst/>
              <a:gdLst>
                <a:gd name="T0" fmla="*/ 54 w 154"/>
                <a:gd name="T1" fmla="*/ 0 h 232"/>
                <a:gd name="T2" fmla="*/ 111 w 154"/>
                <a:gd name="T3" fmla="*/ 159 h 232"/>
                <a:gd name="T4" fmla="*/ 112 w 154"/>
                <a:gd name="T5" fmla="*/ 159 h 232"/>
                <a:gd name="T6" fmla="*/ 112 w 154"/>
                <a:gd name="T7" fmla="*/ 0 h 232"/>
                <a:gd name="T8" fmla="*/ 154 w 154"/>
                <a:gd name="T9" fmla="*/ 0 h 232"/>
                <a:gd name="T10" fmla="*/ 154 w 154"/>
                <a:gd name="T11" fmla="*/ 232 h 232"/>
                <a:gd name="T12" fmla="*/ 102 w 154"/>
                <a:gd name="T13" fmla="*/ 232 h 232"/>
                <a:gd name="T14" fmla="*/ 44 w 154"/>
                <a:gd name="T15" fmla="*/ 70 h 232"/>
                <a:gd name="T16" fmla="*/ 44 w 154"/>
                <a:gd name="T17" fmla="*/ 70 h 232"/>
                <a:gd name="T18" fmla="*/ 44 w 154"/>
                <a:gd name="T19" fmla="*/ 232 h 232"/>
                <a:gd name="T20" fmla="*/ 0 w 154"/>
                <a:gd name="T21" fmla="*/ 232 h 232"/>
                <a:gd name="T22" fmla="*/ 0 w 154"/>
                <a:gd name="T23" fmla="*/ 0 h 232"/>
                <a:gd name="T24" fmla="*/ 54 w 154"/>
                <a:gd name="T25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232">
                  <a:moveTo>
                    <a:pt x="54" y="0"/>
                  </a:moveTo>
                  <a:lnTo>
                    <a:pt x="111" y="159"/>
                  </a:lnTo>
                  <a:lnTo>
                    <a:pt x="112" y="159"/>
                  </a:lnTo>
                  <a:lnTo>
                    <a:pt x="112" y="0"/>
                  </a:lnTo>
                  <a:lnTo>
                    <a:pt x="154" y="0"/>
                  </a:lnTo>
                  <a:lnTo>
                    <a:pt x="154" y="232"/>
                  </a:lnTo>
                  <a:lnTo>
                    <a:pt x="102" y="232"/>
                  </a:lnTo>
                  <a:lnTo>
                    <a:pt x="44" y="70"/>
                  </a:lnTo>
                  <a:lnTo>
                    <a:pt x="44" y="70"/>
                  </a:lnTo>
                  <a:lnTo>
                    <a:pt x="44" y="232"/>
                  </a:lnTo>
                  <a:lnTo>
                    <a:pt x="0" y="232"/>
                  </a:lnTo>
                  <a:lnTo>
                    <a:pt x="0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AA96DF13-4D69-3E4F-80F7-82566ECD405E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8589963" y="4805363"/>
              <a:ext cx="95250" cy="123825"/>
            </a:xfrm>
            <a:custGeom>
              <a:avLst/>
              <a:gdLst>
                <a:gd name="T0" fmla="*/ 61 w 180"/>
                <a:gd name="T1" fmla="*/ 0 h 232"/>
                <a:gd name="T2" fmla="*/ 119 w 180"/>
                <a:gd name="T3" fmla="*/ 0 h 232"/>
                <a:gd name="T4" fmla="*/ 180 w 180"/>
                <a:gd name="T5" fmla="*/ 232 h 232"/>
                <a:gd name="T6" fmla="*/ 131 w 180"/>
                <a:gd name="T7" fmla="*/ 232 h 232"/>
                <a:gd name="T8" fmla="*/ 121 w 180"/>
                <a:gd name="T9" fmla="*/ 183 h 232"/>
                <a:gd name="T10" fmla="*/ 59 w 180"/>
                <a:gd name="T11" fmla="*/ 183 h 232"/>
                <a:gd name="T12" fmla="*/ 48 w 180"/>
                <a:gd name="T13" fmla="*/ 232 h 232"/>
                <a:gd name="T14" fmla="*/ 0 w 180"/>
                <a:gd name="T15" fmla="*/ 232 h 232"/>
                <a:gd name="T16" fmla="*/ 61 w 180"/>
                <a:gd name="T17" fmla="*/ 0 h 232"/>
                <a:gd name="T18" fmla="*/ 67 w 180"/>
                <a:gd name="T19" fmla="*/ 145 h 232"/>
                <a:gd name="T20" fmla="*/ 113 w 180"/>
                <a:gd name="T21" fmla="*/ 145 h 232"/>
                <a:gd name="T22" fmla="*/ 90 w 180"/>
                <a:gd name="T23" fmla="*/ 41 h 232"/>
                <a:gd name="T24" fmla="*/ 90 w 180"/>
                <a:gd name="T25" fmla="*/ 41 h 232"/>
                <a:gd name="T26" fmla="*/ 67 w 180"/>
                <a:gd name="T27" fmla="*/ 145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80" h="232">
                  <a:moveTo>
                    <a:pt x="61" y="0"/>
                  </a:moveTo>
                  <a:lnTo>
                    <a:pt x="119" y="0"/>
                  </a:lnTo>
                  <a:lnTo>
                    <a:pt x="180" y="232"/>
                  </a:lnTo>
                  <a:lnTo>
                    <a:pt x="131" y="232"/>
                  </a:lnTo>
                  <a:lnTo>
                    <a:pt x="121" y="183"/>
                  </a:lnTo>
                  <a:lnTo>
                    <a:pt x="59" y="183"/>
                  </a:lnTo>
                  <a:lnTo>
                    <a:pt x="48" y="232"/>
                  </a:lnTo>
                  <a:lnTo>
                    <a:pt x="0" y="232"/>
                  </a:lnTo>
                  <a:lnTo>
                    <a:pt x="61" y="0"/>
                  </a:lnTo>
                  <a:close/>
                  <a:moveTo>
                    <a:pt x="67" y="145"/>
                  </a:moveTo>
                  <a:lnTo>
                    <a:pt x="113" y="145"/>
                  </a:lnTo>
                  <a:lnTo>
                    <a:pt x="90" y="41"/>
                  </a:lnTo>
                  <a:lnTo>
                    <a:pt x="90" y="41"/>
                  </a:lnTo>
                  <a:lnTo>
                    <a:pt x="67" y="14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54CD4A4C-CD38-6A41-B3E5-8ABABF39443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691563" y="4805363"/>
              <a:ext cx="77788" cy="125413"/>
            </a:xfrm>
            <a:custGeom>
              <a:avLst/>
              <a:gdLst>
                <a:gd name="T0" fmla="*/ 46 w 148"/>
                <a:gd name="T1" fmla="*/ 0 h 236"/>
                <a:gd name="T2" fmla="*/ 46 w 148"/>
                <a:gd name="T3" fmla="*/ 162 h 236"/>
                <a:gd name="T4" fmla="*/ 46 w 148"/>
                <a:gd name="T5" fmla="*/ 162 h 236"/>
                <a:gd name="T6" fmla="*/ 47 w 148"/>
                <a:gd name="T7" fmla="*/ 170 h 236"/>
                <a:gd name="T8" fmla="*/ 48 w 148"/>
                <a:gd name="T9" fmla="*/ 178 h 236"/>
                <a:gd name="T10" fmla="*/ 49 w 148"/>
                <a:gd name="T11" fmla="*/ 184 h 236"/>
                <a:gd name="T12" fmla="*/ 52 w 148"/>
                <a:gd name="T13" fmla="*/ 190 h 236"/>
                <a:gd name="T14" fmla="*/ 55 w 148"/>
                <a:gd name="T15" fmla="*/ 195 h 236"/>
                <a:gd name="T16" fmla="*/ 60 w 148"/>
                <a:gd name="T17" fmla="*/ 199 h 236"/>
                <a:gd name="T18" fmla="*/ 67 w 148"/>
                <a:gd name="T19" fmla="*/ 202 h 236"/>
                <a:gd name="T20" fmla="*/ 74 w 148"/>
                <a:gd name="T21" fmla="*/ 202 h 236"/>
                <a:gd name="T22" fmla="*/ 74 w 148"/>
                <a:gd name="T23" fmla="*/ 202 h 236"/>
                <a:gd name="T24" fmla="*/ 82 w 148"/>
                <a:gd name="T25" fmla="*/ 202 h 236"/>
                <a:gd name="T26" fmla="*/ 88 w 148"/>
                <a:gd name="T27" fmla="*/ 199 h 236"/>
                <a:gd name="T28" fmla="*/ 92 w 148"/>
                <a:gd name="T29" fmla="*/ 195 h 236"/>
                <a:gd name="T30" fmla="*/ 96 w 148"/>
                <a:gd name="T31" fmla="*/ 190 h 236"/>
                <a:gd name="T32" fmla="*/ 98 w 148"/>
                <a:gd name="T33" fmla="*/ 184 h 236"/>
                <a:gd name="T34" fmla="*/ 100 w 148"/>
                <a:gd name="T35" fmla="*/ 178 h 236"/>
                <a:gd name="T36" fmla="*/ 101 w 148"/>
                <a:gd name="T37" fmla="*/ 170 h 236"/>
                <a:gd name="T38" fmla="*/ 101 w 148"/>
                <a:gd name="T39" fmla="*/ 162 h 236"/>
                <a:gd name="T40" fmla="*/ 101 w 148"/>
                <a:gd name="T41" fmla="*/ 0 h 236"/>
                <a:gd name="T42" fmla="*/ 148 w 148"/>
                <a:gd name="T43" fmla="*/ 0 h 236"/>
                <a:gd name="T44" fmla="*/ 148 w 148"/>
                <a:gd name="T45" fmla="*/ 162 h 236"/>
                <a:gd name="T46" fmla="*/ 148 w 148"/>
                <a:gd name="T47" fmla="*/ 162 h 236"/>
                <a:gd name="T48" fmla="*/ 148 w 148"/>
                <a:gd name="T49" fmla="*/ 172 h 236"/>
                <a:gd name="T50" fmla="*/ 147 w 148"/>
                <a:gd name="T51" fmla="*/ 182 h 236"/>
                <a:gd name="T52" fmla="*/ 144 w 148"/>
                <a:gd name="T53" fmla="*/ 190 h 236"/>
                <a:gd name="T54" fmla="*/ 141 w 148"/>
                <a:gd name="T55" fmla="*/ 199 h 236"/>
                <a:gd name="T56" fmla="*/ 138 w 148"/>
                <a:gd name="T57" fmla="*/ 206 h 236"/>
                <a:gd name="T58" fmla="*/ 134 w 148"/>
                <a:gd name="T59" fmla="*/ 212 h 236"/>
                <a:gd name="T60" fmla="*/ 130 w 148"/>
                <a:gd name="T61" fmla="*/ 217 h 236"/>
                <a:gd name="T62" fmla="*/ 125 w 148"/>
                <a:gd name="T63" fmla="*/ 221 h 236"/>
                <a:gd name="T64" fmla="*/ 120 w 148"/>
                <a:gd name="T65" fmla="*/ 225 h 236"/>
                <a:gd name="T66" fmla="*/ 114 w 148"/>
                <a:gd name="T67" fmla="*/ 228 h 236"/>
                <a:gd name="T68" fmla="*/ 108 w 148"/>
                <a:gd name="T69" fmla="*/ 231 h 236"/>
                <a:gd name="T70" fmla="*/ 102 w 148"/>
                <a:gd name="T71" fmla="*/ 233 h 236"/>
                <a:gd name="T72" fmla="*/ 88 w 148"/>
                <a:gd name="T73" fmla="*/ 236 h 236"/>
                <a:gd name="T74" fmla="*/ 74 w 148"/>
                <a:gd name="T75" fmla="*/ 236 h 236"/>
                <a:gd name="T76" fmla="*/ 74 w 148"/>
                <a:gd name="T77" fmla="*/ 236 h 236"/>
                <a:gd name="T78" fmla="*/ 59 w 148"/>
                <a:gd name="T79" fmla="*/ 236 h 236"/>
                <a:gd name="T80" fmla="*/ 46 w 148"/>
                <a:gd name="T81" fmla="*/ 234 h 236"/>
                <a:gd name="T82" fmla="*/ 40 w 148"/>
                <a:gd name="T83" fmla="*/ 232 h 236"/>
                <a:gd name="T84" fmla="*/ 34 w 148"/>
                <a:gd name="T85" fmla="*/ 229 h 236"/>
                <a:gd name="T86" fmla="*/ 28 w 148"/>
                <a:gd name="T87" fmla="*/ 226 h 236"/>
                <a:gd name="T88" fmla="*/ 23 w 148"/>
                <a:gd name="T89" fmla="*/ 223 h 236"/>
                <a:gd name="T90" fmla="*/ 18 w 148"/>
                <a:gd name="T91" fmla="*/ 218 h 236"/>
                <a:gd name="T92" fmla="*/ 14 w 148"/>
                <a:gd name="T93" fmla="*/ 213 h 236"/>
                <a:gd name="T94" fmla="*/ 10 w 148"/>
                <a:gd name="T95" fmla="*/ 207 h 236"/>
                <a:gd name="T96" fmla="*/ 6 w 148"/>
                <a:gd name="T97" fmla="*/ 200 h 236"/>
                <a:gd name="T98" fmla="*/ 4 w 148"/>
                <a:gd name="T99" fmla="*/ 191 h 236"/>
                <a:gd name="T100" fmla="*/ 2 w 148"/>
                <a:gd name="T101" fmla="*/ 182 h 236"/>
                <a:gd name="T102" fmla="*/ 1 w 148"/>
                <a:gd name="T103" fmla="*/ 173 h 236"/>
                <a:gd name="T104" fmla="*/ 0 w 148"/>
                <a:gd name="T105" fmla="*/ 162 h 236"/>
                <a:gd name="T106" fmla="*/ 0 w 148"/>
                <a:gd name="T107" fmla="*/ 0 h 236"/>
                <a:gd name="T108" fmla="*/ 46 w 148"/>
                <a:gd name="T109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48" h="236">
                  <a:moveTo>
                    <a:pt x="46" y="0"/>
                  </a:moveTo>
                  <a:lnTo>
                    <a:pt x="46" y="162"/>
                  </a:lnTo>
                  <a:lnTo>
                    <a:pt x="46" y="162"/>
                  </a:lnTo>
                  <a:lnTo>
                    <a:pt x="47" y="170"/>
                  </a:lnTo>
                  <a:lnTo>
                    <a:pt x="48" y="178"/>
                  </a:lnTo>
                  <a:lnTo>
                    <a:pt x="49" y="184"/>
                  </a:lnTo>
                  <a:lnTo>
                    <a:pt x="52" y="190"/>
                  </a:lnTo>
                  <a:lnTo>
                    <a:pt x="55" y="195"/>
                  </a:lnTo>
                  <a:lnTo>
                    <a:pt x="60" y="199"/>
                  </a:lnTo>
                  <a:lnTo>
                    <a:pt x="67" y="202"/>
                  </a:lnTo>
                  <a:lnTo>
                    <a:pt x="74" y="202"/>
                  </a:lnTo>
                  <a:lnTo>
                    <a:pt x="74" y="202"/>
                  </a:lnTo>
                  <a:lnTo>
                    <a:pt x="82" y="202"/>
                  </a:lnTo>
                  <a:lnTo>
                    <a:pt x="88" y="199"/>
                  </a:lnTo>
                  <a:lnTo>
                    <a:pt x="92" y="195"/>
                  </a:lnTo>
                  <a:lnTo>
                    <a:pt x="96" y="190"/>
                  </a:lnTo>
                  <a:lnTo>
                    <a:pt x="98" y="184"/>
                  </a:lnTo>
                  <a:lnTo>
                    <a:pt x="100" y="178"/>
                  </a:lnTo>
                  <a:lnTo>
                    <a:pt x="101" y="170"/>
                  </a:lnTo>
                  <a:lnTo>
                    <a:pt x="101" y="162"/>
                  </a:lnTo>
                  <a:lnTo>
                    <a:pt x="101" y="0"/>
                  </a:lnTo>
                  <a:lnTo>
                    <a:pt x="148" y="0"/>
                  </a:lnTo>
                  <a:lnTo>
                    <a:pt x="148" y="162"/>
                  </a:lnTo>
                  <a:lnTo>
                    <a:pt x="148" y="162"/>
                  </a:lnTo>
                  <a:lnTo>
                    <a:pt x="148" y="172"/>
                  </a:lnTo>
                  <a:lnTo>
                    <a:pt x="147" y="182"/>
                  </a:lnTo>
                  <a:lnTo>
                    <a:pt x="144" y="190"/>
                  </a:lnTo>
                  <a:lnTo>
                    <a:pt x="141" y="199"/>
                  </a:lnTo>
                  <a:lnTo>
                    <a:pt x="138" y="206"/>
                  </a:lnTo>
                  <a:lnTo>
                    <a:pt x="134" y="212"/>
                  </a:lnTo>
                  <a:lnTo>
                    <a:pt x="130" y="217"/>
                  </a:lnTo>
                  <a:lnTo>
                    <a:pt x="125" y="221"/>
                  </a:lnTo>
                  <a:lnTo>
                    <a:pt x="120" y="225"/>
                  </a:lnTo>
                  <a:lnTo>
                    <a:pt x="114" y="228"/>
                  </a:lnTo>
                  <a:lnTo>
                    <a:pt x="108" y="231"/>
                  </a:lnTo>
                  <a:lnTo>
                    <a:pt x="102" y="233"/>
                  </a:lnTo>
                  <a:lnTo>
                    <a:pt x="88" y="236"/>
                  </a:lnTo>
                  <a:lnTo>
                    <a:pt x="74" y="236"/>
                  </a:lnTo>
                  <a:lnTo>
                    <a:pt x="74" y="236"/>
                  </a:lnTo>
                  <a:lnTo>
                    <a:pt x="59" y="236"/>
                  </a:lnTo>
                  <a:lnTo>
                    <a:pt x="46" y="234"/>
                  </a:lnTo>
                  <a:lnTo>
                    <a:pt x="40" y="232"/>
                  </a:lnTo>
                  <a:lnTo>
                    <a:pt x="34" y="229"/>
                  </a:lnTo>
                  <a:lnTo>
                    <a:pt x="28" y="226"/>
                  </a:lnTo>
                  <a:lnTo>
                    <a:pt x="23" y="223"/>
                  </a:lnTo>
                  <a:lnTo>
                    <a:pt x="18" y="218"/>
                  </a:lnTo>
                  <a:lnTo>
                    <a:pt x="14" y="213"/>
                  </a:lnTo>
                  <a:lnTo>
                    <a:pt x="10" y="207"/>
                  </a:lnTo>
                  <a:lnTo>
                    <a:pt x="6" y="200"/>
                  </a:lnTo>
                  <a:lnTo>
                    <a:pt x="4" y="191"/>
                  </a:lnTo>
                  <a:lnTo>
                    <a:pt x="2" y="182"/>
                  </a:lnTo>
                  <a:lnTo>
                    <a:pt x="1" y="173"/>
                  </a:lnTo>
                  <a:lnTo>
                    <a:pt x="0" y="162"/>
                  </a:lnTo>
                  <a:lnTo>
                    <a:pt x="0" y="0"/>
                  </a:lnTo>
                  <a:lnTo>
                    <a:pt x="4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00102D7A-34BB-134D-841D-B3697832BA0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789988" y="4805363"/>
              <a:ext cx="69850" cy="123825"/>
            </a:xfrm>
            <a:custGeom>
              <a:avLst/>
              <a:gdLst>
                <a:gd name="T0" fmla="*/ 0 w 130"/>
                <a:gd name="T1" fmla="*/ 232 h 232"/>
                <a:gd name="T2" fmla="*/ 0 w 130"/>
                <a:gd name="T3" fmla="*/ 0 h 232"/>
                <a:gd name="T4" fmla="*/ 47 w 130"/>
                <a:gd name="T5" fmla="*/ 0 h 232"/>
                <a:gd name="T6" fmla="*/ 47 w 130"/>
                <a:gd name="T7" fmla="*/ 193 h 232"/>
                <a:gd name="T8" fmla="*/ 130 w 130"/>
                <a:gd name="T9" fmla="*/ 193 h 232"/>
                <a:gd name="T10" fmla="*/ 130 w 130"/>
                <a:gd name="T11" fmla="*/ 232 h 232"/>
                <a:gd name="T12" fmla="*/ 0 w 130"/>
                <a:gd name="T13" fmla="*/ 232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" h="232">
                  <a:moveTo>
                    <a:pt x="0" y="232"/>
                  </a:moveTo>
                  <a:lnTo>
                    <a:pt x="0" y="0"/>
                  </a:lnTo>
                  <a:lnTo>
                    <a:pt x="47" y="0"/>
                  </a:lnTo>
                  <a:lnTo>
                    <a:pt x="47" y="193"/>
                  </a:lnTo>
                  <a:lnTo>
                    <a:pt x="130" y="193"/>
                  </a:lnTo>
                  <a:lnTo>
                    <a:pt x="130" y="232"/>
                  </a:lnTo>
                  <a:lnTo>
                    <a:pt x="0" y="23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02822E1E-B825-444A-B13D-F72F2411C02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8848725" y="4805363"/>
              <a:ext cx="77788" cy="123825"/>
            </a:xfrm>
            <a:custGeom>
              <a:avLst/>
              <a:gdLst>
                <a:gd name="T0" fmla="*/ 148 w 148"/>
                <a:gd name="T1" fmla="*/ 0 h 232"/>
                <a:gd name="T2" fmla="*/ 148 w 148"/>
                <a:gd name="T3" fmla="*/ 39 h 232"/>
                <a:gd name="T4" fmla="*/ 97 w 148"/>
                <a:gd name="T5" fmla="*/ 39 h 232"/>
                <a:gd name="T6" fmla="*/ 97 w 148"/>
                <a:gd name="T7" fmla="*/ 232 h 232"/>
                <a:gd name="T8" fmla="*/ 51 w 148"/>
                <a:gd name="T9" fmla="*/ 232 h 232"/>
                <a:gd name="T10" fmla="*/ 51 w 148"/>
                <a:gd name="T11" fmla="*/ 39 h 232"/>
                <a:gd name="T12" fmla="*/ 0 w 148"/>
                <a:gd name="T13" fmla="*/ 39 h 232"/>
                <a:gd name="T14" fmla="*/ 0 w 148"/>
                <a:gd name="T15" fmla="*/ 0 h 232"/>
                <a:gd name="T16" fmla="*/ 148 w 148"/>
                <a:gd name="T17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8" h="232">
                  <a:moveTo>
                    <a:pt x="148" y="0"/>
                  </a:moveTo>
                  <a:lnTo>
                    <a:pt x="148" y="39"/>
                  </a:lnTo>
                  <a:lnTo>
                    <a:pt x="97" y="39"/>
                  </a:lnTo>
                  <a:lnTo>
                    <a:pt x="97" y="232"/>
                  </a:lnTo>
                  <a:lnTo>
                    <a:pt x="51" y="232"/>
                  </a:lnTo>
                  <a:lnTo>
                    <a:pt x="51" y="39"/>
                  </a:lnTo>
                  <a:lnTo>
                    <a:pt x="0" y="39"/>
                  </a:lnTo>
                  <a:lnTo>
                    <a:pt x="0" y="0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</p:grpSp>
      <p:sp>
        <p:nvSpPr>
          <p:cNvPr id="24" name="Espace réservé des notes 23">
            <a:extLst>
              <a:ext uri="{FF2B5EF4-FFF2-40B4-BE49-F238E27FC236}">
                <a16:creationId xmlns:a16="http://schemas.microsoft.com/office/drawing/2014/main" id="{9378D8B6-C1F9-6B47-BBA7-5B49B31123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40719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 dirty="0"/>
              <a:t>Modifier les styles du texte du masque
Deuxième niveau
Troisième niveau
Quatrième niveau
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3830834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3.w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DARK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395F5AD3-B32F-6642-9893-BBBD65FBD398}"/>
              </a:ext>
            </a:extLst>
          </p:cNvPr>
          <p:cNvGrpSpPr/>
          <p:nvPr userDrawn="1"/>
        </p:nvGrpSpPr>
        <p:grpSpPr>
          <a:xfrm>
            <a:off x="251999" y="1006475"/>
            <a:ext cx="11686001" cy="5600700"/>
            <a:chOff x="251999" y="1006475"/>
            <a:chExt cx="11686001" cy="56007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A7DC9B58-A783-9C49-B232-8F063DFCE184}"/>
                </a:ext>
              </a:extLst>
            </p:cNvPr>
            <p:cNvSpPr/>
            <p:nvPr userDrawn="1"/>
          </p:nvSpPr>
          <p:spPr>
            <a:xfrm>
              <a:off x="251999" y="1006475"/>
              <a:ext cx="11686001" cy="5600700"/>
            </a:xfrm>
            <a:prstGeom prst="rect">
              <a:avLst/>
            </a:prstGeom>
            <a:solidFill>
              <a:srgbClr val="53565A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F2149F61-C8EB-BD49-814B-AF8A98023EF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1893467" y="1006475"/>
              <a:ext cx="10044533" cy="5600700"/>
            </a:xfrm>
            <a:prstGeom prst="rect">
              <a:avLst/>
            </a:prstGeom>
          </p:spPr>
        </p:pic>
      </p:grpSp>
      <p:pic>
        <p:nvPicPr>
          <p:cNvPr id="22" name="Image 21">
            <a:extLst>
              <a:ext uri="{FF2B5EF4-FFF2-40B4-BE49-F238E27FC236}">
                <a16:creationId xmlns:a16="http://schemas.microsoft.com/office/drawing/2014/main" id="{57E28D91-6D1A-0B4D-B95D-27E470C8D3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00" y="385073"/>
            <a:ext cx="2268000" cy="2363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EB1373F-61C1-6143-B5FB-169ACAD2CDF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04000" y="4296123"/>
            <a:ext cx="5528500" cy="250825"/>
          </a:xfrm>
        </p:spPr>
        <p:txBody>
          <a:bodyPr/>
          <a:lstStyle>
            <a:lvl1pPr>
              <a:defRPr/>
            </a:lvl1pPr>
            <a:lvl3pPr>
              <a:defRPr lang="fr-FR" sz="1200" kern="1200" cap="all" baseline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7938" lvl="2">
              <a:lnSpc>
                <a:spcPct val="200000"/>
              </a:lnSpc>
              <a:spcBef>
                <a:spcPts val="500"/>
              </a:spcBef>
            </a:pPr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9" name="Espace réservé du texte 10">
            <a:extLst>
              <a:ext uri="{FF2B5EF4-FFF2-40B4-BE49-F238E27FC236}">
                <a16:creationId xmlns:a16="http://schemas.microsoft.com/office/drawing/2014/main" id="{67D772FE-EDF9-2743-864F-1931377CAE3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4000" y="3029507"/>
            <a:ext cx="11181600" cy="102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800" b="1" cap="all" baseline="0">
                <a:solidFill>
                  <a:schemeClr val="bg1"/>
                </a:solidFill>
                <a:latin typeface="+mj-lt"/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 sz="2000" cap="all" baseline="0">
                <a:solidFill>
                  <a:schemeClr val="accent1"/>
                </a:solidFill>
              </a:defRPr>
            </a:lvl2pPr>
            <a:lvl3pPr marL="7938" indent="0">
              <a:lnSpc>
                <a:spcPct val="200000"/>
              </a:lnSpc>
              <a:buNone/>
              <a:tabLst/>
              <a:defRPr lang="fr-FR" sz="12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4437858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Espace réservé du texte 22">
            <a:extLst>
              <a:ext uri="{FF2B5EF4-FFF2-40B4-BE49-F238E27FC236}">
                <a16:creationId xmlns:a16="http://schemas.microsoft.com/office/drawing/2014/main" id="{243AEF37-214D-8E49-9AF1-AE9AA863FB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888" y="231775"/>
            <a:ext cx="11695112" cy="215900"/>
          </a:xfrm>
          <a:prstGeom prst="rect">
            <a:avLst/>
          </a:prstGeom>
        </p:spPr>
        <p:txBody>
          <a:bodyPr wrap="none" lIns="0" tIns="0" rIns="0" bIns="0"/>
          <a:lstStyle>
            <a:lvl1pPr marL="0" indent="0">
              <a:buNone/>
              <a:defRPr sz="12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err="1"/>
              <a:t>Breadcrumb</a:t>
            </a:r>
            <a:endParaRPr lang="fr-FR" dirty="0"/>
          </a:p>
        </p:txBody>
      </p: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B0E77C10-AD10-F646-91E4-ED2050D74F2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414" y="1006475"/>
            <a:ext cx="3808412" cy="2733675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6" name="Espace réservé du contenu 8">
            <a:extLst>
              <a:ext uri="{FF2B5EF4-FFF2-40B4-BE49-F238E27FC236}">
                <a16:creationId xmlns:a16="http://schemas.microsoft.com/office/drawing/2014/main" id="{838C7524-A1B5-D946-87F3-03C323F7879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187826" y="1006475"/>
            <a:ext cx="3816350" cy="2733675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24E56ED7-12A3-0F43-80A9-B23AED214B5F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131176" y="1006475"/>
            <a:ext cx="3806824" cy="2733675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7" name="Espace réservé du contenu 8">
            <a:extLst>
              <a:ext uri="{FF2B5EF4-FFF2-40B4-BE49-F238E27FC236}">
                <a16:creationId xmlns:a16="http://schemas.microsoft.com/office/drawing/2014/main" id="{573B94A7-66CE-4049-9ACD-9989BC3C5F4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252414" y="3870326"/>
            <a:ext cx="3808412" cy="273685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82AD4AA3-F183-DC4C-A1C4-00E89C8DA00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187826" y="3870326"/>
            <a:ext cx="3816350" cy="273685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1E18925-CFA6-D04A-AF49-D45CDFDFD8F7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131176" y="3870326"/>
            <a:ext cx="3806824" cy="273685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F44C32C7-C598-B840-8A1C-2B9F2133F7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sz="1000" b="0" noProof="1">
                <a:solidFill>
                  <a:srgbClr val="000000"/>
                </a:solidFill>
              </a:rPr>
              <a:pPr algn="ctr"/>
              <a:t>‹#›</a:t>
            </a:fld>
            <a:endParaRPr lang="fr-FR" sz="800" b="0" noProof="1">
              <a:solidFill>
                <a:srgbClr val="000000"/>
              </a:solidFill>
            </a:endParaRP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763A8CE7-B4D7-E34B-8F65-C37FC7FCA2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4F7D8D69-9D8A-D34C-9C33-514B01B3598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DEA-TUP6 / J. de COURTIVRON</a:t>
            </a:r>
          </a:p>
        </p:txBody>
      </p: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799D5C15-015A-1744-8A33-CE9E6D553BC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26/06/2019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8949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BLOC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Espace réservé du texte 22">
            <a:extLst>
              <a:ext uri="{FF2B5EF4-FFF2-40B4-BE49-F238E27FC236}">
                <a16:creationId xmlns:a16="http://schemas.microsoft.com/office/drawing/2014/main" id="{243AEF37-214D-8E49-9AF1-AE9AA863FB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888" y="231775"/>
            <a:ext cx="11695112" cy="215900"/>
          </a:xfrm>
          <a:prstGeom prst="rect">
            <a:avLst/>
          </a:prstGeom>
        </p:spPr>
        <p:txBody>
          <a:bodyPr wrap="none" lIns="0" tIns="0" rIns="0" bIns="0"/>
          <a:lstStyle>
            <a:lvl1pPr marL="0" indent="0">
              <a:buNone/>
              <a:defRPr sz="12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err="1"/>
              <a:t>Breadcrumb</a:t>
            </a:r>
            <a:endParaRPr lang="fr-FR" dirty="0"/>
          </a:p>
        </p:txBody>
      </p:sp>
      <p:sp>
        <p:nvSpPr>
          <p:cNvPr id="16" name="Espace réservé du contenu 8">
            <a:extLst>
              <a:ext uri="{FF2B5EF4-FFF2-40B4-BE49-F238E27FC236}">
                <a16:creationId xmlns:a16="http://schemas.microsoft.com/office/drawing/2014/main" id="{FBE57144-A46D-1E40-8117-B75F42E125A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413" y="1006475"/>
            <a:ext cx="2827337" cy="2733675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AC9BE962-51D8-414F-84A5-B364C5EED17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203575" y="1006475"/>
            <a:ext cx="2828925" cy="2733675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8" name="Espace réservé du contenu 8">
            <a:extLst>
              <a:ext uri="{FF2B5EF4-FFF2-40B4-BE49-F238E27FC236}">
                <a16:creationId xmlns:a16="http://schemas.microsoft.com/office/drawing/2014/main" id="{8D37707B-F381-B246-9880-610D157D583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59501" y="1006475"/>
            <a:ext cx="2828924" cy="2733675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00753B6A-DC6D-414F-894F-F3E48DC84F6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115427" y="1006475"/>
            <a:ext cx="2822574" cy="2733675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8" name="Espace réservé du contenu 8">
            <a:extLst>
              <a:ext uri="{FF2B5EF4-FFF2-40B4-BE49-F238E27FC236}">
                <a16:creationId xmlns:a16="http://schemas.microsoft.com/office/drawing/2014/main" id="{04D9D8D9-ECF5-9F41-91F9-0EF17E719E7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252413" y="3870326"/>
            <a:ext cx="2827337" cy="273685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1E9FA583-ED5B-6842-8BB8-E16BD08D72EA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3203575" y="3870326"/>
            <a:ext cx="2828925" cy="273685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D0536C13-D5F9-1842-8A24-A81A4E952422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6159501" y="3870326"/>
            <a:ext cx="2828924" cy="273685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2" name="Espace réservé du contenu 8">
            <a:extLst>
              <a:ext uri="{FF2B5EF4-FFF2-40B4-BE49-F238E27FC236}">
                <a16:creationId xmlns:a16="http://schemas.microsoft.com/office/drawing/2014/main" id="{D91273E5-5F78-6344-878E-C9AF45F5A2B2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9115427" y="3870326"/>
            <a:ext cx="2822574" cy="273685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D0C60930-F025-A241-8D16-2184FD88EE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sz="1000" b="0" noProof="1">
                <a:solidFill>
                  <a:srgbClr val="000000"/>
                </a:solidFill>
              </a:rPr>
              <a:pPr algn="ctr"/>
              <a:t>‹#›</a:t>
            </a:fld>
            <a:endParaRPr lang="fr-FR" sz="800" b="0" noProof="1">
              <a:solidFill>
                <a:srgbClr val="000000"/>
              </a:solidFill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9DAEAFB-6B99-9D4C-8E8C-0C4842D6CF6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277F801-95E4-4946-94A9-876BE6AAA4F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15" name="Espace réservé de la date 3">
            <a:extLst>
              <a:ext uri="{FF2B5EF4-FFF2-40B4-BE49-F238E27FC236}">
                <a16:creationId xmlns:a16="http://schemas.microsoft.com/office/drawing/2014/main" id="{F8B0BFF6-7F85-C64B-B22A-AB78DC95A2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4887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X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pour une image  8">
            <a:extLst>
              <a:ext uri="{FF2B5EF4-FFF2-40B4-BE49-F238E27FC236}">
                <a16:creationId xmlns:a16="http://schemas.microsoft.com/office/drawing/2014/main" id="{18D2C57D-1C0A-384B-AAC8-C8E7A0E96C2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2000" cy="66071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360000" tIns="2520000" rIns="360000" bIns="360000" anchor="t"/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Image</a:t>
            </a:r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102C9FF7-627C-464E-A7DD-88D579ABB5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sz="1000" b="0" noProof="1">
                <a:solidFill>
                  <a:srgbClr val="000000"/>
                </a:solidFill>
              </a:rPr>
              <a:pPr algn="ctr"/>
              <a:t>‹#›</a:t>
            </a:fld>
            <a:endParaRPr lang="fr-FR" sz="800" b="0" noProof="1">
              <a:solidFill>
                <a:srgbClr val="000000"/>
              </a:solidFill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F9AF504-3018-C44F-958B-7211B92E9F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4C55D16-6449-8A41-B232-287B2ED429A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D6E048-0838-B345-AF85-DF8A40F7F4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93979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e 27">
            <a:extLst>
              <a:ext uri="{FF2B5EF4-FFF2-40B4-BE49-F238E27FC236}">
                <a16:creationId xmlns:a16="http://schemas.microsoft.com/office/drawing/2014/main" id="{95722808-042F-AC43-99C1-259DC51356F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987279" y="3242578"/>
            <a:ext cx="2217443" cy="372845"/>
            <a:chOff x="3136900" y="2330450"/>
            <a:chExt cx="2870201" cy="482600"/>
          </a:xfrm>
        </p:grpSpPr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6C76A72D-9CFE-8E4A-9E6D-FF5F2895D745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136900" y="2339975"/>
              <a:ext cx="296863" cy="463550"/>
            </a:xfrm>
            <a:custGeom>
              <a:avLst/>
              <a:gdLst>
                <a:gd name="T0" fmla="*/ 748 w 748"/>
                <a:gd name="T1" fmla="*/ 0 h 1172"/>
                <a:gd name="T2" fmla="*/ 748 w 748"/>
                <a:gd name="T3" fmla="*/ 194 h 1172"/>
                <a:gd name="T4" fmla="*/ 492 w 748"/>
                <a:gd name="T5" fmla="*/ 194 h 1172"/>
                <a:gd name="T6" fmla="*/ 492 w 748"/>
                <a:gd name="T7" fmla="*/ 1172 h 1172"/>
                <a:gd name="T8" fmla="*/ 255 w 748"/>
                <a:gd name="T9" fmla="*/ 1172 h 1172"/>
                <a:gd name="T10" fmla="*/ 255 w 748"/>
                <a:gd name="T11" fmla="*/ 194 h 1172"/>
                <a:gd name="T12" fmla="*/ 0 w 748"/>
                <a:gd name="T13" fmla="*/ 194 h 1172"/>
                <a:gd name="T14" fmla="*/ 0 w 748"/>
                <a:gd name="T15" fmla="*/ 0 h 1172"/>
                <a:gd name="T16" fmla="*/ 748 w 748"/>
                <a:gd name="T1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8" h="1172">
                  <a:moveTo>
                    <a:pt x="748" y="0"/>
                  </a:moveTo>
                  <a:lnTo>
                    <a:pt x="748" y="194"/>
                  </a:lnTo>
                  <a:lnTo>
                    <a:pt x="492" y="194"/>
                  </a:lnTo>
                  <a:lnTo>
                    <a:pt x="492" y="1172"/>
                  </a:lnTo>
                  <a:lnTo>
                    <a:pt x="255" y="1172"/>
                  </a:lnTo>
                  <a:lnTo>
                    <a:pt x="255" y="194"/>
                  </a:lnTo>
                  <a:lnTo>
                    <a:pt x="0" y="194"/>
                  </a:lnTo>
                  <a:lnTo>
                    <a:pt x="0" y="0"/>
                  </a:lnTo>
                  <a:lnTo>
                    <a:pt x="74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033EBE9D-7B70-6746-9534-58A93E8C9D3B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3465513" y="2339975"/>
              <a:ext cx="296863" cy="463550"/>
            </a:xfrm>
            <a:custGeom>
              <a:avLst/>
              <a:gdLst>
                <a:gd name="T0" fmla="*/ 0 w 748"/>
                <a:gd name="T1" fmla="*/ 0 h 1172"/>
                <a:gd name="T2" fmla="*/ 237 w 748"/>
                <a:gd name="T3" fmla="*/ 0 h 1172"/>
                <a:gd name="T4" fmla="*/ 237 w 748"/>
                <a:gd name="T5" fmla="*/ 448 h 1172"/>
                <a:gd name="T6" fmla="*/ 513 w 748"/>
                <a:gd name="T7" fmla="*/ 448 h 1172"/>
                <a:gd name="T8" fmla="*/ 513 w 748"/>
                <a:gd name="T9" fmla="*/ 0 h 1172"/>
                <a:gd name="T10" fmla="*/ 748 w 748"/>
                <a:gd name="T11" fmla="*/ 0 h 1172"/>
                <a:gd name="T12" fmla="*/ 748 w 748"/>
                <a:gd name="T13" fmla="*/ 1172 h 1172"/>
                <a:gd name="T14" fmla="*/ 513 w 748"/>
                <a:gd name="T15" fmla="*/ 1172 h 1172"/>
                <a:gd name="T16" fmla="*/ 513 w 748"/>
                <a:gd name="T17" fmla="*/ 652 h 1172"/>
                <a:gd name="T18" fmla="*/ 237 w 748"/>
                <a:gd name="T19" fmla="*/ 652 h 1172"/>
                <a:gd name="T20" fmla="*/ 237 w 748"/>
                <a:gd name="T21" fmla="*/ 1172 h 1172"/>
                <a:gd name="T22" fmla="*/ 0 w 748"/>
                <a:gd name="T23" fmla="*/ 1172 h 1172"/>
                <a:gd name="T24" fmla="*/ 0 w 748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8" h="1172">
                  <a:moveTo>
                    <a:pt x="0" y="0"/>
                  </a:moveTo>
                  <a:lnTo>
                    <a:pt x="237" y="0"/>
                  </a:lnTo>
                  <a:lnTo>
                    <a:pt x="237" y="448"/>
                  </a:lnTo>
                  <a:lnTo>
                    <a:pt x="513" y="448"/>
                  </a:lnTo>
                  <a:lnTo>
                    <a:pt x="513" y="0"/>
                  </a:lnTo>
                  <a:lnTo>
                    <a:pt x="748" y="0"/>
                  </a:lnTo>
                  <a:lnTo>
                    <a:pt x="748" y="1172"/>
                  </a:lnTo>
                  <a:lnTo>
                    <a:pt x="513" y="1172"/>
                  </a:lnTo>
                  <a:lnTo>
                    <a:pt x="513" y="652"/>
                  </a:lnTo>
                  <a:lnTo>
                    <a:pt x="237" y="652"/>
                  </a:lnTo>
                  <a:lnTo>
                    <a:pt x="237" y="1172"/>
                  </a:lnTo>
                  <a:lnTo>
                    <a:pt x="0" y="11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632E9F56-A344-6E4B-B8D9-9887244346C8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3790950" y="2339975"/>
              <a:ext cx="361950" cy="463550"/>
            </a:xfrm>
            <a:custGeom>
              <a:avLst/>
              <a:gdLst>
                <a:gd name="T0" fmla="*/ 311 w 912"/>
                <a:gd name="T1" fmla="*/ 0 h 1172"/>
                <a:gd name="T2" fmla="*/ 602 w 912"/>
                <a:gd name="T3" fmla="*/ 0 h 1172"/>
                <a:gd name="T4" fmla="*/ 912 w 912"/>
                <a:gd name="T5" fmla="*/ 1172 h 1172"/>
                <a:gd name="T6" fmla="*/ 666 w 912"/>
                <a:gd name="T7" fmla="*/ 1172 h 1172"/>
                <a:gd name="T8" fmla="*/ 613 w 912"/>
                <a:gd name="T9" fmla="*/ 924 h 1172"/>
                <a:gd name="T10" fmla="*/ 301 w 912"/>
                <a:gd name="T11" fmla="*/ 924 h 1172"/>
                <a:gd name="T12" fmla="*/ 247 w 912"/>
                <a:gd name="T13" fmla="*/ 1172 h 1172"/>
                <a:gd name="T14" fmla="*/ 0 w 912"/>
                <a:gd name="T15" fmla="*/ 1172 h 1172"/>
                <a:gd name="T16" fmla="*/ 311 w 912"/>
                <a:gd name="T17" fmla="*/ 0 h 1172"/>
                <a:gd name="T18" fmla="*/ 342 w 912"/>
                <a:gd name="T19" fmla="*/ 730 h 1172"/>
                <a:gd name="T20" fmla="*/ 571 w 912"/>
                <a:gd name="T21" fmla="*/ 730 h 1172"/>
                <a:gd name="T22" fmla="*/ 458 w 912"/>
                <a:gd name="T23" fmla="*/ 204 h 1172"/>
                <a:gd name="T24" fmla="*/ 455 w 912"/>
                <a:gd name="T25" fmla="*/ 204 h 1172"/>
                <a:gd name="T26" fmla="*/ 342 w 912"/>
                <a:gd name="T27" fmla="*/ 73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12" h="1172">
                  <a:moveTo>
                    <a:pt x="311" y="0"/>
                  </a:moveTo>
                  <a:lnTo>
                    <a:pt x="602" y="0"/>
                  </a:lnTo>
                  <a:lnTo>
                    <a:pt x="912" y="1172"/>
                  </a:lnTo>
                  <a:lnTo>
                    <a:pt x="666" y="1172"/>
                  </a:lnTo>
                  <a:lnTo>
                    <a:pt x="613" y="924"/>
                  </a:lnTo>
                  <a:lnTo>
                    <a:pt x="301" y="924"/>
                  </a:lnTo>
                  <a:lnTo>
                    <a:pt x="247" y="1172"/>
                  </a:lnTo>
                  <a:lnTo>
                    <a:pt x="0" y="1172"/>
                  </a:lnTo>
                  <a:lnTo>
                    <a:pt x="311" y="0"/>
                  </a:lnTo>
                  <a:close/>
                  <a:moveTo>
                    <a:pt x="342" y="730"/>
                  </a:moveTo>
                  <a:lnTo>
                    <a:pt x="571" y="730"/>
                  </a:lnTo>
                  <a:lnTo>
                    <a:pt x="458" y="204"/>
                  </a:lnTo>
                  <a:lnTo>
                    <a:pt x="455" y="204"/>
                  </a:lnTo>
                  <a:lnTo>
                    <a:pt x="342" y="7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2" name="Freeform 9">
              <a:extLst>
                <a:ext uri="{FF2B5EF4-FFF2-40B4-BE49-F238E27FC236}">
                  <a16:creationId xmlns:a16="http://schemas.microsoft.com/office/drawing/2014/main" id="{549BB7FF-ABB1-E84F-B494-722F23C4D8F0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181475" y="2339975"/>
              <a:ext cx="309563" cy="463550"/>
            </a:xfrm>
            <a:custGeom>
              <a:avLst/>
              <a:gdLst>
                <a:gd name="T0" fmla="*/ 271 w 777"/>
                <a:gd name="T1" fmla="*/ 0 h 1172"/>
                <a:gd name="T2" fmla="*/ 557 w 777"/>
                <a:gd name="T3" fmla="*/ 803 h 1172"/>
                <a:gd name="T4" fmla="*/ 560 w 777"/>
                <a:gd name="T5" fmla="*/ 803 h 1172"/>
                <a:gd name="T6" fmla="*/ 560 w 777"/>
                <a:gd name="T7" fmla="*/ 0 h 1172"/>
                <a:gd name="T8" fmla="*/ 777 w 777"/>
                <a:gd name="T9" fmla="*/ 0 h 1172"/>
                <a:gd name="T10" fmla="*/ 777 w 777"/>
                <a:gd name="T11" fmla="*/ 1172 h 1172"/>
                <a:gd name="T12" fmla="*/ 508 w 777"/>
                <a:gd name="T13" fmla="*/ 1172 h 1172"/>
                <a:gd name="T14" fmla="*/ 219 w 777"/>
                <a:gd name="T15" fmla="*/ 352 h 1172"/>
                <a:gd name="T16" fmla="*/ 216 w 777"/>
                <a:gd name="T17" fmla="*/ 352 h 1172"/>
                <a:gd name="T18" fmla="*/ 216 w 777"/>
                <a:gd name="T19" fmla="*/ 1172 h 1172"/>
                <a:gd name="T20" fmla="*/ 0 w 777"/>
                <a:gd name="T21" fmla="*/ 1172 h 1172"/>
                <a:gd name="T22" fmla="*/ 0 w 777"/>
                <a:gd name="T23" fmla="*/ 0 h 1172"/>
                <a:gd name="T24" fmla="*/ 271 w 777"/>
                <a:gd name="T25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77" h="1172">
                  <a:moveTo>
                    <a:pt x="271" y="0"/>
                  </a:moveTo>
                  <a:lnTo>
                    <a:pt x="557" y="803"/>
                  </a:lnTo>
                  <a:lnTo>
                    <a:pt x="560" y="803"/>
                  </a:lnTo>
                  <a:lnTo>
                    <a:pt x="560" y="0"/>
                  </a:lnTo>
                  <a:lnTo>
                    <a:pt x="777" y="0"/>
                  </a:lnTo>
                  <a:lnTo>
                    <a:pt x="777" y="1172"/>
                  </a:lnTo>
                  <a:lnTo>
                    <a:pt x="508" y="1172"/>
                  </a:lnTo>
                  <a:lnTo>
                    <a:pt x="219" y="352"/>
                  </a:lnTo>
                  <a:lnTo>
                    <a:pt x="216" y="352"/>
                  </a:lnTo>
                  <a:lnTo>
                    <a:pt x="21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71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3" name="Freeform 10">
              <a:extLst>
                <a:ext uri="{FF2B5EF4-FFF2-40B4-BE49-F238E27FC236}">
                  <a16:creationId xmlns:a16="http://schemas.microsoft.com/office/drawing/2014/main" id="{3087508E-83E3-1642-9A5D-3693EFE29947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4543425" y="2339975"/>
              <a:ext cx="330200" cy="463550"/>
            </a:xfrm>
            <a:custGeom>
              <a:avLst/>
              <a:gdLst>
                <a:gd name="T0" fmla="*/ 236 w 830"/>
                <a:gd name="T1" fmla="*/ 0 h 1172"/>
                <a:gd name="T2" fmla="*/ 236 w 830"/>
                <a:gd name="T3" fmla="*/ 470 h 1172"/>
                <a:gd name="T4" fmla="*/ 240 w 830"/>
                <a:gd name="T5" fmla="*/ 470 h 1172"/>
                <a:gd name="T6" fmla="*/ 538 w 830"/>
                <a:gd name="T7" fmla="*/ 0 h 1172"/>
                <a:gd name="T8" fmla="*/ 794 w 830"/>
                <a:gd name="T9" fmla="*/ 0 h 1172"/>
                <a:gd name="T10" fmla="*/ 475 w 830"/>
                <a:gd name="T11" fmla="*/ 502 h 1172"/>
                <a:gd name="T12" fmla="*/ 830 w 830"/>
                <a:gd name="T13" fmla="*/ 1172 h 1172"/>
                <a:gd name="T14" fmla="*/ 565 w 830"/>
                <a:gd name="T15" fmla="*/ 1172 h 1172"/>
                <a:gd name="T16" fmla="*/ 323 w 830"/>
                <a:gd name="T17" fmla="*/ 690 h 1172"/>
                <a:gd name="T18" fmla="*/ 236 w 830"/>
                <a:gd name="T19" fmla="*/ 824 h 1172"/>
                <a:gd name="T20" fmla="*/ 236 w 830"/>
                <a:gd name="T21" fmla="*/ 1172 h 1172"/>
                <a:gd name="T22" fmla="*/ 0 w 830"/>
                <a:gd name="T23" fmla="*/ 1172 h 1172"/>
                <a:gd name="T24" fmla="*/ 0 w 830"/>
                <a:gd name="T25" fmla="*/ 0 h 1172"/>
                <a:gd name="T26" fmla="*/ 236 w 830"/>
                <a:gd name="T27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30" h="1172">
                  <a:moveTo>
                    <a:pt x="236" y="0"/>
                  </a:moveTo>
                  <a:lnTo>
                    <a:pt x="236" y="470"/>
                  </a:lnTo>
                  <a:lnTo>
                    <a:pt x="240" y="470"/>
                  </a:lnTo>
                  <a:lnTo>
                    <a:pt x="538" y="0"/>
                  </a:lnTo>
                  <a:lnTo>
                    <a:pt x="794" y="0"/>
                  </a:lnTo>
                  <a:lnTo>
                    <a:pt x="475" y="502"/>
                  </a:lnTo>
                  <a:lnTo>
                    <a:pt x="830" y="1172"/>
                  </a:lnTo>
                  <a:lnTo>
                    <a:pt x="565" y="1172"/>
                  </a:lnTo>
                  <a:lnTo>
                    <a:pt x="323" y="690"/>
                  </a:lnTo>
                  <a:lnTo>
                    <a:pt x="236" y="824"/>
                  </a:lnTo>
                  <a:lnTo>
                    <a:pt x="236" y="1172"/>
                  </a:lnTo>
                  <a:lnTo>
                    <a:pt x="0" y="1172"/>
                  </a:lnTo>
                  <a:lnTo>
                    <a:pt x="0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4" name="Freeform 11">
              <a:extLst>
                <a:ext uri="{FF2B5EF4-FFF2-40B4-BE49-F238E27FC236}">
                  <a16:creationId xmlns:a16="http://schemas.microsoft.com/office/drawing/2014/main" id="{B50EFF20-2371-3D4F-AA93-1F339003DBCF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018088" y="2339975"/>
              <a:ext cx="334963" cy="463550"/>
            </a:xfrm>
            <a:custGeom>
              <a:avLst/>
              <a:gdLst>
                <a:gd name="T0" fmla="*/ 265 w 843"/>
                <a:gd name="T1" fmla="*/ 0 h 1172"/>
                <a:gd name="T2" fmla="*/ 420 w 843"/>
                <a:gd name="T3" fmla="*/ 453 h 1172"/>
                <a:gd name="T4" fmla="*/ 423 w 843"/>
                <a:gd name="T5" fmla="*/ 453 h 1172"/>
                <a:gd name="T6" fmla="*/ 588 w 843"/>
                <a:gd name="T7" fmla="*/ 0 h 1172"/>
                <a:gd name="T8" fmla="*/ 843 w 843"/>
                <a:gd name="T9" fmla="*/ 0 h 1172"/>
                <a:gd name="T10" fmla="*/ 540 w 843"/>
                <a:gd name="T11" fmla="*/ 710 h 1172"/>
                <a:gd name="T12" fmla="*/ 540 w 843"/>
                <a:gd name="T13" fmla="*/ 1172 h 1172"/>
                <a:gd name="T14" fmla="*/ 304 w 843"/>
                <a:gd name="T15" fmla="*/ 1172 h 1172"/>
                <a:gd name="T16" fmla="*/ 304 w 843"/>
                <a:gd name="T17" fmla="*/ 710 h 1172"/>
                <a:gd name="T18" fmla="*/ 0 w 843"/>
                <a:gd name="T19" fmla="*/ 0 h 1172"/>
                <a:gd name="T20" fmla="*/ 265 w 843"/>
                <a:gd name="T21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3" h="1172">
                  <a:moveTo>
                    <a:pt x="265" y="0"/>
                  </a:moveTo>
                  <a:lnTo>
                    <a:pt x="420" y="453"/>
                  </a:lnTo>
                  <a:lnTo>
                    <a:pt x="423" y="453"/>
                  </a:lnTo>
                  <a:lnTo>
                    <a:pt x="588" y="0"/>
                  </a:lnTo>
                  <a:lnTo>
                    <a:pt x="843" y="0"/>
                  </a:lnTo>
                  <a:lnTo>
                    <a:pt x="540" y="710"/>
                  </a:lnTo>
                  <a:lnTo>
                    <a:pt x="540" y="1172"/>
                  </a:lnTo>
                  <a:lnTo>
                    <a:pt x="304" y="1172"/>
                  </a:lnTo>
                  <a:lnTo>
                    <a:pt x="304" y="710"/>
                  </a:lnTo>
                  <a:lnTo>
                    <a:pt x="0" y="0"/>
                  </a:lnTo>
                  <a:lnTo>
                    <a:pt x="26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5" name="Freeform 12">
              <a:extLst>
                <a:ext uri="{FF2B5EF4-FFF2-40B4-BE49-F238E27FC236}">
                  <a16:creationId xmlns:a16="http://schemas.microsoft.com/office/drawing/2014/main" id="{43B572E8-44DD-E84F-8B61-292B2EA5718D}"/>
                </a:ext>
              </a:extLst>
            </p:cNvPr>
            <p:cNvSpPr>
              <a:spLocks noEditPoints="1"/>
            </p:cNvSpPr>
            <p:nvPr userDrawn="1"/>
          </p:nvSpPr>
          <p:spPr bwMode="auto">
            <a:xfrm>
              <a:off x="5353050" y="2330450"/>
              <a:ext cx="315913" cy="482600"/>
            </a:xfrm>
            <a:custGeom>
              <a:avLst/>
              <a:gdLst>
                <a:gd name="T0" fmla="*/ 462 w 797"/>
                <a:gd name="T1" fmla="*/ 2 h 1216"/>
                <a:gd name="T2" fmla="*/ 567 w 797"/>
                <a:gd name="T3" fmla="*/ 26 h 1216"/>
                <a:gd name="T4" fmla="*/ 648 w 797"/>
                <a:gd name="T5" fmla="*/ 68 h 1216"/>
                <a:gd name="T6" fmla="*/ 707 w 797"/>
                <a:gd name="T7" fmla="*/ 132 h 1216"/>
                <a:gd name="T8" fmla="*/ 749 w 797"/>
                <a:gd name="T9" fmla="*/ 212 h 1216"/>
                <a:gd name="T10" fmla="*/ 776 w 797"/>
                <a:gd name="T11" fmla="*/ 309 h 1216"/>
                <a:gd name="T12" fmla="*/ 791 w 797"/>
                <a:gd name="T13" fmla="*/ 420 h 1216"/>
                <a:gd name="T14" fmla="*/ 797 w 797"/>
                <a:gd name="T15" fmla="*/ 608 h 1216"/>
                <a:gd name="T16" fmla="*/ 789 w 797"/>
                <a:gd name="T17" fmla="*/ 825 h 1216"/>
                <a:gd name="T18" fmla="*/ 771 w 797"/>
                <a:gd name="T19" fmla="*/ 933 h 1216"/>
                <a:gd name="T20" fmla="*/ 741 w 797"/>
                <a:gd name="T21" fmla="*/ 1025 h 1216"/>
                <a:gd name="T22" fmla="*/ 695 w 797"/>
                <a:gd name="T23" fmla="*/ 1101 h 1216"/>
                <a:gd name="T24" fmla="*/ 630 w 797"/>
                <a:gd name="T25" fmla="*/ 1160 h 1216"/>
                <a:gd name="T26" fmla="*/ 543 w 797"/>
                <a:gd name="T27" fmla="*/ 1199 h 1216"/>
                <a:gd name="T28" fmla="*/ 431 w 797"/>
                <a:gd name="T29" fmla="*/ 1216 h 1216"/>
                <a:gd name="T30" fmla="*/ 336 w 797"/>
                <a:gd name="T31" fmla="*/ 1214 h 1216"/>
                <a:gd name="T32" fmla="*/ 231 w 797"/>
                <a:gd name="T33" fmla="*/ 1190 h 1216"/>
                <a:gd name="T34" fmla="*/ 150 w 797"/>
                <a:gd name="T35" fmla="*/ 1148 h 1216"/>
                <a:gd name="T36" fmla="*/ 89 w 797"/>
                <a:gd name="T37" fmla="*/ 1084 h 1216"/>
                <a:gd name="T38" fmla="*/ 47 w 797"/>
                <a:gd name="T39" fmla="*/ 1004 h 1216"/>
                <a:gd name="T40" fmla="*/ 22 w 797"/>
                <a:gd name="T41" fmla="*/ 907 h 1216"/>
                <a:gd name="T42" fmla="*/ 7 w 797"/>
                <a:gd name="T43" fmla="*/ 796 h 1216"/>
                <a:gd name="T44" fmla="*/ 0 w 797"/>
                <a:gd name="T45" fmla="*/ 608 h 1216"/>
                <a:gd name="T46" fmla="*/ 9 w 797"/>
                <a:gd name="T47" fmla="*/ 391 h 1216"/>
                <a:gd name="T48" fmla="*/ 27 w 797"/>
                <a:gd name="T49" fmla="*/ 283 h 1216"/>
                <a:gd name="T50" fmla="*/ 57 w 797"/>
                <a:gd name="T51" fmla="*/ 191 h 1216"/>
                <a:gd name="T52" fmla="*/ 103 w 797"/>
                <a:gd name="T53" fmla="*/ 115 h 1216"/>
                <a:gd name="T54" fmla="*/ 168 w 797"/>
                <a:gd name="T55" fmla="*/ 56 h 1216"/>
                <a:gd name="T56" fmla="*/ 254 w 797"/>
                <a:gd name="T57" fmla="*/ 17 h 1216"/>
                <a:gd name="T58" fmla="*/ 366 w 797"/>
                <a:gd name="T59" fmla="*/ 0 h 1216"/>
                <a:gd name="T60" fmla="*/ 399 w 797"/>
                <a:gd name="T61" fmla="*/ 1043 h 1216"/>
                <a:gd name="T62" fmla="*/ 445 w 797"/>
                <a:gd name="T63" fmla="*/ 1037 h 1216"/>
                <a:gd name="T64" fmla="*/ 482 w 797"/>
                <a:gd name="T65" fmla="*/ 1019 h 1216"/>
                <a:gd name="T66" fmla="*/ 511 w 797"/>
                <a:gd name="T67" fmla="*/ 989 h 1216"/>
                <a:gd name="T68" fmla="*/ 532 w 797"/>
                <a:gd name="T69" fmla="*/ 943 h 1216"/>
                <a:gd name="T70" fmla="*/ 556 w 797"/>
                <a:gd name="T71" fmla="*/ 809 h 1216"/>
                <a:gd name="T72" fmla="*/ 561 w 797"/>
                <a:gd name="T73" fmla="*/ 608 h 1216"/>
                <a:gd name="T74" fmla="*/ 558 w 797"/>
                <a:gd name="T75" fmla="*/ 451 h 1216"/>
                <a:gd name="T76" fmla="*/ 540 w 797"/>
                <a:gd name="T77" fmla="*/ 301 h 1216"/>
                <a:gd name="T78" fmla="*/ 517 w 797"/>
                <a:gd name="T79" fmla="*/ 238 h 1216"/>
                <a:gd name="T80" fmla="*/ 491 w 797"/>
                <a:gd name="T81" fmla="*/ 204 h 1216"/>
                <a:gd name="T82" fmla="*/ 456 w 797"/>
                <a:gd name="T83" fmla="*/ 182 h 1216"/>
                <a:gd name="T84" fmla="*/ 412 w 797"/>
                <a:gd name="T85" fmla="*/ 174 h 1216"/>
                <a:gd name="T86" fmla="*/ 373 w 797"/>
                <a:gd name="T87" fmla="*/ 175 h 1216"/>
                <a:gd name="T88" fmla="*/ 332 w 797"/>
                <a:gd name="T89" fmla="*/ 187 h 1216"/>
                <a:gd name="T90" fmla="*/ 299 w 797"/>
                <a:gd name="T91" fmla="*/ 211 h 1216"/>
                <a:gd name="T92" fmla="*/ 275 w 797"/>
                <a:gd name="T93" fmla="*/ 249 h 1216"/>
                <a:gd name="T94" fmla="*/ 252 w 797"/>
                <a:gd name="T95" fmla="*/ 333 h 1216"/>
                <a:gd name="T96" fmla="*/ 238 w 797"/>
                <a:gd name="T97" fmla="*/ 499 h 1216"/>
                <a:gd name="T98" fmla="*/ 237 w 797"/>
                <a:gd name="T99" fmla="*/ 665 h 1216"/>
                <a:gd name="T100" fmla="*/ 246 w 797"/>
                <a:gd name="T101" fmla="*/ 848 h 1216"/>
                <a:gd name="T102" fmla="*/ 270 w 797"/>
                <a:gd name="T103" fmla="*/ 956 h 1216"/>
                <a:gd name="T104" fmla="*/ 292 w 797"/>
                <a:gd name="T105" fmla="*/ 997 h 1216"/>
                <a:gd name="T106" fmla="*/ 324 w 797"/>
                <a:gd name="T107" fmla="*/ 1025 h 1216"/>
                <a:gd name="T108" fmla="*/ 363 w 797"/>
                <a:gd name="T109" fmla="*/ 1040 h 1216"/>
                <a:gd name="T110" fmla="*/ 399 w 797"/>
                <a:gd name="T111" fmla="*/ 1043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97" h="1216">
                  <a:moveTo>
                    <a:pt x="399" y="0"/>
                  </a:moveTo>
                  <a:lnTo>
                    <a:pt x="399" y="0"/>
                  </a:lnTo>
                  <a:lnTo>
                    <a:pt x="431" y="0"/>
                  </a:lnTo>
                  <a:lnTo>
                    <a:pt x="462" y="2"/>
                  </a:lnTo>
                  <a:lnTo>
                    <a:pt x="491" y="6"/>
                  </a:lnTo>
                  <a:lnTo>
                    <a:pt x="517" y="10"/>
                  </a:lnTo>
                  <a:lnTo>
                    <a:pt x="543" y="17"/>
                  </a:lnTo>
                  <a:lnTo>
                    <a:pt x="567" y="26"/>
                  </a:lnTo>
                  <a:lnTo>
                    <a:pt x="589" y="34"/>
                  </a:lnTo>
                  <a:lnTo>
                    <a:pt x="610" y="44"/>
                  </a:lnTo>
                  <a:lnTo>
                    <a:pt x="630" y="56"/>
                  </a:lnTo>
                  <a:lnTo>
                    <a:pt x="648" y="68"/>
                  </a:lnTo>
                  <a:lnTo>
                    <a:pt x="665" y="82"/>
                  </a:lnTo>
                  <a:lnTo>
                    <a:pt x="681" y="99"/>
                  </a:lnTo>
                  <a:lnTo>
                    <a:pt x="695" y="115"/>
                  </a:lnTo>
                  <a:lnTo>
                    <a:pt x="707" y="132"/>
                  </a:lnTo>
                  <a:lnTo>
                    <a:pt x="720" y="151"/>
                  </a:lnTo>
                  <a:lnTo>
                    <a:pt x="731" y="171"/>
                  </a:lnTo>
                  <a:lnTo>
                    <a:pt x="741" y="191"/>
                  </a:lnTo>
                  <a:lnTo>
                    <a:pt x="749" y="212"/>
                  </a:lnTo>
                  <a:lnTo>
                    <a:pt x="757" y="236"/>
                  </a:lnTo>
                  <a:lnTo>
                    <a:pt x="764" y="259"/>
                  </a:lnTo>
                  <a:lnTo>
                    <a:pt x="771" y="283"/>
                  </a:lnTo>
                  <a:lnTo>
                    <a:pt x="776" y="309"/>
                  </a:lnTo>
                  <a:lnTo>
                    <a:pt x="781" y="335"/>
                  </a:lnTo>
                  <a:lnTo>
                    <a:pt x="785" y="363"/>
                  </a:lnTo>
                  <a:lnTo>
                    <a:pt x="789" y="391"/>
                  </a:lnTo>
                  <a:lnTo>
                    <a:pt x="791" y="420"/>
                  </a:lnTo>
                  <a:lnTo>
                    <a:pt x="794" y="479"/>
                  </a:lnTo>
                  <a:lnTo>
                    <a:pt x="797" y="543"/>
                  </a:lnTo>
                  <a:lnTo>
                    <a:pt x="797" y="608"/>
                  </a:lnTo>
                  <a:lnTo>
                    <a:pt x="797" y="608"/>
                  </a:lnTo>
                  <a:lnTo>
                    <a:pt x="797" y="673"/>
                  </a:lnTo>
                  <a:lnTo>
                    <a:pt x="794" y="737"/>
                  </a:lnTo>
                  <a:lnTo>
                    <a:pt x="791" y="796"/>
                  </a:lnTo>
                  <a:lnTo>
                    <a:pt x="789" y="825"/>
                  </a:lnTo>
                  <a:lnTo>
                    <a:pt x="785" y="853"/>
                  </a:lnTo>
                  <a:lnTo>
                    <a:pt x="781" y="881"/>
                  </a:lnTo>
                  <a:lnTo>
                    <a:pt x="776" y="907"/>
                  </a:lnTo>
                  <a:lnTo>
                    <a:pt x="771" y="933"/>
                  </a:lnTo>
                  <a:lnTo>
                    <a:pt x="764" y="957"/>
                  </a:lnTo>
                  <a:lnTo>
                    <a:pt x="757" y="980"/>
                  </a:lnTo>
                  <a:lnTo>
                    <a:pt x="749" y="1004"/>
                  </a:lnTo>
                  <a:lnTo>
                    <a:pt x="741" y="1025"/>
                  </a:lnTo>
                  <a:lnTo>
                    <a:pt x="731" y="1045"/>
                  </a:lnTo>
                  <a:lnTo>
                    <a:pt x="720" y="1065"/>
                  </a:lnTo>
                  <a:lnTo>
                    <a:pt x="707" y="1084"/>
                  </a:lnTo>
                  <a:lnTo>
                    <a:pt x="695" y="1101"/>
                  </a:lnTo>
                  <a:lnTo>
                    <a:pt x="681" y="1117"/>
                  </a:lnTo>
                  <a:lnTo>
                    <a:pt x="665" y="1134"/>
                  </a:lnTo>
                  <a:lnTo>
                    <a:pt x="648" y="1148"/>
                  </a:lnTo>
                  <a:lnTo>
                    <a:pt x="630" y="1160"/>
                  </a:lnTo>
                  <a:lnTo>
                    <a:pt x="610" y="1172"/>
                  </a:lnTo>
                  <a:lnTo>
                    <a:pt x="589" y="1182"/>
                  </a:lnTo>
                  <a:lnTo>
                    <a:pt x="567" y="1190"/>
                  </a:lnTo>
                  <a:lnTo>
                    <a:pt x="543" y="1199"/>
                  </a:lnTo>
                  <a:lnTo>
                    <a:pt x="517" y="1206"/>
                  </a:lnTo>
                  <a:lnTo>
                    <a:pt x="491" y="1210"/>
                  </a:lnTo>
                  <a:lnTo>
                    <a:pt x="462" y="1214"/>
                  </a:lnTo>
                  <a:lnTo>
                    <a:pt x="431" y="1216"/>
                  </a:lnTo>
                  <a:lnTo>
                    <a:pt x="399" y="1216"/>
                  </a:lnTo>
                  <a:lnTo>
                    <a:pt x="399" y="1216"/>
                  </a:lnTo>
                  <a:lnTo>
                    <a:pt x="366" y="1216"/>
                  </a:lnTo>
                  <a:lnTo>
                    <a:pt x="336" y="1214"/>
                  </a:lnTo>
                  <a:lnTo>
                    <a:pt x="307" y="1210"/>
                  </a:lnTo>
                  <a:lnTo>
                    <a:pt x="279" y="1206"/>
                  </a:lnTo>
                  <a:lnTo>
                    <a:pt x="254" y="1199"/>
                  </a:lnTo>
                  <a:lnTo>
                    <a:pt x="231" y="1190"/>
                  </a:lnTo>
                  <a:lnTo>
                    <a:pt x="208" y="1182"/>
                  </a:lnTo>
                  <a:lnTo>
                    <a:pt x="187" y="1172"/>
                  </a:lnTo>
                  <a:lnTo>
                    <a:pt x="168" y="1160"/>
                  </a:lnTo>
                  <a:lnTo>
                    <a:pt x="150" y="1148"/>
                  </a:lnTo>
                  <a:lnTo>
                    <a:pt x="132" y="1134"/>
                  </a:lnTo>
                  <a:lnTo>
                    <a:pt x="117" y="1117"/>
                  </a:lnTo>
                  <a:lnTo>
                    <a:pt x="103" y="1101"/>
                  </a:lnTo>
                  <a:lnTo>
                    <a:pt x="89" y="1084"/>
                  </a:lnTo>
                  <a:lnTo>
                    <a:pt x="78" y="1065"/>
                  </a:lnTo>
                  <a:lnTo>
                    <a:pt x="67" y="1045"/>
                  </a:lnTo>
                  <a:lnTo>
                    <a:pt x="57" y="1025"/>
                  </a:lnTo>
                  <a:lnTo>
                    <a:pt x="47" y="1004"/>
                  </a:lnTo>
                  <a:lnTo>
                    <a:pt x="41" y="980"/>
                  </a:lnTo>
                  <a:lnTo>
                    <a:pt x="34" y="957"/>
                  </a:lnTo>
                  <a:lnTo>
                    <a:pt x="27" y="933"/>
                  </a:lnTo>
                  <a:lnTo>
                    <a:pt x="22" y="907"/>
                  </a:lnTo>
                  <a:lnTo>
                    <a:pt x="16" y="881"/>
                  </a:lnTo>
                  <a:lnTo>
                    <a:pt x="13" y="853"/>
                  </a:lnTo>
                  <a:lnTo>
                    <a:pt x="9" y="825"/>
                  </a:lnTo>
                  <a:lnTo>
                    <a:pt x="7" y="796"/>
                  </a:lnTo>
                  <a:lnTo>
                    <a:pt x="3" y="737"/>
                  </a:lnTo>
                  <a:lnTo>
                    <a:pt x="1" y="673"/>
                  </a:lnTo>
                  <a:lnTo>
                    <a:pt x="0" y="608"/>
                  </a:lnTo>
                  <a:lnTo>
                    <a:pt x="0" y="608"/>
                  </a:lnTo>
                  <a:lnTo>
                    <a:pt x="1" y="543"/>
                  </a:lnTo>
                  <a:lnTo>
                    <a:pt x="3" y="479"/>
                  </a:lnTo>
                  <a:lnTo>
                    <a:pt x="7" y="420"/>
                  </a:lnTo>
                  <a:lnTo>
                    <a:pt x="9" y="391"/>
                  </a:lnTo>
                  <a:lnTo>
                    <a:pt x="13" y="363"/>
                  </a:lnTo>
                  <a:lnTo>
                    <a:pt x="16" y="335"/>
                  </a:lnTo>
                  <a:lnTo>
                    <a:pt x="22" y="309"/>
                  </a:lnTo>
                  <a:lnTo>
                    <a:pt x="27" y="283"/>
                  </a:lnTo>
                  <a:lnTo>
                    <a:pt x="34" y="259"/>
                  </a:lnTo>
                  <a:lnTo>
                    <a:pt x="41" y="236"/>
                  </a:lnTo>
                  <a:lnTo>
                    <a:pt x="47" y="212"/>
                  </a:lnTo>
                  <a:lnTo>
                    <a:pt x="57" y="191"/>
                  </a:lnTo>
                  <a:lnTo>
                    <a:pt x="67" y="171"/>
                  </a:lnTo>
                  <a:lnTo>
                    <a:pt x="78" y="151"/>
                  </a:lnTo>
                  <a:lnTo>
                    <a:pt x="89" y="132"/>
                  </a:lnTo>
                  <a:lnTo>
                    <a:pt x="103" y="115"/>
                  </a:lnTo>
                  <a:lnTo>
                    <a:pt x="117" y="99"/>
                  </a:lnTo>
                  <a:lnTo>
                    <a:pt x="132" y="82"/>
                  </a:lnTo>
                  <a:lnTo>
                    <a:pt x="150" y="68"/>
                  </a:lnTo>
                  <a:lnTo>
                    <a:pt x="168" y="56"/>
                  </a:lnTo>
                  <a:lnTo>
                    <a:pt x="187" y="44"/>
                  </a:lnTo>
                  <a:lnTo>
                    <a:pt x="208" y="34"/>
                  </a:lnTo>
                  <a:lnTo>
                    <a:pt x="231" y="26"/>
                  </a:lnTo>
                  <a:lnTo>
                    <a:pt x="254" y="17"/>
                  </a:lnTo>
                  <a:lnTo>
                    <a:pt x="279" y="10"/>
                  </a:lnTo>
                  <a:lnTo>
                    <a:pt x="307" y="6"/>
                  </a:lnTo>
                  <a:lnTo>
                    <a:pt x="336" y="2"/>
                  </a:lnTo>
                  <a:lnTo>
                    <a:pt x="366" y="0"/>
                  </a:lnTo>
                  <a:lnTo>
                    <a:pt x="399" y="0"/>
                  </a:lnTo>
                  <a:lnTo>
                    <a:pt x="399" y="0"/>
                  </a:lnTo>
                  <a:close/>
                  <a:moveTo>
                    <a:pt x="399" y="1043"/>
                  </a:moveTo>
                  <a:lnTo>
                    <a:pt x="399" y="1043"/>
                  </a:lnTo>
                  <a:lnTo>
                    <a:pt x="412" y="1042"/>
                  </a:lnTo>
                  <a:lnTo>
                    <a:pt x="423" y="1041"/>
                  </a:lnTo>
                  <a:lnTo>
                    <a:pt x="435" y="1040"/>
                  </a:lnTo>
                  <a:lnTo>
                    <a:pt x="445" y="1037"/>
                  </a:lnTo>
                  <a:lnTo>
                    <a:pt x="456" y="1034"/>
                  </a:lnTo>
                  <a:lnTo>
                    <a:pt x="465" y="1029"/>
                  </a:lnTo>
                  <a:lnTo>
                    <a:pt x="474" y="1025"/>
                  </a:lnTo>
                  <a:lnTo>
                    <a:pt x="482" y="1019"/>
                  </a:lnTo>
                  <a:lnTo>
                    <a:pt x="491" y="1013"/>
                  </a:lnTo>
                  <a:lnTo>
                    <a:pt x="499" y="1005"/>
                  </a:lnTo>
                  <a:lnTo>
                    <a:pt x="504" y="997"/>
                  </a:lnTo>
                  <a:lnTo>
                    <a:pt x="511" y="989"/>
                  </a:lnTo>
                  <a:lnTo>
                    <a:pt x="517" y="978"/>
                  </a:lnTo>
                  <a:lnTo>
                    <a:pt x="523" y="968"/>
                  </a:lnTo>
                  <a:lnTo>
                    <a:pt x="528" y="956"/>
                  </a:lnTo>
                  <a:lnTo>
                    <a:pt x="532" y="943"/>
                  </a:lnTo>
                  <a:lnTo>
                    <a:pt x="540" y="915"/>
                  </a:lnTo>
                  <a:lnTo>
                    <a:pt x="546" y="884"/>
                  </a:lnTo>
                  <a:lnTo>
                    <a:pt x="552" y="848"/>
                  </a:lnTo>
                  <a:lnTo>
                    <a:pt x="556" y="809"/>
                  </a:lnTo>
                  <a:lnTo>
                    <a:pt x="558" y="765"/>
                  </a:lnTo>
                  <a:lnTo>
                    <a:pt x="560" y="717"/>
                  </a:lnTo>
                  <a:lnTo>
                    <a:pt x="561" y="665"/>
                  </a:lnTo>
                  <a:lnTo>
                    <a:pt x="561" y="608"/>
                  </a:lnTo>
                  <a:lnTo>
                    <a:pt x="561" y="608"/>
                  </a:lnTo>
                  <a:lnTo>
                    <a:pt x="561" y="551"/>
                  </a:lnTo>
                  <a:lnTo>
                    <a:pt x="560" y="499"/>
                  </a:lnTo>
                  <a:lnTo>
                    <a:pt x="558" y="451"/>
                  </a:lnTo>
                  <a:lnTo>
                    <a:pt x="556" y="408"/>
                  </a:lnTo>
                  <a:lnTo>
                    <a:pt x="552" y="368"/>
                  </a:lnTo>
                  <a:lnTo>
                    <a:pt x="546" y="333"/>
                  </a:lnTo>
                  <a:lnTo>
                    <a:pt x="540" y="301"/>
                  </a:lnTo>
                  <a:lnTo>
                    <a:pt x="532" y="273"/>
                  </a:lnTo>
                  <a:lnTo>
                    <a:pt x="528" y="261"/>
                  </a:lnTo>
                  <a:lnTo>
                    <a:pt x="523" y="249"/>
                  </a:lnTo>
                  <a:lnTo>
                    <a:pt x="517" y="238"/>
                  </a:lnTo>
                  <a:lnTo>
                    <a:pt x="511" y="229"/>
                  </a:lnTo>
                  <a:lnTo>
                    <a:pt x="504" y="219"/>
                  </a:lnTo>
                  <a:lnTo>
                    <a:pt x="499" y="211"/>
                  </a:lnTo>
                  <a:lnTo>
                    <a:pt x="491" y="204"/>
                  </a:lnTo>
                  <a:lnTo>
                    <a:pt x="482" y="197"/>
                  </a:lnTo>
                  <a:lnTo>
                    <a:pt x="474" y="191"/>
                  </a:lnTo>
                  <a:lnTo>
                    <a:pt x="465" y="187"/>
                  </a:lnTo>
                  <a:lnTo>
                    <a:pt x="456" y="182"/>
                  </a:lnTo>
                  <a:lnTo>
                    <a:pt x="445" y="179"/>
                  </a:lnTo>
                  <a:lnTo>
                    <a:pt x="435" y="176"/>
                  </a:lnTo>
                  <a:lnTo>
                    <a:pt x="423" y="175"/>
                  </a:lnTo>
                  <a:lnTo>
                    <a:pt x="412" y="174"/>
                  </a:lnTo>
                  <a:lnTo>
                    <a:pt x="399" y="173"/>
                  </a:lnTo>
                  <a:lnTo>
                    <a:pt x="399" y="173"/>
                  </a:lnTo>
                  <a:lnTo>
                    <a:pt x="386" y="174"/>
                  </a:lnTo>
                  <a:lnTo>
                    <a:pt x="373" y="175"/>
                  </a:lnTo>
                  <a:lnTo>
                    <a:pt x="363" y="176"/>
                  </a:lnTo>
                  <a:lnTo>
                    <a:pt x="351" y="179"/>
                  </a:lnTo>
                  <a:lnTo>
                    <a:pt x="342" y="182"/>
                  </a:lnTo>
                  <a:lnTo>
                    <a:pt x="332" y="187"/>
                  </a:lnTo>
                  <a:lnTo>
                    <a:pt x="324" y="191"/>
                  </a:lnTo>
                  <a:lnTo>
                    <a:pt x="314" y="197"/>
                  </a:lnTo>
                  <a:lnTo>
                    <a:pt x="307" y="204"/>
                  </a:lnTo>
                  <a:lnTo>
                    <a:pt x="299" y="211"/>
                  </a:lnTo>
                  <a:lnTo>
                    <a:pt x="292" y="219"/>
                  </a:lnTo>
                  <a:lnTo>
                    <a:pt x="286" y="229"/>
                  </a:lnTo>
                  <a:lnTo>
                    <a:pt x="281" y="238"/>
                  </a:lnTo>
                  <a:lnTo>
                    <a:pt x="275" y="249"/>
                  </a:lnTo>
                  <a:lnTo>
                    <a:pt x="270" y="261"/>
                  </a:lnTo>
                  <a:lnTo>
                    <a:pt x="266" y="273"/>
                  </a:lnTo>
                  <a:lnTo>
                    <a:pt x="257" y="301"/>
                  </a:lnTo>
                  <a:lnTo>
                    <a:pt x="252" y="333"/>
                  </a:lnTo>
                  <a:lnTo>
                    <a:pt x="246" y="368"/>
                  </a:lnTo>
                  <a:lnTo>
                    <a:pt x="242" y="408"/>
                  </a:lnTo>
                  <a:lnTo>
                    <a:pt x="240" y="451"/>
                  </a:lnTo>
                  <a:lnTo>
                    <a:pt x="238" y="499"/>
                  </a:lnTo>
                  <a:lnTo>
                    <a:pt x="237" y="551"/>
                  </a:lnTo>
                  <a:lnTo>
                    <a:pt x="237" y="608"/>
                  </a:lnTo>
                  <a:lnTo>
                    <a:pt x="237" y="608"/>
                  </a:lnTo>
                  <a:lnTo>
                    <a:pt x="237" y="665"/>
                  </a:lnTo>
                  <a:lnTo>
                    <a:pt x="238" y="717"/>
                  </a:lnTo>
                  <a:lnTo>
                    <a:pt x="240" y="765"/>
                  </a:lnTo>
                  <a:lnTo>
                    <a:pt x="242" y="809"/>
                  </a:lnTo>
                  <a:lnTo>
                    <a:pt x="246" y="848"/>
                  </a:lnTo>
                  <a:lnTo>
                    <a:pt x="252" y="884"/>
                  </a:lnTo>
                  <a:lnTo>
                    <a:pt x="257" y="915"/>
                  </a:lnTo>
                  <a:lnTo>
                    <a:pt x="266" y="943"/>
                  </a:lnTo>
                  <a:lnTo>
                    <a:pt x="270" y="956"/>
                  </a:lnTo>
                  <a:lnTo>
                    <a:pt x="275" y="968"/>
                  </a:lnTo>
                  <a:lnTo>
                    <a:pt x="281" y="978"/>
                  </a:lnTo>
                  <a:lnTo>
                    <a:pt x="286" y="989"/>
                  </a:lnTo>
                  <a:lnTo>
                    <a:pt x="292" y="997"/>
                  </a:lnTo>
                  <a:lnTo>
                    <a:pt x="299" y="1005"/>
                  </a:lnTo>
                  <a:lnTo>
                    <a:pt x="307" y="1013"/>
                  </a:lnTo>
                  <a:lnTo>
                    <a:pt x="314" y="1019"/>
                  </a:lnTo>
                  <a:lnTo>
                    <a:pt x="324" y="1025"/>
                  </a:lnTo>
                  <a:lnTo>
                    <a:pt x="332" y="1029"/>
                  </a:lnTo>
                  <a:lnTo>
                    <a:pt x="342" y="1034"/>
                  </a:lnTo>
                  <a:lnTo>
                    <a:pt x="351" y="1037"/>
                  </a:lnTo>
                  <a:lnTo>
                    <a:pt x="363" y="1040"/>
                  </a:lnTo>
                  <a:lnTo>
                    <a:pt x="373" y="1041"/>
                  </a:lnTo>
                  <a:lnTo>
                    <a:pt x="386" y="1042"/>
                  </a:lnTo>
                  <a:lnTo>
                    <a:pt x="399" y="1043"/>
                  </a:lnTo>
                  <a:lnTo>
                    <a:pt x="399" y="104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36" name="Freeform 13">
              <a:extLst>
                <a:ext uri="{FF2B5EF4-FFF2-40B4-BE49-F238E27FC236}">
                  <a16:creationId xmlns:a16="http://schemas.microsoft.com/office/drawing/2014/main" id="{F16358E6-12B3-C448-AFF3-5F4CAA666841}"/>
                </a:ext>
              </a:extLst>
            </p:cNvPr>
            <p:cNvSpPr>
              <a:spLocks/>
            </p:cNvSpPr>
            <p:nvPr userDrawn="1"/>
          </p:nvSpPr>
          <p:spPr bwMode="auto">
            <a:xfrm>
              <a:off x="5710238" y="2339975"/>
              <a:ext cx="296863" cy="473075"/>
            </a:xfrm>
            <a:custGeom>
              <a:avLst/>
              <a:gdLst>
                <a:gd name="T0" fmla="*/ 235 w 747"/>
                <a:gd name="T1" fmla="*/ 817 h 1194"/>
                <a:gd name="T2" fmla="*/ 235 w 747"/>
                <a:gd name="T3" fmla="*/ 839 h 1194"/>
                <a:gd name="T4" fmla="*/ 239 w 747"/>
                <a:gd name="T5" fmla="*/ 880 h 1194"/>
                <a:gd name="T6" fmla="*/ 246 w 747"/>
                <a:gd name="T7" fmla="*/ 916 h 1194"/>
                <a:gd name="T8" fmla="*/ 256 w 747"/>
                <a:gd name="T9" fmla="*/ 948 h 1194"/>
                <a:gd name="T10" fmla="*/ 271 w 747"/>
                <a:gd name="T11" fmla="*/ 976 h 1194"/>
                <a:gd name="T12" fmla="*/ 292 w 747"/>
                <a:gd name="T13" fmla="*/ 997 h 1194"/>
                <a:gd name="T14" fmla="*/ 320 w 747"/>
                <a:gd name="T15" fmla="*/ 1012 h 1194"/>
                <a:gd name="T16" fmla="*/ 354 w 747"/>
                <a:gd name="T17" fmla="*/ 1020 h 1194"/>
                <a:gd name="T18" fmla="*/ 374 w 747"/>
                <a:gd name="T19" fmla="*/ 1021 h 1194"/>
                <a:gd name="T20" fmla="*/ 411 w 747"/>
                <a:gd name="T21" fmla="*/ 1016 h 1194"/>
                <a:gd name="T22" fmla="*/ 441 w 747"/>
                <a:gd name="T23" fmla="*/ 1005 h 1194"/>
                <a:gd name="T24" fmla="*/ 465 w 747"/>
                <a:gd name="T25" fmla="*/ 987 h 1194"/>
                <a:gd name="T26" fmla="*/ 484 w 747"/>
                <a:gd name="T27" fmla="*/ 963 h 1194"/>
                <a:gd name="T28" fmla="*/ 496 w 747"/>
                <a:gd name="T29" fmla="*/ 933 h 1194"/>
                <a:gd name="T30" fmla="*/ 505 w 747"/>
                <a:gd name="T31" fmla="*/ 898 h 1194"/>
                <a:gd name="T32" fmla="*/ 509 w 747"/>
                <a:gd name="T33" fmla="*/ 860 h 1194"/>
                <a:gd name="T34" fmla="*/ 512 w 747"/>
                <a:gd name="T35" fmla="*/ 817 h 1194"/>
                <a:gd name="T36" fmla="*/ 747 w 747"/>
                <a:gd name="T37" fmla="*/ 0 h 1194"/>
                <a:gd name="T38" fmla="*/ 747 w 747"/>
                <a:gd name="T39" fmla="*/ 817 h 1194"/>
                <a:gd name="T40" fmla="*/ 745 w 747"/>
                <a:gd name="T41" fmla="*/ 870 h 1194"/>
                <a:gd name="T42" fmla="*/ 739 w 747"/>
                <a:gd name="T43" fmla="*/ 919 h 1194"/>
                <a:gd name="T44" fmla="*/ 730 w 747"/>
                <a:gd name="T45" fmla="*/ 963 h 1194"/>
                <a:gd name="T46" fmla="*/ 716 w 747"/>
                <a:gd name="T47" fmla="*/ 1003 h 1194"/>
                <a:gd name="T48" fmla="*/ 699 w 747"/>
                <a:gd name="T49" fmla="*/ 1037 h 1194"/>
                <a:gd name="T50" fmla="*/ 680 w 747"/>
                <a:gd name="T51" fmla="*/ 1068 h 1194"/>
                <a:gd name="T52" fmla="*/ 658 w 747"/>
                <a:gd name="T53" fmla="*/ 1094 h 1194"/>
                <a:gd name="T54" fmla="*/ 632 w 747"/>
                <a:gd name="T55" fmla="*/ 1117 h 1194"/>
                <a:gd name="T56" fmla="*/ 605 w 747"/>
                <a:gd name="T57" fmla="*/ 1137 h 1194"/>
                <a:gd name="T58" fmla="*/ 576 w 747"/>
                <a:gd name="T59" fmla="*/ 1153 h 1194"/>
                <a:gd name="T60" fmla="*/ 545 w 747"/>
                <a:gd name="T61" fmla="*/ 1167 h 1194"/>
                <a:gd name="T62" fmla="*/ 513 w 747"/>
                <a:gd name="T63" fmla="*/ 1178 h 1194"/>
                <a:gd name="T64" fmla="*/ 479 w 747"/>
                <a:gd name="T65" fmla="*/ 1186 h 1194"/>
                <a:gd name="T66" fmla="*/ 409 w 747"/>
                <a:gd name="T67" fmla="*/ 1194 h 1194"/>
                <a:gd name="T68" fmla="*/ 374 w 747"/>
                <a:gd name="T69" fmla="*/ 1194 h 1194"/>
                <a:gd name="T70" fmla="*/ 303 w 747"/>
                <a:gd name="T71" fmla="*/ 1192 h 1194"/>
                <a:gd name="T72" fmla="*/ 234 w 747"/>
                <a:gd name="T73" fmla="*/ 1180 h 1194"/>
                <a:gd name="T74" fmla="*/ 202 w 747"/>
                <a:gd name="T75" fmla="*/ 1170 h 1194"/>
                <a:gd name="T76" fmla="*/ 171 w 747"/>
                <a:gd name="T77" fmla="*/ 1158 h 1194"/>
                <a:gd name="T78" fmla="*/ 142 w 747"/>
                <a:gd name="T79" fmla="*/ 1142 h 1194"/>
                <a:gd name="T80" fmla="*/ 115 w 747"/>
                <a:gd name="T81" fmla="*/ 1123 h 1194"/>
                <a:gd name="T82" fmla="*/ 89 w 747"/>
                <a:gd name="T83" fmla="*/ 1101 h 1194"/>
                <a:gd name="T84" fmla="*/ 67 w 747"/>
                <a:gd name="T85" fmla="*/ 1074 h 1194"/>
                <a:gd name="T86" fmla="*/ 48 w 747"/>
                <a:gd name="T87" fmla="*/ 1043 h 1194"/>
                <a:gd name="T88" fmla="*/ 31 w 747"/>
                <a:gd name="T89" fmla="*/ 1008 h 1194"/>
                <a:gd name="T90" fmla="*/ 17 w 747"/>
                <a:gd name="T91" fmla="*/ 969 h 1194"/>
                <a:gd name="T92" fmla="*/ 8 w 747"/>
                <a:gd name="T93" fmla="*/ 924 h 1194"/>
                <a:gd name="T94" fmla="*/ 1 w 747"/>
                <a:gd name="T95" fmla="*/ 873 h 1194"/>
                <a:gd name="T96" fmla="*/ 0 w 747"/>
                <a:gd name="T97" fmla="*/ 817 h 1194"/>
                <a:gd name="T98" fmla="*/ 235 w 747"/>
                <a:gd name="T99" fmla="*/ 0 h 1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747" h="1194">
                  <a:moveTo>
                    <a:pt x="235" y="0"/>
                  </a:moveTo>
                  <a:lnTo>
                    <a:pt x="235" y="817"/>
                  </a:lnTo>
                  <a:lnTo>
                    <a:pt x="235" y="817"/>
                  </a:lnTo>
                  <a:lnTo>
                    <a:pt x="235" y="839"/>
                  </a:lnTo>
                  <a:lnTo>
                    <a:pt x="237" y="860"/>
                  </a:lnTo>
                  <a:lnTo>
                    <a:pt x="239" y="880"/>
                  </a:lnTo>
                  <a:lnTo>
                    <a:pt x="241" y="898"/>
                  </a:lnTo>
                  <a:lnTo>
                    <a:pt x="246" y="916"/>
                  </a:lnTo>
                  <a:lnTo>
                    <a:pt x="251" y="933"/>
                  </a:lnTo>
                  <a:lnTo>
                    <a:pt x="256" y="948"/>
                  </a:lnTo>
                  <a:lnTo>
                    <a:pt x="263" y="963"/>
                  </a:lnTo>
                  <a:lnTo>
                    <a:pt x="271" y="976"/>
                  </a:lnTo>
                  <a:lnTo>
                    <a:pt x="282" y="987"/>
                  </a:lnTo>
                  <a:lnTo>
                    <a:pt x="292" y="997"/>
                  </a:lnTo>
                  <a:lnTo>
                    <a:pt x="305" y="1005"/>
                  </a:lnTo>
                  <a:lnTo>
                    <a:pt x="320" y="1012"/>
                  </a:lnTo>
                  <a:lnTo>
                    <a:pt x="336" y="1016"/>
                  </a:lnTo>
                  <a:lnTo>
                    <a:pt x="354" y="1020"/>
                  </a:lnTo>
                  <a:lnTo>
                    <a:pt x="374" y="1021"/>
                  </a:lnTo>
                  <a:lnTo>
                    <a:pt x="374" y="1021"/>
                  </a:lnTo>
                  <a:lnTo>
                    <a:pt x="393" y="1020"/>
                  </a:lnTo>
                  <a:lnTo>
                    <a:pt x="411" y="1016"/>
                  </a:lnTo>
                  <a:lnTo>
                    <a:pt x="427" y="1012"/>
                  </a:lnTo>
                  <a:lnTo>
                    <a:pt x="441" y="1005"/>
                  </a:lnTo>
                  <a:lnTo>
                    <a:pt x="454" y="997"/>
                  </a:lnTo>
                  <a:lnTo>
                    <a:pt x="465" y="987"/>
                  </a:lnTo>
                  <a:lnTo>
                    <a:pt x="476" y="976"/>
                  </a:lnTo>
                  <a:lnTo>
                    <a:pt x="484" y="963"/>
                  </a:lnTo>
                  <a:lnTo>
                    <a:pt x="491" y="948"/>
                  </a:lnTo>
                  <a:lnTo>
                    <a:pt x="496" y="933"/>
                  </a:lnTo>
                  <a:lnTo>
                    <a:pt x="501" y="916"/>
                  </a:lnTo>
                  <a:lnTo>
                    <a:pt x="505" y="898"/>
                  </a:lnTo>
                  <a:lnTo>
                    <a:pt x="508" y="880"/>
                  </a:lnTo>
                  <a:lnTo>
                    <a:pt x="509" y="860"/>
                  </a:lnTo>
                  <a:lnTo>
                    <a:pt x="510" y="839"/>
                  </a:lnTo>
                  <a:lnTo>
                    <a:pt x="512" y="817"/>
                  </a:lnTo>
                  <a:lnTo>
                    <a:pt x="512" y="0"/>
                  </a:lnTo>
                  <a:lnTo>
                    <a:pt x="747" y="0"/>
                  </a:lnTo>
                  <a:lnTo>
                    <a:pt x="747" y="817"/>
                  </a:lnTo>
                  <a:lnTo>
                    <a:pt x="747" y="817"/>
                  </a:lnTo>
                  <a:lnTo>
                    <a:pt x="747" y="845"/>
                  </a:lnTo>
                  <a:lnTo>
                    <a:pt x="745" y="870"/>
                  </a:lnTo>
                  <a:lnTo>
                    <a:pt x="742" y="896"/>
                  </a:lnTo>
                  <a:lnTo>
                    <a:pt x="739" y="919"/>
                  </a:lnTo>
                  <a:lnTo>
                    <a:pt x="734" y="942"/>
                  </a:lnTo>
                  <a:lnTo>
                    <a:pt x="730" y="963"/>
                  </a:lnTo>
                  <a:lnTo>
                    <a:pt x="723" y="983"/>
                  </a:lnTo>
                  <a:lnTo>
                    <a:pt x="716" y="1003"/>
                  </a:lnTo>
                  <a:lnTo>
                    <a:pt x="708" y="1020"/>
                  </a:lnTo>
                  <a:lnTo>
                    <a:pt x="699" y="1037"/>
                  </a:lnTo>
                  <a:lnTo>
                    <a:pt x="690" y="1052"/>
                  </a:lnTo>
                  <a:lnTo>
                    <a:pt x="680" y="1068"/>
                  </a:lnTo>
                  <a:lnTo>
                    <a:pt x="669" y="1081"/>
                  </a:lnTo>
                  <a:lnTo>
                    <a:pt x="658" y="1094"/>
                  </a:lnTo>
                  <a:lnTo>
                    <a:pt x="645" y="1107"/>
                  </a:lnTo>
                  <a:lnTo>
                    <a:pt x="632" y="1117"/>
                  </a:lnTo>
                  <a:lnTo>
                    <a:pt x="619" y="1128"/>
                  </a:lnTo>
                  <a:lnTo>
                    <a:pt x="605" y="1137"/>
                  </a:lnTo>
                  <a:lnTo>
                    <a:pt x="590" y="1146"/>
                  </a:lnTo>
                  <a:lnTo>
                    <a:pt x="576" y="1153"/>
                  </a:lnTo>
                  <a:lnTo>
                    <a:pt x="560" y="1160"/>
                  </a:lnTo>
                  <a:lnTo>
                    <a:pt x="545" y="1167"/>
                  </a:lnTo>
                  <a:lnTo>
                    <a:pt x="529" y="1173"/>
                  </a:lnTo>
                  <a:lnTo>
                    <a:pt x="513" y="1178"/>
                  </a:lnTo>
                  <a:lnTo>
                    <a:pt x="496" y="1181"/>
                  </a:lnTo>
                  <a:lnTo>
                    <a:pt x="479" y="1186"/>
                  </a:lnTo>
                  <a:lnTo>
                    <a:pt x="444" y="1191"/>
                  </a:lnTo>
                  <a:lnTo>
                    <a:pt x="409" y="1194"/>
                  </a:lnTo>
                  <a:lnTo>
                    <a:pt x="374" y="1194"/>
                  </a:lnTo>
                  <a:lnTo>
                    <a:pt x="374" y="1194"/>
                  </a:lnTo>
                  <a:lnTo>
                    <a:pt x="338" y="1194"/>
                  </a:lnTo>
                  <a:lnTo>
                    <a:pt x="303" y="1192"/>
                  </a:lnTo>
                  <a:lnTo>
                    <a:pt x="268" y="1187"/>
                  </a:lnTo>
                  <a:lnTo>
                    <a:pt x="234" y="1180"/>
                  </a:lnTo>
                  <a:lnTo>
                    <a:pt x="218" y="1175"/>
                  </a:lnTo>
                  <a:lnTo>
                    <a:pt x="202" y="1170"/>
                  </a:lnTo>
                  <a:lnTo>
                    <a:pt x="186" y="1164"/>
                  </a:lnTo>
                  <a:lnTo>
                    <a:pt x="171" y="1158"/>
                  </a:lnTo>
                  <a:lnTo>
                    <a:pt x="155" y="1150"/>
                  </a:lnTo>
                  <a:lnTo>
                    <a:pt x="142" y="1142"/>
                  </a:lnTo>
                  <a:lnTo>
                    <a:pt x="128" y="1134"/>
                  </a:lnTo>
                  <a:lnTo>
                    <a:pt x="115" y="1123"/>
                  </a:lnTo>
                  <a:lnTo>
                    <a:pt x="102" y="1113"/>
                  </a:lnTo>
                  <a:lnTo>
                    <a:pt x="89" y="1101"/>
                  </a:lnTo>
                  <a:lnTo>
                    <a:pt x="78" y="1088"/>
                  </a:lnTo>
                  <a:lnTo>
                    <a:pt x="67" y="1074"/>
                  </a:lnTo>
                  <a:lnTo>
                    <a:pt x="57" y="1059"/>
                  </a:lnTo>
                  <a:lnTo>
                    <a:pt x="48" y="1043"/>
                  </a:lnTo>
                  <a:lnTo>
                    <a:pt x="39" y="1027"/>
                  </a:lnTo>
                  <a:lnTo>
                    <a:pt x="31" y="1008"/>
                  </a:lnTo>
                  <a:lnTo>
                    <a:pt x="24" y="989"/>
                  </a:lnTo>
                  <a:lnTo>
                    <a:pt x="17" y="969"/>
                  </a:lnTo>
                  <a:lnTo>
                    <a:pt x="13" y="947"/>
                  </a:lnTo>
                  <a:lnTo>
                    <a:pt x="8" y="924"/>
                  </a:lnTo>
                  <a:lnTo>
                    <a:pt x="5" y="899"/>
                  </a:lnTo>
                  <a:lnTo>
                    <a:pt x="1" y="873"/>
                  </a:lnTo>
                  <a:lnTo>
                    <a:pt x="0" y="846"/>
                  </a:lnTo>
                  <a:lnTo>
                    <a:pt x="0" y="817"/>
                  </a:lnTo>
                  <a:lnTo>
                    <a:pt x="0" y="0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76667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4">
            <a:extLst>
              <a:ext uri="{FF2B5EF4-FFF2-40B4-BE49-F238E27FC236}">
                <a16:creationId xmlns:a16="http://schemas.microsoft.com/office/drawing/2014/main" id="{645538C6-24EA-1545-AA82-FF912F3BAFCD}"/>
              </a:ext>
            </a:extLst>
          </p:cNvPr>
          <p:cNvGrpSpPr>
            <a:grpSpLocks noChangeAspect="1"/>
          </p:cNvGrpSpPr>
          <p:nvPr userDrawn="1"/>
        </p:nvGrpSpPr>
        <p:grpSpPr bwMode="auto">
          <a:xfrm>
            <a:off x="5488424" y="3246257"/>
            <a:ext cx="1215152" cy="365486"/>
            <a:chOff x="3348" y="2012"/>
            <a:chExt cx="984" cy="296"/>
          </a:xfrm>
        </p:grpSpPr>
        <p:sp>
          <p:nvSpPr>
            <p:cNvPr id="20" name="AutoShape 3">
              <a:extLst>
                <a:ext uri="{FF2B5EF4-FFF2-40B4-BE49-F238E27FC236}">
                  <a16:creationId xmlns:a16="http://schemas.microsoft.com/office/drawing/2014/main" id="{CBA381F7-2087-5F4C-AC05-E91B1458571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348" y="2012"/>
              <a:ext cx="984" cy="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1" name="Freeform 5">
              <a:extLst>
                <a:ext uri="{FF2B5EF4-FFF2-40B4-BE49-F238E27FC236}">
                  <a16:creationId xmlns:a16="http://schemas.microsoft.com/office/drawing/2014/main" id="{06211063-015F-4343-B9F4-CCA1BB4286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8" y="2016"/>
              <a:ext cx="252" cy="286"/>
            </a:xfrm>
            <a:custGeom>
              <a:avLst/>
              <a:gdLst>
                <a:gd name="T0" fmla="*/ 0 w 252"/>
                <a:gd name="T1" fmla="*/ 0 h 286"/>
                <a:gd name="T2" fmla="*/ 84 w 252"/>
                <a:gd name="T3" fmla="*/ 0 h 286"/>
                <a:gd name="T4" fmla="*/ 126 w 252"/>
                <a:gd name="T5" fmla="*/ 202 h 286"/>
                <a:gd name="T6" fmla="*/ 126 w 252"/>
                <a:gd name="T7" fmla="*/ 202 h 286"/>
                <a:gd name="T8" fmla="*/ 168 w 252"/>
                <a:gd name="T9" fmla="*/ 0 h 286"/>
                <a:gd name="T10" fmla="*/ 252 w 252"/>
                <a:gd name="T11" fmla="*/ 0 h 286"/>
                <a:gd name="T12" fmla="*/ 252 w 252"/>
                <a:gd name="T13" fmla="*/ 286 h 286"/>
                <a:gd name="T14" fmla="*/ 200 w 252"/>
                <a:gd name="T15" fmla="*/ 286 h 286"/>
                <a:gd name="T16" fmla="*/ 200 w 252"/>
                <a:gd name="T17" fmla="*/ 58 h 286"/>
                <a:gd name="T18" fmla="*/ 200 w 252"/>
                <a:gd name="T19" fmla="*/ 58 h 286"/>
                <a:gd name="T20" fmla="*/ 148 w 252"/>
                <a:gd name="T21" fmla="*/ 286 h 286"/>
                <a:gd name="T22" fmla="*/ 104 w 252"/>
                <a:gd name="T23" fmla="*/ 286 h 286"/>
                <a:gd name="T24" fmla="*/ 52 w 252"/>
                <a:gd name="T25" fmla="*/ 58 h 286"/>
                <a:gd name="T26" fmla="*/ 52 w 252"/>
                <a:gd name="T27" fmla="*/ 58 h 286"/>
                <a:gd name="T28" fmla="*/ 52 w 252"/>
                <a:gd name="T29" fmla="*/ 286 h 286"/>
                <a:gd name="T30" fmla="*/ 0 w 252"/>
                <a:gd name="T31" fmla="*/ 286 h 286"/>
                <a:gd name="T32" fmla="*/ 0 w 252"/>
                <a:gd name="T33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52" h="286">
                  <a:moveTo>
                    <a:pt x="0" y="0"/>
                  </a:moveTo>
                  <a:lnTo>
                    <a:pt x="84" y="0"/>
                  </a:lnTo>
                  <a:lnTo>
                    <a:pt x="126" y="202"/>
                  </a:lnTo>
                  <a:lnTo>
                    <a:pt x="126" y="202"/>
                  </a:lnTo>
                  <a:lnTo>
                    <a:pt x="168" y="0"/>
                  </a:lnTo>
                  <a:lnTo>
                    <a:pt x="252" y="0"/>
                  </a:lnTo>
                  <a:lnTo>
                    <a:pt x="252" y="286"/>
                  </a:lnTo>
                  <a:lnTo>
                    <a:pt x="200" y="286"/>
                  </a:lnTo>
                  <a:lnTo>
                    <a:pt x="200" y="58"/>
                  </a:lnTo>
                  <a:lnTo>
                    <a:pt x="200" y="58"/>
                  </a:lnTo>
                  <a:lnTo>
                    <a:pt x="148" y="286"/>
                  </a:lnTo>
                  <a:lnTo>
                    <a:pt x="104" y="286"/>
                  </a:lnTo>
                  <a:lnTo>
                    <a:pt x="52" y="58"/>
                  </a:lnTo>
                  <a:lnTo>
                    <a:pt x="52" y="58"/>
                  </a:lnTo>
                  <a:lnTo>
                    <a:pt x="52" y="286"/>
                  </a:lnTo>
                  <a:lnTo>
                    <a:pt x="0" y="2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2" name="Freeform 6">
              <a:extLst>
                <a:ext uri="{FF2B5EF4-FFF2-40B4-BE49-F238E27FC236}">
                  <a16:creationId xmlns:a16="http://schemas.microsoft.com/office/drawing/2014/main" id="{CAD30A21-8A96-FF4D-8C9D-286461E2C4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2016"/>
              <a:ext cx="164" cy="286"/>
            </a:xfrm>
            <a:custGeom>
              <a:avLst/>
              <a:gdLst>
                <a:gd name="T0" fmla="*/ 160 w 164"/>
                <a:gd name="T1" fmla="*/ 0 h 286"/>
                <a:gd name="T2" fmla="*/ 160 w 164"/>
                <a:gd name="T3" fmla="*/ 48 h 286"/>
                <a:gd name="T4" fmla="*/ 58 w 164"/>
                <a:gd name="T5" fmla="*/ 48 h 286"/>
                <a:gd name="T6" fmla="*/ 58 w 164"/>
                <a:gd name="T7" fmla="*/ 116 h 286"/>
                <a:gd name="T8" fmla="*/ 154 w 164"/>
                <a:gd name="T9" fmla="*/ 116 h 286"/>
                <a:gd name="T10" fmla="*/ 154 w 164"/>
                <a:gd name="T11" fmla="*/ 162 h 286"/>
                <a:gd name="T12" fmla="*/ 58 w 164"/>
                <a:gd name="T13" fmla="*/ 162 h 286"/>
                <a:gd name="T14" fmla="*/ 58 w 164"/>
                <a:gd name="T15" fmla="*/ 240 h 286"/>
                <a:gd name="T16" fmla="*/ 164 w 164"/>
                <a:gd name="T17" fmla="*/ 240 h 286"/>
                <a:gd name="T18" fmla="*/ 164 w 164"/>
                <a:gd name="T19" fmla="*/ 286 h 286"/>
                <a:gd name="T20" fmla="*/ 0 w 164"/>
                <a:gd name="T21" fmla="*/ 286 h 286"/>
                <a:gd name="T22" fmla="*/ 0 w 164"/>
                <a:gd name="T23" fmla="*/ 0 h 286"/>
                <a:gd name="T24" fmla="*/ 160 w 164"/>
                <a:gd name="T25" fmla="*/ 0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4" h="286">
                  <a:moveTo>
                    <a:pt x="160" y="0"/>
                  </a:moveTo>
                  <a:lnTo>
                    <a:pt x="160" y="48"/>
                  </a:lnTo>
                  <a:lnTo>
                    <a:pt x="58" y="48"/>
                  </a:lnTo>
                  <a:lnTo>
                    <a:pt x="58" y="116"/>
                  </a:lnTo>
                  <a:lnTo>
                    <a:pt x="154" y="116"/>
                  </a:lnTo>
                  <a:lnTo>
                    <a:pt x="154" y="162"/>
                  </a:lnTo>
                  <a:lnTo>
                    <a:pt x="58" y="162"/>
                  </a:lnTo>
                  <a:lnTo>
                    <a:pt x="58" y="240"/>
                  </a:lnTo>
                  <a:lnTo>
                    <a:pt x="164" y="240"/>
                  </a:lnTo>
                  <a:lnTo>
                    <a:pt x="164" y="286"/>
                  </a:lnTo>
                  <a:lnTo>
                    <a:pt x="0" y="286"/>
                  </a:lnTo>
                  <a:lnTo>
                    <a:pt x="0" y="0"/>
                  </a:lnTo>
                  <a:lnTo>
                    <a:pt x="160" y="0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3" name="Freeform 7">
              <a:extLst>
                <a:ext uri="{FF2B5EF4-FFF2-40B4-BE49-F238E27FC236}">
                  <a16:creationId xmlns:a16="http://schemas.microsoft.com/office/drawing/2014/main" id="{56C14E07-CBA5-9B4A-B594-9D89710A34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34" y="2016"/>
              <a:ext cx="194" cy="286"/>
            </a:xfrm>
            <a:custGeom>
              <a:avLst/>
              <a:gdLst>
                <a:gd name="T0" fmla="*/ 106 w 194"/>
                <a:gd name="T1" fmla="*/ 0 h 286"/>
                <a:gd name="T2" fmla="*/ 124 w 194"/>
                <a:gd name="T3" fmla="*/ 2 h 286"/>
                <a:gd name="T4" fmla="*/ 152 w 194"/>
                <a:gd name="T5" fmla="*/ 12 h 286"/>
                <a:gd name="T6" fmla="*/ 172 w 194"/>
                <a:gd name="T7" fmla="*/ 30 h 286"/>
                <a:gd name="T8" fmla="*/ 182 w 194"/>
                <a:gd name="T9" fmla="*/ 58 h 286"/>
                <a:gd name="T10" fmla="*/ 182 w 194"/>
                <a:gd name="T11" fmla="*/ 74 h 286"/>
                <a:gd name="T12" fmla="*/ 180 w 194"/>
                <a:gd name="T13" fmla="*/ 100 h 286"/>
                <a:gd name="T14" fmla="*/ 172 w 194"/>
                <a:gd name="T15" fmla="*/ 122 h 286"/>
                <a:gd name="T16" fmla="*/ 156 w 194"/>
                <a:gd name="T17" fmla="*/ 136 h 286"/>
                <a:gd name="T18" fmla="*/ 136 w 194"/>
                <a:gd name="T19" fmla="*/ 144 h 286"/>
                <a:gd name="T20" fmla="*/ 136 w 194"/>
                <a:gd name="T21" fmla="*/ 146 h 286"/>
                <a:gd name="T22" fmla="*/ 158 w 194"/>
                <a:gd name="T23" fmla="*/ 152 h 286"/>
                <a:gd name="T24" fmla="*/ 172 w 194"/>
                <a:gd name="T25" fmla="*/ 168 h 286"/>
                <a:gd name="T26" fmla="*/ 180 w 194"/>
                <a:gd name="T27" fmla="*/ 194 h 286"/>
                <a:gd name="T28" fmla="*/ 182 w 194"/>
                <a:gd name="T29" fmla="*/ 232 h 286"/>
                <a:gd name="T30" fmla="*/ 184 w 194"/>
                <a:gd name="T31" fmla="*/ 268 h 286"/>
                <a:gd name="T32" fmla="*/ 190 w 194"/>
                <a:gd name="T33" fmla="*/ 282 h 286"/>
                <a:gd name="T34" fmla="*/ 194 w 194"/>
                <a:gd name="T35" fmla="*/ 286 h 286"/>
                <a:gd name="T36" fmla="*/ 132 w 194"/>
                <a:gd name="T37" fmla="*/ 286 h 286"/>
                <a:gd name="T38" fmla="*/ 126 w 194"/>
                <a:gd name="T39" fmla="*/ 272 h 286"/>
                <a:gd name="T40" fmla="*/ 122 w 194"/>
                <a:gd name="T41" fmla="*/ 202 h 286"/>
                <a:gd name="T42" fmla="*/ 120 w 194"/>
                <a:gd name="T43" fmla="*/ 186 h 286"/>
                <a:gd name="T44" fmla="*/ 114 w 194"/>
                <a:gd name="T45" fmla="*/ 176 h 286"/>
                <a:gd name="T46" fmla="*/ 104 w 194"/>
                <a:gd name="T47" fmla="*/ 168 h 286"/>
                <a:gd name="T48" fmla="*/ 88 w 194"/>
                <a:gd name="T49" fmla="*/ 166 h 286"/>
                <a:gd name="T50" fmla="*/ 58 w 194"/>
                <a:gd name="T51" fmla="*/ 286 h 286"/>
                <a:gd name="T52" fmla="*/ 0 w 194"/>
                <a:gd name="T53" fmla="*/ 0 h 286"/>
                <a:gd name="T54" fmla="*/ 82 w 194"/>
                <a:gd name="T55" fmla="*/ 126 h 286"/>
                <a:gd name="T56" fmla="*/ 92 w 194"/>
                <a:gd name="T57" fmla="*/ 124 h 286"/>
                <a:gd name="T58" fmla="*/ 108 w 194"/>
                <a:gd name="T59" fmla="*/ 120 h 286"/>
                <a:gd name="T60" fmla="*/ 118 w 194"/>
                <a:gd name="T61" fmla="*/ 110 h 286"/>
                <a:gd name="T62" fmla="*/ 124 w 194"/>
                <a:gd name="T63" fmla="*/ 94 h 286"/>
                <a:gd name="T64" fmla="*/ 126 w 194"/>
                <a:gd name="T65" fmla="*/ 82 h 286"/>
                <a:gd name="T66" fmla="*/ 122 w 194"/>
                <a:gd name="T67" fmla="*/ 66 h 286"/>
                <a:gd name="T68" fmla="*/ 116 w 194"/>
                <a:gd name="T69" fmla="*/ 52 h 286"/>
                <a:gd name="T70" fmla="*/ 102 w 194"/>
                <a:gd name="T71" fmla="*/ 46 h 286"/>
                <a:gd name="T72" fmla="*/ 86 w 194"/>
                <a:gd name="T73" fmla="*/ 44 h 286"/>
                <a:gd name="T74" fmla="*/ 58 w 194"/>
                <a:gd name="T75" fmla="*/ 12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94" h="286">
                  <a:moveTo>
                    <a:pt x="0" y="0"/>
                  </a:moveTo>
                  <a:lnTo>
                    <a:pt x="106" y="0"/>
                  </a:lnTo>
                  <a:lnTo>
                    <a:pt x="106" y="0"/>
                  </a:lnTo>
                  <a:lnTo>
                    <a:pt x="124" y="2"/>
                  </a:lnTo>
                  <a:lnTo>
                    <a:pt x="138" y="6"/>
                  </a:lnTo>
                  <a:lnTo>
                    <a:pt x="152" y="12"/>
                  </a:lnTo>
                  <a:lnTo>
                    <a:pt x="162" y="20"/>
                  </a:lnTo>
                  <a:lnTo>
                    <a:pt x="172" y="30"/>
                  </a:lnTo>
                  <a:lnTo>
                    <a:pt x="178" y="42"/>
                  </a:lnTo>
                  <a:lnTo>
                    <a:pt x="182" y="58"/>
                  </a:lnTo>
                  <a:lnTo>
                    <a:pt x="182" y="74"/>
                  </a:lnTo>
                  <a:lnTo>
                    <a:pt x="182" y="74"/>
                  </a:lnTo>
                  <a:lnTo>
                    <a:pt x="182" y="88"/>
                  </a:lnTo>
                  <a:lnTo>
                    <a:pt x="180" y="100"/>
                  </a:lnTo>
                  <a:lnTo>
                    <a:pt x="176" y="112"/>
                  </a:lnTo>
                  <a:lnTo>
                    <a:pt x="172" y="122"/>
                  </a:lnTo>
                  <a:lnTo>
                    <a:pt x="164" y="130"/>
                  </a:lnTo>
                  <a:lnTo>
                    <a:pt x="156" y="136"/>
                  </a:lnTo>
                  <a:lnTo>
                    <a:pt x="146" y="142"/>
                  </a:lnTo>
                  <a:lnTo>
                    <a:pt x="136" y="144"/>
                  </a:lnTo>
                  <a:lnTo>
                    <a:pt x="136" y="146"/>
                  </a:lnTo>
                  <a:lnTo>
                    <a:pt x="136" y="146"/>
                  </a:lnTo>
                  <a:lnTo>
                    <a:pt x="148" y="148"/>
                  </a:lnTo>
                  <a:lnTo>
                    <a:pt x="158" y="152"/>
                  </a:lnTo>
                  <a:lnTo>
                    <a:pt x="166" y="160"/>
                  </a:lnTo>
                  <a:lnTo>
                    <a:pt x="172" y="168"/>
                  </a:lnTo>
                  <a:lnTo>
                    <a:pt x="176" y="180"/>
                  </a:lnTo>
                  <a:lnTo>
                    <a:pt x="180" y="194"/>
                  </a:lnTo>
                  <a:lnTo>
                    <a:pt x="182" y="232"/>
                  </a:lnTo>
                  <a:lnTo>
                    <a:pt x="182" y="232"/>
                  </a:lnTo>
                  <a:lnTo>
                    <a:pt x="182" y="252"/>
                  </a:lnTo>
                  <a:lnTo>
                    <a:pt x="184" y="268"/>
                  </a:lnTo>
                  <a:lnTo>
                    <a:pt x="188" y="278"/>
                  </a:lnTo>
                  <a:lnTo>
                    <a:pt x="190" y="282"/>
                  </a:lnTo>
                  <a:lnTo>
                    <a:pt x="194" y="284"/>
                  </a:lnTo>
                  <a:lnTo>
                    <a:pt x="194" y="286"/>
                  </a:lnTo>
                  <a:lnTo>
                    <a:pt x="132" y="286"/>
                  </a:lnTo>
                  <a:lnTo>
                    <a:pt x="132" y="286"/>
                  </a:lnTo>
                  <a:lnTo>
                    <a:pt x="128" y="280"/>
                  </a:lnTo>
                  <a:lnTo>
                    <a:pt x="126" y="272"/>
                  </a:lnTo>
                  <a:lnTo>
                    <a:pt x="124" y="256"/>
                  </a:lnTo>
                  <a:lnTo>
                    <a:pt x="122" y="202"/>
                  </a:lnTo>
                  <a:lnTo>
                    <a:pt x="122" y="202"/>
                  </a:lnTo>
                  <a:lnTo>
                    <a:pt x="120" y="186"/>
                  </a:lnTo>
                  <a:lnTo>
                    <a:pt x="118" y="180"/>
                  </a:lnTo>
                  <a:lnTo>
                    <a:pt x="114" y="176"/>
                  </a:lnTo>
                  <a:lnTo>
                    <a:pt x="110" y="170"/>
                  </a:lnTo>
                  <a:lnTo>
                    <a:pt x="104" y="168"/>
                  </a:lnTo>
                  <a:lnTo>
                    <a:pt x="98" y="166"/>
                  </a:lnTo>
                  <a:lnTo>
                    <a:pt x="88" y="166"/>
                  </a:lnTo>
                  <a:lnTo>
                    <a:pt x="58" y="166"/>
                  </a:lnTo>
                  <a:lnTo>
                    <a:pt x="58" y="286"/>
                  </a:lnTo>
                  <a:lnTo>
                    <a:pt x="0" y="286"/>
                  </a:lnTo>
                  <a:lnTo>
                    <a:pt x="0" y="0"/>
                  </a:lnTo>
                  <a:close/>
                  <a:moveTo>
                    <a:pt x="58" y="126"/>
                  </a:moveTo>
                  <a:lnTo>
                    <a:pt x="82" y="126"/>
                  </a:lnTo>
                  <a:lnTo>
                    <a:pt x="82" y="126"/>
                  </a:lnTo>
                  <a:lnTo>
                    <a:pt x="92" y="124"/>
                  </a:lnTo>
                  <a:lnTo>
                    <a:pt x="100" y="124"/>
                  </a:lnTo>
                  <a:lnTo>
                    <a:pt x="108" y="120"/>
                  </a:lnTo>
                  <a:lnTo>
                    <a:pt x="114" y="116"/>
                  </a:lnTo>
                  <a:lnTo>
                    <a:pt x="118" y="110"/>
                  </a:lnTo>
                  <a:lnTo>
                    <a:pt x="122" y="102"/>
                  </a:lnTo>
                  <a:lnTo>
                    <a:pt x="124" y="94"/>
                  </a:lnTo>
                  <a:lnTo>
                    <a:pt x="126" y="82"/>
                  </a:lnTo>
                  <a:lnTo>
                    <a:pt x="126" y="82"/>
                  </a:lnTo>
                  <a:lnTo>
                    <a:pt x="124" y="74"/>
                  </a:lnTo>
                  <a:lnTo>
                    <a:pt x="122" y="66"/>
                  </a:lnTo>
                  <a:lnTo>
                    <a:pt x="120" y="58"/>
                  </a:lnTo>
                  <a:lnTo>
                    <a:pt x="116" y="52"/>
                  </a:lnTo>
                  <a:lnTo>
                    <a:pt x="110" y="48"/>
                  </a:lnTo>
                  <a:lnTo>
                    <a:pt x="102" y="46"/>
                  </a:lnTo>
                  <a:lnTo>
                    <a:pt x="94" y="44"/>
                  </a:lnTo>
                  <a:lnTo>
                    <a:pt x="86" y="44"/>
                  </a:lnTo>
                  <a:lnTo>
                    <a:pt x="58" y="44"/>
                  </a:lnTo>
                  <a:lnTo>
                    <a:pt x="58" y="126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4" name="Freeform 8">
              <a:extLst>
                <a:ext uri="{FF2B5EF4-FFF2-40B4-BE49-F238E27FC236}">
                  <a16:creationId xmlns:a16="http://schemas.microsoft.com/office/drawing/2014/main" id="{0E10697E-5CB0-4940-874F-B8145BB868F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50" y="2012"/>
              <a:ext cx="188" cy="296"/>
            </a:xfrm>
            <a:custGeom>
              <a:avLst/>
              <a:gdLst>
                <a:gd name="T0" fmla="*/ 128 w 188"/>
                <a:gd name="T1" fmla="*/ 102 h 296"/>
                <a:gd name="T2" fmla="*/ 124 w 188"/>
                <a:gd name="T3" fmla="*/ 64 h 296"/>
                <a:gd name="T4" fmla="*/ 116 w 188"/>
                <a:gd name="T5" fmla="*/ 50 h 296"/>
                <a:gd name="T6" fmla="*/ 104 w 188"/>
                <a:gd name="T7" fmla="*/ 42 h 296"/>
                <a:gd name="T8" fmla="*/ 94 w 188"/>
                <a:gd name="T9" fmla="*/ 42 h 296"/>
                <a:gd name="T10" fmla="*/ 76 w 188"/>
                <a:gd name="T11" fmla="*/ 48 h 296"/>
                <a:gd name="T12" fmla="*/ 66 w 188"/>
                <a:gd name="T13" fmla="*/ 66 h 296"/>
                <a:gd name="T14" fmla="*/ 60 w 188"/>
                <a:gd name="T15" fmla="*/ 100 h 296"/>
                <a:gd name="T16" fmla="*/ 58 w 188"/>
                <a:gd name="T17" fmla="*/ 152 h 296"/>
                <a:gd name="T18" fmla="*/ 60 w 188"/>
                <a:gd name="T19" fmla="*/ 204 h 296"/>
                <a:gd name="T20" fmla="*/ 68 w 188"/>
                <a:gd name="T21" fmla="*/ 234 h 296"/>
                <a:gd name="T22" fmla="*/ 80 w 188"/>
                <a:gd name="T23" fmla="*/ 250 h 296"/>
                <a:gd name="T24" fmla="*/ 96 w 188"/>
                <a:gd name="T25" fmla="*/ 254 h 296"/>
                <a:gd name="T26" fmla="*/ 102 w 188"/>
                <a:gd name="T27" fmla="*/ 252 h 296"/>
                <a:gd name="T28" fmla="*/ 116 w 188"/>
                <a:gd name="T29" fmla="*/ 246 h 296"/>
                <a:gd name="T30" fmla="*/ 126 w 188"/>
                <a:gd name="T31" fmla="*/ 232 h 296"/>
                <a:gd name="T32" fmla="*/ 130 w 188"/>
                <a:gd name="T33" fmla="*/ 202 h 296"/>
                <a:gd name="T34" fmla="*/ 188 w 188"/>
                <a:gd name="T35" fmla="*/ 182 h 296"/>
                <a:gd name="T36" fmla="*/ 188 w 188"/>
                <a:gd name="T37" fmla="*/ 204 h 296"/>
                <a:gd name="T38" fmla="*/ 180 w 188"/>
                <a:gd name="T39" fmla="*/ 244 h 296"/>
                <a:gd name="T40" fmla="*/ 166 w 188"/>
                <a:gd name="T41" fmla="*/ 270 h 296"/>
                <a:gd name="T42" fmla="*/ 152 w 188"/>
                <a:gd name="T43" fmla="*/ 282 h 296"/>
                <a:gd name="T44" fmla="*/ 134 w 188"/>
                <a:gd name="T45" fmla="*/ 290 h 296"/>
                <a:gd name="T46" fmla="*/ 112 w 188"/>
                <a:gd name="T47" fmla="*/ 296 h 296"/>
                <a:gd name="T48" fmla="*/ 98 w 188"/>
                <a:gd name="T49" fmla="*/ 296 h 296"/>
                <a:gd name="T50" fmla="*/ 70 w 188"/>
                <a:gd name="T51" fmla="*/ 294 h 296"/>
                <a:gd name="T52" fmla="*/ 46 w 188"/>
                <a:gd name="T53" fmla="*/ 284 h 296"/>
                <a:gd name="T54" fmla="*/ 30 w 188"/>
                <a:gd name="T55" fmla="*/ 272 h 296"/>
                <a:gd name="T56" fmla="*/ 18 w 188"/>
                <a:gd name="T57" fmla="*/ 254 h 296"/>
                <a:gd name="T58" fmla="*/ 8 w 188"/>
                <a:gd name="T59" fmla="*/ 232 h 296"/>
                <a:gd name="T60" fmla="*/ 2 w 188"/>
                <a:gd name="T61" fmla="*/ 178 h 296"/>
                <a:gd name="T62" fmla="*/ 0 w 188"/>
                <a:gd name="T63" fmla="*/ 148 h 296"/>
                <a:gd name="T64" fmla="*/ 4 w 188"/>
                <a:gd name="T65" fmla="*/ 88 h 296"/>
                <a:gd name="T66" fmla="*/ 12 w 188"/>
                <a:gd name="T67" fmla="*/ 52 h 296"/>
                <a:gd name="T68" fmla="*/ 22 w 188"/>
                <a:gd name="T69" fmla="*/ 32 h 296"/>
                <a:gd name="T70" fmla="*/ 38 w 188"/>
                <a:gd name="T71" fmla="*/ 16 h 296"/>
                <a:gd name="T72" fmla="*/ 58 w 188"/>
                <a:gd name="T73" fmla="*/ 6 h 296"/>
                <a:gd name="T74" fmla="*/ 82 w 188"/>
                <a:gd name="T75" fmla="*/ 0 h 296"/>
                <a:gd name="T76" fmla="*/ 98 w 188"/>
                <a:gd name="T77" fmla="*/ 0 h 296"/>
                <a:gd name="T78" fmla="*/ 126 w 188"/>
                <a:gd name="T79" fmla="*/ 2 h 296"/>
                <a:gd name="T80" fmla="*/ 146 w 188"/>
                <a:gd name="T81" fmla="*/ 10 h 296"/>
                <a:gd name="T82" fmla="*/ 162 w 188"/>
                <a:gd name="T83" fmla="*/ 20 h 296"/>
                <a:gd name="T84" fmla="*/ 174 w 188"/>
                <a:gd name="T85" fmla="*/ 34 h 296"/>
                <a:gd name="T86" fmla="*/ 184 w 188"/>
                <a:gd name="T87" fmla="*/ 68 h 296"/>
                <a:gd name="T88" fmla="*/ 186 w 188"/>
                <a:gd name="T89" fmla="*/ 102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88" h="296">
                  <a:moveTo>
                    <a:pt x="128" y="102"/>
                  </a:moveTo>
                  <a:lnTo>
                    <a:pt x="128" y="102"/>
                  </a:lnTo>
                  <a:lnTo>
                    <a:pt x="128" y="74"/>
                  </a:lnTo>
                  <a:lnTo>
                    <a:pt x="124" y="64"/>
                  </a:lnTo>
                  <a:lnTo>
                    <a:pt x="122" y="56"/>
                  </a:lnTo>
                  <a:lnTo>
                    <a:pt x="116" y="50"/>
                  </a:lnTo>
                  <a:lnTo>
                    <a:pt x="110" y="44"/>
                  </a:lnTo>
                  <a:lnTo>
                    <a:pt x="104" y="42"/>
                  </a:lnTo>
                  <a:lnTo>
                    <a:pt x="94" y="42"/>
                  </a:lnTo>
                  <a:lnTo>
                    <a:pt x="94" y="42"/>
                  </a:lnTo>
                  <a:lnTo>
                    <a:pt x="84" y="42"/>
                  </a:lnTo>
                  <a:lnTo>
                    <a:pt x="76" y="48"/>
                  </a:lnTo>
                  <a:lnTo>
                    <a:pt x="70" y="54"/>
                  </a:lnTo>
                  <a:lnTo>
                    <a:pt x="66" y="66"/>
                  </a:lnTo>
                  <a:lnTo>
                    <a:pt x="62" y="82"/>
                  </a:lnTo>
                  <a:lnTo>
                    <a:pt x="60" y="100"/>
                  </a:lnTo>
                  <a:lnTo>
                    <a:pt x="58" y="152"/>
                  </a:lnTo>
                  <a:lnTo>
                    <a:pt x="58" y="152"/>
                  </a:lnTo>
                  <a:lnTo>
                    <a:pt x="60" y="180"/>
                  </a:lnTo>
                  <a:lnTo>
                    <a:pt x="60" y="204"/>
                  </a:lnTo>
                  <a:lnTo>
                    <a:pt x="64" y="222"/>
                  </a:lnTo>
                  <a:lnTo>
                    <a:pt x="68" y="234"/>
                  </a:lnTo>
                  <a:lnTo>
                    <a:pt x="72" y="244"/>
                  </a:lnTo>
                  <a:lnTo>
                    <a:pt x="80" y="250"/>
                  </a:lnTo>
                  <a:lnTo>
                    <a:pt x="86" y="252"/>
                  </a:lnTo>
                  <a:lnTo>
                    <a:pt x="96" y="254"/>
                  </a:lnTo>
                  <a:lnTo>
                    <a:pt x="96" y="254"/>
                  </a:lnTo>
                  <a:lnTo>
                    <a:pt x="102" y="252"/>
                  </a:lnTo>
                  <a:lnTo>
                    <a:pt x="110" y="250"/>
                  </a:lnTo>
                  <a:lnTo>
                    <a:pt x="116" y="246"/>
                  </a:lnTo>
                  <a:lnTo>
                    <a:pt x="122" y="240"/>
                  </a:lnTo>
                  <a:lnTo>
                    <a:pt x="126" y="232"/>
                  </a:lnTo>
                  <a:lnTo>
                    <a:pt x="128" y="218"/>
                  </a:lnTo>
                  <a:lnTo>
                    <a:pt x="130" y="202"/>
                  </a:lnTo>
                  <a:lnTo>
                    <a:pt x="132" y="182"/>
                  </a:lnTo>
                  <a:lnTo>
                    <a:pt x="188" y="182"/>
                  </a:lnTo>
                  <a:lnTo>
                    <a:pt x="188" y="182"/>
                  </a:lnTo>
                  <a:lnTo>
                    <a:pt x="188" y="204"/>
                  </a:lnTo>
                  <a:lnTo>
                    <a:pt x="186" y="224"/>
                  </a:lnTo>
                  <a:lnTo>
                    <a:pt x="180" y="244"/>
                  </a:lnTo>
                  <a:lnTo>
                    <a:pt x="172" y="262"/>
                  </a:lnTo>
                  <a:lnTo>
                    <a:pt x="166" y="270"/>
                  </a:lnTo>
                  <a:lnTo>
                    <a:pt x="160" y="276"/>
                  </a:lnTo>
                  <a:lnTo>
                    <a:pt x="152" y="282"/>
                  </a:lnTo>
                  <a:lnTo>
                    <a:pt x="144" y="286"/>
                  </a:lnTo>
                  <a:lnTo>
                    <a:pt x="134" y="290"/>
                  </a:lnTo>
                  <a:lnTo>
                    <a:pt x="124" y="294"/>
                  </a:lnTo>
                  <a:lnTo>
                    <a:pt x="112" y="296"/>
                  </a:lnTo>
                  <a:lnTo>
                    <a:pt x="98" y="296"/>
                  </a:lnTo>
                  <a:lnTo>
                    <a:pt x="98" y="296"/>
                  </a:lnTo>
                  <a:lnTo>
                    <a:pt x="82" y="296"/>
                  </a:lnTo>
                  <a:lnTo>
                    <a:pt x="70" y="294"/>
                  </a:lnTo>
                  <a:lnTo>
                    <a:pt x="58" y="290"/>
                  </a:lnTo>
                  <a:lnTo>
                    <a:pt x="46" y="284"/>
                  </a:lnTo>
                  <a:lnTo>
                    <a:pt x="38" y="278"/>
                  </a:lnTo>
                  <a:lnTo>
                    <a:pt x="30" y="272"/>
                  </a:lnTo>
                  <a:lnTo>
                    <a:pt x="22" y="264"/>
                  </a:lnTo>
                  <a:lnTo>
                    <a:pt x="18" y="254"/>
                  </a:lnTo>
                  <a:lnTo>
                    <a:pt x="12" y="244"/>
                  </a:lnTo>
                  <a:lnTo>
                    <a:pt x="8" y="232"/>
                  </a:lnTo>
                  <a:lnTo>
                    <a:pt x="4" y="208"/>
                  </a:lnTo>
                  <a:lnTo>
                    <a:pt x="2" y="178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2" y="116"/>
                  </a:lnTo>
                  <a:lnTo>
                    <a:pt x="4" y="88"/>
                  </a:lnTo>
                  <a:lnTo>
                    <a:pt x="8" y="62"/>
                  </a:lnTo>
                  <a:lnTo>
                    <a:pt x="12" y="52"/>
                  </a:lnTo>
                  <a:lnTo>
                    <a:pt x="18" y="40"/>
                  </a:lnTo>
                  <a:lnTo>
                    <a:pt x="22" y="32"/>
                  </a:lnTo>
                  <a:lnTo>
                    <a:pt x="30" y="24"/>
                  </a:lnTo>
                  <a:lnTo>
                    <a:pt x="38" y="16"/>
                  </a:lnTo>
                  <a:lnTo>
                    <a:pt x="46" y="10"/>
                  </a:lnTo>
                  <a:lnTo>
                    <a:pt x="58" y="6"/>
                  </a:lnTo>
                  <a:lnTo>
                    <a:pt x="70" y="2"/>
                  </a:lnTo>
                  <a:lnTo>
                    <a:pt x="82" y="0"/>
                  </a:lnTo>
                  <a:lnTo>
                    <a:pt x="98" y="0"/>
                  </a:lnTo>
                  <a:lnTo>
                    <a:pt x="98" y="0"/>
                  </a:lnTo>
                  <a:lnTo>
                    <a:pt x="112" y="0"/>
                  </a:lnTo>
                  <a:lnTo>
                    <a:pt x="126" y="2"/>
                  </a:lnTo>
                  <a:lnTo>
                    <a:pt x="136" y="4"/>
                  </a:lnTo>
                  <a:lnTo>
                    <a:pt x="146" y="10"/>
                  </a:lnTo>
                  <a:lnTo>
                    <a:pt x="156" y="14"/>
                  </a:lnTo>
                  <a:lnTo>
                    <a:pt x="162" y="20"/>
                  </a:lnTo>
                  <a:lnTo>
                    <a:pt x="168" y="28"/>
                  </a:lnTo>
                  <a:lnTo>
                    <a:pt x="174" y="34"/>
                  </a:lnTo>
                  <a:lnTo>
                    <a:pt x="180" y="50"/>
                  </a:lnTo>
                  <a:lnTo>
                    <a:pt x="184" y="68"/>
                  </a:lnTo>
                  <a:lnTo>
                    <a:pt x="186" y="84"/>
                  </a:lnTo>
                  <a:lnTo>
                    <a:pt x="186" y="102"/>
                  </a:lnTo>
                  <a:lnTo>
                    <a:pt x="128" y="102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  <p:sp>
          <p:nvSpPr>
            <p:cNvPr id="25" name="Rectangle 9">
              <a:extLst>
                <a:ext uri="{FF2B5EF4-FFF2-40B4-BE49-F238E27FC236}">
                  <a16:creationId xmlns:a16="http://schemas.microsoft.com/office/drawing/2014/main" id="{8DC1CA5D-6559-8F43-AAD3-13877BF41E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4" y="2016"/>
              <a:ext cx="58" cy="286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>
                <a:solidFill>
                  <a:srgbClr val="FFCC33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69957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20355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18B26C-F581-426C-83CE-2612FCEE7F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528C98E-3708-470D-81A3-1E66F5EA9F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84D4B20-2A84-471D-8D92-A327E3F1B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33099C-1245-4CD8-964B-18F639FD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3BE8367-1A7A-4CA7-9083-EF8E2C1D4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74185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277345-BE48-46D8-AC3A-5B36C12E6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3E6C03F-F33A-422C-8B64-A0273C2320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7B7DD51-7396-4B12-AD7A-EDE6EADDB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6F1B052-B076-4D54-AD37-CE5CB6788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B423983-0417-41F0-9940-6F147F1DDC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193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95EA79-65D9-4789-A272-F06FEF1D2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82CA89-6E44-4516-A8A4-C3A8600F7E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8079EF4-FCBA-4CD9-A0F2-31673DFDC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EFC8284-FD67-43BD-B8B4-432285E3A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14073F-61F9-42FF-BE0C-787314EC1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72303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E0E52F-A843-49A1-9C42-380F0A6F3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5EFC0E-0F72-45AC-964B-7F34FA84D3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608FB88-843C-42C6-97F9-DE73C827E7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1EAAEEA-02A8-41F4-9B9E-5B9EDE2BB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6528FC3-0B02-410C-918F-9724249DA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7FDF365-C850-4991-AFB2-D8CD1963F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481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LIGHT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7DC9B58-A783-9C49-B232-8F063DFCE184}"/>
              </a:ext>
            </a:extLst>
          </p:cNvPr>
          <p:cNvSpPr/>
          <p:nvPr userDrawn="1"/>
        </p:nvSpPr>
        <p:spPr>
          <a:xfrm>
            <a:off x="251999" y="1006475"/>
            <a:ext cx="11686001" cy="5600700"/>
          </a:xfrm>
          <a:prstGeom prst="rect">
            <a:avLst/>
          </a:prstGeom>
          <a:solidFill>
            <a:srgbClr val="F7F7F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423A2A49-C879-B74A-A6B0-1B7196E0A16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92300" y="1006475"/>
            <a:ext cx="10045700" cy="56007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7E28D91-6D1A-0B4D-B95D-27E470C8D33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00" y="385073"/>
            <a:ext cx="2268000" cy="2363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EB1373F-61C1-6143-B5FB-169ACAD2CDFB}"/>
              </a:ext>
            </a:extLst>
          </p:cNvPr>
          <p:cNvSpPr>
            <a:spLocks noGrp="1"/>
          </p:cNvSpPr>
          <p:nvPr userDrawn="1">
            <p:ph type="ftr" sz="quarter" idx="12"/>
          </p:nvPr>
        </p:nvSpPr>
        <p:spPr>
          <a:xfrm>
            <a:off x="504000" y="4296123"/>
            <a:ext cx="5528500" cy="250825"/>
          </a:xfrm>
        </p:spPr>
        <p:txBody>
          <a:bodyPr/>
          <a:lstStyle>
            <a:lvl1pPr>
              <a:defRPr/>
            </a:lvl1pPr>
            <a:lvl3pPr>
              <a:defRPr lang="fr-FR" sz="1200" kern="1200" cap="all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3pPr>
          </a:lstStyle>
          <a:p>
            <a:pPr marL="7938" lvl="2">
              <a:lnSpc>
                <a:spcPct val="200000"/>
              </a:lnSpc>
              <a:spcBef>
                <a:spcPts val="500"/>
              </a:spcBef>
            </a:pPr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9" name="Espace réservé du texte 10">
            <a:extLst>
              <a:ext uri="{FF2B5EF4-FFF2-40B4-BE49-F238E27FC236}">
                <a16:creationId xmlns:a16="http://schemas.microsoft.com/office/drawing/2014/main" id="{67D772FE-EDF9-2743-864F-1931377CAE3D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04000" y="3029507"/>
            <a:ext cx="11181600" cy="10260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800" b="1" cap="all" baseline="0">
                <a:solidFill>
                  <a:schemeClr val="accent1"/>
                </a:solidFill>
                <a:latin typeface="+mj-lt"/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 sz="2000" cap="all" baseline="0">
                <a:solidFill>
                  <a:schemeClr val="tx1"/>
                </a:solidFill>
              </a:defRPr>
            </a:lvl2pPr>
            <a:lvl3pPr marL="7938" indent="0">
              <a:lnSpc>
                <a:spcPct val="200000"/>
              </a:lnSpc>
              <a:buNone/>
              <a:tabLst/>
              <a:defRPr lang="fr-FR" sz="12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02089667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8E83DC-D931-47D6-B3D2-47D929665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BEF8501-A5B5-4398-B7CA-21E7A50FD8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A99ECAE-E2FD-437E-AE8E-181FF4B7C50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F9C4258-50CC-4A00-8DDB-D8C9640156E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728F134-87FF-4FAF-BB96-3A259EA55E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52DE8E2-15B4-4F69-9E5E-A188D2CF0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8605C3D-FA32-4A9C-AD13-FF81BC2E4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6836E8C-36A2-44E7-BCEA-AD306EC4B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5434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DFDD7C-493C-4971-BD7B-AEDA701AF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0C60EE1-DFCF-4F20-AC2C-05FD89F4D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BCD826A-2640-456E-9693-AD9048B34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F1FF077-1B2E-439E-BB55-6FA7B69DE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5328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143345A-17E1-40CC-BAA9-8234FB18AD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A5FBACF-C996-4979-9372-E309F779FD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C994248-618A-4A02-840D-61B8FA0F0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80490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7D2215-6C1D-491F-A006-5D9CE8D3C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B70B656-D6FB-46B7-A77E-43E09545C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9F587C-D6F1-4E2C-8164-B3371704AC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A9AA30-F85D-46AF-8504-E61177738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DADC751-A27B-45EF-8119-60D3ACFF4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80D564C-FD77-456A-BC78-C1780012F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195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AD2268-DE6F-4818-9D0F-72FA2E864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0A86BE18-5D1D-47CA-B00E-FC804B3ECE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AA739F2-A804-46A0-82C5-821055909C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3530DDB-B15A-4D1A-9AAD-3D6657F49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40ED3A-3251-427B-913D-6AAEBDDD3C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439B2DD-95EB-4BC6-ADD2-E6D9B962D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436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29C99C9-C2F6-4D96-8F27-4AD233FDB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79092F-AD1B-451F-B65E-FADCA91D52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176789-A6AA-4411-B3F6-AC238BF52F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54EA16-D410-4C07-BFAC-B8EE08565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BC4E6A4-4A2B-4460-9FFC-607C99C91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1448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18F79A8-A0E3-492A-8EF0-ACBC57C0871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8F72D8B-6D03-440E-9B19-822EE4A0F2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A89572-F196-4A3D-A1DE-2D8FEE746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4789EBF-D2F9-4FF2-9C48-0598609C1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D3FE89-30C4-414A-BD24-4BEF0E7C3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7355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21">
            <a:extLst>
              <a:ext uri="{FF2B5EF4-FFF2-40B4-BE49-F238E27FC236}">
                <a16:creationId xmlns:a16="http://schemas.microsoft.com/office/drawing/2014/main" id="{57E28D91-6D1A-0B4D-B95D-27E470C8D33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000" y="385073"/>
            <a:ext cx="2268000" cy="2363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Espace réservé pour une image  8">
            <a:extLst>
              <a:ext uri="{FF2B5EF4-FFF2-40B4-BE49-F238E27FC236}">
                <a16:creationId xmlns:a16="http://schemas.microsoft.com/office/drawing/2014/main" id="{A51FD2E5-A716-E348-9A25-43462337663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250824" y="1006475"/>
            <a:ext cx="11687175" cy="56007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lIns="360000" tIns="1800000" rIns="360000" bIns="360000" anchor="t"/>
          <a:lstStyle>
            <a:lvl1pPr marL="0" indent="0" algn="ctr">
              <a:buNone/>
              <a:defRPr sz="2000"/>
            </a:lvl1pPr>
          </a:lstStyle>
          <a:p>
            <a:r>
              <a:rPr lang="fr-FR" dirty="0"/>
              <a:t>Image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F08AF9FD-23C4-FE4D-92D5-1EF11828FCF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04000" y="5882618"/>
            <a:ext cx="5528500" cy="250825"/>
          </a:xfrm>
        </p:spPr>
        <p:txBody>
          <a:bodyPr/>
          <a:lstStyle>
            <a:lvl1pPr>
              <a:defRPr lang="fr-FR" sz="12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6" name="Espace réservé du texte 10">
            <a:extLst>
              <a:ext uri="{FF2B5EF4-FFF2-40B4-BE49-F238E27FC236}">
                <a16:creationId xmlns:a16="http://schemas.microsoft.com/office/drawing/2014/main" id="{BAB86562-D34A-9940-B129-D33C349DFF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4000" y="4561201"/>
            <a:ext cx="11181600" cy="1027416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2800" b="1" cap="all" baseline="0">
                <a:solidFill>
                  <a:schemeClr val="bg1"/>
                </a:solidFill>
                <a:latin typeface="+mj-lt"/>
              </a:defRPr>
            </a:lvl1pPr>
            <a:lvl2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buFont typeface="Arial" panose="020B0604020202020204" pitchFamily="34" charset="0"/>
              <a:buNone/>
              <a:tabLst/>
              <a:defRPr sz="2000" cap="all" baseline="0">
                <a:solidFill>
                  <a:schemeClr val="accent1"/>
                </a:solidFill>
              </a:defRPr>
            </a:lvl2pPr>
            <a:lvl3pPr marL="7938" indent="0">
              <a:lnSpc>
                <a:spcPct val="200000"/>
              </a:lnSpc>
              <a:buNone/>
              <a:tabLst/>
              <a:defRPr lang="fr-FR" sz="120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</a:lstStyle>
          <a:p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 err="1"/>
              <a:t>Presentation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89202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22">
            <a:extLst>
              <a:ext uri="{FF2B5EF4-FFF2-40B4-BE49-F238E27FC236}">
                <a16:creationId xmlns:a16="http://schemas.microsoft.com/office/drawing/2014/main" id="{E73994FC-CE70-C54E-BD72-7D68BAD498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888" y="231775"/>
            <a:ext cx="11695112" cy="215900"/>
          </a:xfrm>
          <a:prstGeom prst="rect">
            <a:avLst/>
          </a:prstGeom>
        </p:spPr>
        <p:txBody>
          <a:bodyPr wrap="none" lIns="0" tIns="0" rIns="0" bIns="0"/>
          <a:lstStyle>
            <a:lvl1pPr marL="0" indent="0">
              <a:buNone/>
              <a:defRPr sz="12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err="1"/>
              <a:t>Breadcrumb</a:t>
            </a:r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Agenda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05F4EFC2-37C7-4440-9239-ADF996B1753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04825" y="1006475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01</a:t>
            </a:r>
          </a:p>
        </p:txBody>
      </p:sp>
      <p:sp>
        <p:nvSpPr>
          <p:cNvPr id="14" name="Espace réservé du texte 12">
            <a:extLst>
              <a:ext uri="{FF2B5EF4-FFF2-40B4-BE49-F238E27FC236}">
                <a16:creationId xmlns:a16="http://schemas.microsoft.com/office/drawing/2014/main" id="{13EBD99A-8963-824E-9612-1FD20875379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04825" y="2118356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02</a:t>
            </a:r>
          </a:p>
        </p:txBody>
      </p:sp>
      <p:sp>
        <p:nvSpPr>
          <p:cNvPr id="15" name="Espace réservé du texte 12">
            <a:extLst>
              <a:ext uri="{FF2B5EF4-FFF2-40B4-BE49-F238E27FC236}">
                <a16:creationId xmlns:a16="http://schemas.microsoft.com/office/drawing/2014/main" id="{7706B9C5-A3E1-F04A-A79F-D74C935AC6A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4825" y="3230237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03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A88271AF-01FF-4F45-BEF7-106F3E58932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504825" y="4342118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04</a:t>
            </a:r>
          </a:p>
        </p:txBody>
      </p:sp>
      <p:sp>
        <p:nvSpPr>
          <p:cNvPr id="17" name="Espace réservé du texte 12">
            <a:extLst>
              <a:ext uri="{FF2B5EF4-FFF2-40B4-BE49-F238E27FC236}">
                <a16:creationId xmlns:a16="http://schemas.microsoft.com/office/drawing/2014/main" id="{5BF30282-0C1D-BA4C-B0E1-A5ECDB659F75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04825" y="5454000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05</a:t>
            </a:r>
          </a:p>
        </p:txBody>
      </p:sp>
      <p:sp>
        <p:nvSpPr>
          <p:cNvPr id="19" name="Espace réservé du texte 18">
            <a:extLst>
              <a:ext uri="{FF2B5EF4-FFF2-40B4-BE49-F238E27FC236}">
                <a16:creationId xmlns:a16="http://schemas.microsoft.com/office/drawing/2014/main" id="{D12A5DF5-8C60-0445-98AC-268963EE57AA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85900" y="1006476"/>
            <a:ext cx="4288500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20" name="Espace réservé du texte 18">
            <a:extLst>
              <a:ext uri="{FF2B5EF4-FFF2-40B4-BE49-F238E27FC236}">
                <a16:creationId xmlns:a16="http://schemas.microsoft.com/office/drawing/2014/main" id="{F85EF6EF-1CD7-214E-AE43-93A0327DD56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485924" y="2118356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21" name="Espace réservé du texte 18">
            <a:extLst>
              <a:ext uri="{FF2B5EF4-FFF2-40B4-BE49-F238E27FC236}">
                <a16:creationId xmlns:a16="http://schemas.microsoft.com/office/drawing/2014/main" id="{5E395C77-EFDE-DC44-BBBA-1EEFF0D2901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85924" y="3230237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22" name="Espace réservé du texte 18">
            <a:extLst>
              <a:ext uri="{FF2B5EF4-FFF2-40B4-BE49-F238E27FC236}">
                <a16:creationId xmlns:a16="http://schemas.microsoft.com/office/drawing/2014/main" id="{5979416D-1E54-1346-8467-324B62F1CBA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485924" y="4342118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23" name="Espace réservé du texte 18">
            <a:extLst>
              <a:ext uri="{FF2B5EF4-FFF2-40B4-BE49-F238E27FC236}">
                <a16:creationId xmlns:a16="http://schemas.microsoft.com/office/drawing/2014/main" id="{C2776288-209D-2F43-BBC2-D9B3C3DD3F18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85924" y="5454000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24" name="Espace réservé du texte 12">
            <a:extLst>
              <a:ext uri="{FF2B5EF4-FFF2-40B4-BE49-F238E27FC236}">
                <a16:creationId xmlns:a16="http://schemas.microsoft.com/office/drawing/2014/main" id="{2EAFB55E-A3A6-5047-88B9-5F489ADE3A1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416675" y="1006475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06</a:t>
            </a:r>
          </a:p>
        </p:txBody>
      </p:sp>
      <p:sp>
        <p:nvSpPr>
          <p:cNvPr id="25" name="Espace réservé du texte 12">
            <a:extLst>
              <a:ext uri="{FF2B5EF4-FFF2-40B4-BE49-F238E27FC236}">
                <a16:creationId xmlns:a16="http://schemas.microsoft.com/office/drawing/2014/main" id="{A746D684-508E-0141-BB08-7E7713BD854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416675" y="2118356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07</a:t>
            </a:r>
          </a:p>
        </p:txBody>
      </p:sp>
      <p:sp>
        <p:nvSpPr>
          <p:cNvPr id="26" name="Espace réservé du texte 12">
            <a:extLst>
              <a:ext uri="{FF2B5EF4-FFF2-40B4-BE49-F238E27FC236}">
                <a16:creationId xmlns:a16="http://schemas.microsoft.com/office/drawing/2014/main" id="{59944509-E2C8-1148-8197-851F9A0E3828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6416675" y="3230237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08</a:t>
            </a:r>
          </a:p>
        </p:txBody>
      </p:sp>
      <p:sp>
        <p:nvSpPr>
          <p:cNvPr id="27" name="Espace réservé du texte 12">
            <a:extLst>
              <a:ext uri="{FF2B5EF4-FFF2-40B4-BE49-F238E27FC236}">
                <a16:creationId xmlns:a16="http://schemas.microsoft.com/office/drawing/2014/main" id="{2929EFAF-92C2-C741-A7C6-F1A64D35102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416675" y="4342118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09</a:t>
            </a:r>
          </a:p>
        </p:txBody>
      </p:sp>
      <p:sp>
        <p:nvSpPr>
          <p:cNvPr id="28" name="Espace réservé du texte 12">
            <a:extLst>
              <a:ext uri="{FF2B5EF4-FFF2-40B4-BE49-F238E27FC236}">
                <a16:creationId xmlns:a16="http://schemas.microsoft.com/office/drawing/2014/main" id="{47233934-6E76-344E-BBF6-AB5B47362B8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416675" y="5454000"/>
            <a:ext cx="866775" cy="90000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5400" b="1">
                <a:solidFill>
                  <a:schemeClr val="accent1"/>
                </a:solidFill>
              </a:defRPr>
            </a:lvl1pPr>
          </a:lstStyle>
          <a:p>
            <a:r>
              <a:rPr lang="fr-FR" dirty="0"/>
              <a:t>10</a:t>
            </a:r>
          </a:p>
        </p:txBody>
      </p:sp>
      <p:sp>
        <p:nvSpPr>
          <p:cNvPr id="29" name="Espace réservé du texte 18">
            <a:extLst>
              <a:ext uri="{FF2B5EF4-FFF2-40B4-BE49-F238E27FC236}">
                <a16:creationId xmlns:a16="http://schemas.microsoft.com/office/drawing/2014/main" id="{A70AC798-1881-9A44-A3E5-707E6AA9D92B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7397750" y="1006476"/>
            <a:ext cx="4288500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0" name="Espace réservé du texte 18">
            <a:extLst>
              <a:ext uri="{FF2B5EF4-FFF2-40B4-BE49-F238E27FC236}">
                <a16:creationId xmlns:a16="http://schemas.microsoft.com/office/drawing/2014/main" id="{E4CA0B94-E8D8-7844-BBC9-3328C319EAB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397774" y="2118356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1" name="Espace réservé du texte 18">
            <a:extLst>
              <a:ext uri="{FF2B5EF4-FFF2-40B4-BE49-F238E27FC236}">
                <a16:creationId xmlns:a16="http://schemas.microsoft.com/office/drawing/2014/main" id="{38C10F25-5D74-8F4F-A9D8-EB0BC368D90C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397774" y="3230237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2" name="Espace réservé du texte 18">
            <a:extLst>
              <a:ext uri="{FF2B5EF4-FFF2-40B4-BE49-F238E27FC236}">
                <a16:creationId xmlns:a16="http://schemas.microsoft.com/office/drawing/2014/main" id="{F48316A3-0854-2746-B720-CD2261126CD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397774" y="4342118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33" name="Espace réservé du texte 18">
            <a:extLst>
              <a:ext uri="{FF2B5EF4-FFF2-40B4-BE49-F238E27FC236}">
                <a16:creationId xmlns:a16="http://schemas.microsoft.com/office/drawing/2014/main" id="{AAF0C1ED-EAB8-AB49-B16F-3F80C9843CD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7397774" y="5454000"/>
            <a:ext cx="4289401" cy="756000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2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800" b="0" cap="all">
                <a:solidFill>
                  <a:schemeClr val="accent3"/>
                </a:solidFill>
              </a:defRPr>
            </a:lvl2pPr>
            <a:lvl3pPr marL="0" indent="0">
              <a:buNone/>
              <a:tabLst/>
              <a:defRPr sz="2000" b="1" cap="all"/>
            </a:lvl3pPr>
            <a:lvl4pPr marL="0" indent="0">
              <a:buNone/>
              <a:tabLst/>
              <a:defRPr sz="2000" b="1" cap="all"/>
            </a:lvl4pPr>
            <a:lvl5pPr marL="0" indent="0">
              <a:buNone/>
              <a:tabLst/>
              <a:defRPr sz="2000" b="1" cap="all"/>
            </a:lvl5pPr>
          </a:lstStyle>
          <a:p>
            <a:r>
              <a:rPr lang="fr-FR" dirty="0"/>
              <a:t>Part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/>
              <a:t>Part </a:t>
            </a:r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9CE18103-4951-FA40-9874-EAD58A354574}"/>
              </a:ext>
            </a:extLst>
          </p:cNvPr>
          <p:cNvSpPr>
            <a:spLocks noGrp="1"/>
          </p:cNvSpPr>
          <p:nvPr>
            <p:ph type="ftr" sz="quarter" idx="36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DEA-TUP6 / J. de COURTIVRON</a:t>
            </a:r>
          </a:p>
        </p:txBody>
      </p:sp>
      <p:pic>
        <p:nvPicPr>
          <p:cNvPr id="34" name="Image 33">
            <a:extLst>
              <a:ext uri="{FF2B5EF4-FFF2-40B4-BE49-F238E27FC236}">
                <a16:creationId xmlns:a16="http://schemas.microsoft.com/office/drawing/2014/main" id="{2E046FEE-EA58-0440-A56E-22F2A2E7C52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35" name="Espace réservé de la date 3">
            <a:extLst>
              <a:ext uri="{FF2B5EF4-FFF2-40B4-BE49-F238E27FC236}">
                <a16:creationId xmlns:a16="http://schemas.microsoft.com/office/drawing/2014/main" id="{7E5BE5B2-943E-B040-9B8B-9347B2BF21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26/06/2019</a:t>
            </a:r>
          </a:p>
        </p:txBody>
      </p:sp>
    </p:spTree>
    <p:extLst>
      <p:ext uri="{BB962C8B-B14F-4D97-AF65-F5344CB8AC3E}">
        <p14:creationId xmlns:p14="http://schemas.microsoft.com/office/powerpoint/2010/main" val="50368295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4" userDrawn="1">
          <p15:clr>
            <a:srgbClr val="547EBF"/>
          </p15:clr>
        </p15:guide>
        <p15:guide id="2" pos="2396" userDrawn="1">
          <p15:clr>
            <a:srgbClr val="FBAE40"/>
          </p15:clr>
        </p15:guide>
        <p15:guide id="3" pos="3638" userDrawn="1">
          <p15:clr>
            <a:srgbClr val="547EBF"/>
          </p15:clr>
        </p15:guide>
        <p15:guide id="4" pos="4042" userDrawn="1">
          <p15:clr>
            <a:srgbClr val="547EBF"/>
          </p15:clr>
        </p15:guide>
        <p15:guide id="5" pos="6024" userDrawn="1">
          <p15:clr>
            <a:srgbClr val="FBAE40"/>
          </p15:clr>
        </p15:guide>
        <p15:guide id="6" pos="7362" userDrawn="1">
          <p15:clr>
            <a:srgbClr val="547EB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2379710-8140-F949-8434-5E1C062B08D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5100" y="1184275"/>
            <a:ext cx="3810000" cy="2733675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14400" b="1">
                <a:solidFill>
                  <a:schemeClr val="accent1"/>
                </a:solidFill>
              </a:defRPr>
            </a:lvl1pPr>
            <a:lvl2pPr marL="0" indent="0">
              <a:buNone/>
              <a:tabLst/>
              <a:defRPr sz="9600" b="1">
                <a:solidFill>
                  <a:schemeClr val="accent1"/>
                </a:solidFill>
              </a:defRPr>
            </a:lvl2pPr>
            <a:lvl3pPr marL="0" indent="0">
              <a:buNone/>
              <a:tabLst/>
              <a:defRPr sz="9600" b="1">
                <a:solidFill>
                  <a:schemeClr val="accent1"/>
                </a:solidFill>
              </a:defRPr>
            </a:lvl3pPr>
            <a:lvl4pPr marL="0" indent="0">
              <a:buNone/>
              <a:tabLst/>
              <a:defRPr sz="9600" b="1">
                <a:solidFill>
                  <a:schemeClr val="accent1"/>
                </a:solidFill>
              </a:defRPr>
            </a:lvl4pPr>
            <a:lvl5pPr marL="0" indent="0">
              <a:buNone/>
              <a:tabLst/>
              <a:defRPr sz="9600" b="1">
                <a:solidFill>
                  <a:schemeClr val="accent1"/>
                </a:solidFill>
              </a:defRPr>
            </a:lvl5pPr>
          </a:lstStyle>
          <a:p>
            <a:r>
              <a:rPr lang="fr-FR" dirty="0"/>
              <a:t>00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DE416F0-507F-8E49-A960-70CFF93DBBE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04000" y="3756025"/>
            <a:ext cx="11687175" cy="2484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tabLst/>
              <a:defRPr sz="4000" b="1" cap="all" baseline="0"/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/>
              <a:defRPr sz="3600" b="0" cap="all" baseline="0">
                <a:solidFill>
                  <a:schemeClr val="accent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tabLst/>
              <a:defRPr sz="2000" b="0" cap="all" baseline="0">
                <a:solidFill>
                  <a:schemeClr val="accent3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buNone/>
              <a:tabLst/>
              <a:defRPr sz="2400" b="0" cap="all" baseline="0">
                <a:solidFill>
                  <a:schemeClr val="accent3"/>
                </a:solidFill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buNone/>
              <a:tabLst/>
              <a:defRPr sz="2400" b="0" cap="all" baseline="0">
                <a:solidFill>
                  <a:schemeClr val="accent3"/>
                </a:solidFill>
              </a:defRPr>
            </a:lvl5pPr>
          </a:lstStyle>
          <a:p>
            <a:r>
              <a:rPr lang="fr-FR" dirty="0" err="1"/>
              <a:t>Chapter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fr-FR" dirty="0"/>
          </a:p>
          <a:p>
            <a:pPr lvl="1"/>
            <a:r>
              <a:rPr lang="fr-FR" dirty="0" err="1"/>
              <a:t>Chapter</a:t>
            </a:r>
            <a:r>
              <a:rPr lang="fr-FR" dirty="0"/>
              <a:t> </a:t>
            </a:r>
            <a:r>
              <a:rPr lang="fr-FR" dirty="0" err="1"/>
              <a:t>subtitle</a:t>
            </a:r>
            <a:endParaRPr lang="fr-FR" dirty="0"/>
          </a:p>
          <a:p>
            <a:pPr lvl="2"/>
            <a:r>
              <a:rPr lang="fr-FR" dirty="0"/>
              <a:t>Speaker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29E8F4-4113-E947-8520-56E03063F0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94C70D5-8D78-9E43-87AC-F082ECDB17C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C0835ED9-9BD7-AE4B-8A10-7791E4D89CC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930740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22">
            <a:extLst>
              <a:ext uri="{FF2B5EF4-FFF2-40B4-BE49-F238E27FC236}">
                <a16:creationId xmlns:a16="http://schemas.microsoft.com/office/drawing/2014/main" id="{E73994FC-CE70-C54E-BD72-7D68BAD498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888" y="231775"/>
            <a:ext cx="11695112" cy="215900"/>
          </a:xfrm>
          <a:prstGeom prst="rect">
            <a:avLst/>
          </a:prstGeom>
        </p:spPr>
        <p:txBody>
          <a:bodyPr wrap="none" lIns="0" tIns="0" rIns="0" bIns="0"/>
          <a:lstStyle>
            <a:lvl1pPr marL="0" indent="0">
              <a:buNone/>
              <a:defRPr sz="12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err="1"/>
              <a:t>Breadcrumb</a:t>
            </a:r>
            <a:endParaRPr lang="fr-FR" dirty="0"/>
          </a:p>
        </p:txBody>
      </p:sp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Slide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9" name="Espace réservé du contenu 8">
            <a:extLst>
              <a:ext uri="{FF2B5EF4-FFF2-40B4-BE49-F238E27FC236}">
                <a16:creationId xmlns:a16="http://schemas.microsoft.com/office/drawing/2014/main" id="{05B84175-CB4D-E947-A00E-D1C020E75D80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260476" y="1006475"/>
            <a:ext cx="9669462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537E919B-BC4E-2840-BB39-8618E4CC898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DEA-TUP6 / J. de COURTIVRON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B527EEC-202D-B94C-A39C-D7582BDE7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sz="1000" b="0" noProof="1">
                <a:solidFill>
                  <a:srgbClr val="000000"/>
                </a:solidFill>
              </a:rPr>
              <a:pPr algn="ctr"/>
              <a:t>‹#›</a:t>
            </a:fld>
            <a:endParaRPr lang="fr-FR" sz="800" b="0" noProof="1">
              <a:solidFill>
                <a:srgbClr val="0000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C63BB8C-D893-9443-AD5F-3FF14615B9A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7CD8BD92-339A-6B46-A6D6-42FCD91D79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26/06/2019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59194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Espace réservé du texte 22">
            <a:extLst>
              <a:ext uri="{FF2B5EF4-FFF2-40B4-BE49-F238E27FC236}">
                <a16:creationId xmlns:a16="http://schemas.microsoft.com/office/drawing/2014/main" id="{243AEF37-214D-8E49-9AF1-AE9AA863FB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888" y="231775"/>
            <a:ext cx="11695112" cy="215900"/>
          </a:xfrm>
          <a:prstGeom prst="rect">
            <a:avLst/>
          </a:prstGeom>
        </p:spPr>
        <p:txBody>
          <a:bodyPr wrap="none" lIns="0" tIns="0" rIns="0" bIns="0"/>
          <a:lstStyle>
            <a:lvl1pPr marL="0" indent="0">
              <a:buNone/>
              <a:defRPr sz="12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err="1"/>
              <a:t>Breadcrumb</a:t>
            </a:r>
            <a:endParaRPr lang="fr-FR" dirty="0"/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7E5FC956-F912-984B-99DF-22A9872DFBE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413" y="1006475"/>
            <a:ext cx="5780087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47AC8D51-2CD1-F04D-BCEB-085B3CDBC7CF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159501" y="1006475"/>
            <a:ext cx="5778499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EFA51DD0-8173-B247-98FB-EE61A75CF34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B6E24E-CA47-B74C-805B-A4B11EDF7B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sz="1000" b="0" noProof="1">
                <a:solidFill>
                  <a:srgbClr val="000000"/>
                </a:solidFill>
              </a:rPr>
              <a:pPr algn="ctr"/>
              <a:t>‹#›</a:t>
            </a:fld>
            <a:endParaRPr lang="fr-FR" sz="800" b="0" noProof="1">
              <a:solidFill>
                <a:srgbClr val="0000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A5BFE201-29F6-4442-B3BF-458E6580B5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6E2F2789-5E28-4942-A808-D0909C2638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46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Espace réservé du texte 22">
            <a:extLst>
              <a:ext uri="{FF2B5EF4-FFF2-40B4-BE49-F238E27FC236}">
                <a16:creationId xmlns:a16="http://schemas.microsoft.com/office/drawing/2014/main" id="{243AEF37-214D-8E49-9AF1-AE9AA863FB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888" y="231775"/>
            <a:ext cx="11695112" cy="215900"/>
          </a:xfrm>
          <a:prstGeom prst="rect">
            <a:avLst/>
          </a:prstGeom>
        </p:spPr>
        <p:txBody>
          <a:bodyPr wrap="none" lIns="0" tIns="0" rIns="0" bIns="0"/>
          <a:lstStyle>
            <a:lvl1pPr marL="0" indent="0">
              <a:buNone/>
              <a:defRPr sz="12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err="1"/>
              <a:t>Breadcrumb</a:t>
            </a:r>
            <a:endParaRPr lang="fr-FR" dirty="0"/>
          </a:p>
        </p:txBody>
      </p:sp>
      <p:sp>
        <p:nvSpPr>
          <p:cNvPr id="15" name="Espace réservé du contenu 8">
            <a:extLst>
              <a:ext uri="{FF2B5EF4-FFF2-40B4-BE49-F238E27FC236}">
                <a16:creationId xmlns:a16="http://schemas.microsoft.com/office/drawing/2014/main" id="{B0E77C10-AD10-F646-91E4-ED2050D74F2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414" y="1006475"/>
            <a:ext cx="3808412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6" name="Espace réservé du contenu 8">
            <a:extLst>
              <a:ext uri="{FF2B5EF4-FFF2-40B4-BE49-F238E27FC236}">
                <a16:creationId xmlns:a16="http://schemas.microsoft.com/office/drawing/2014/main" id="{838C7524-A1B5-D946-87F3-03C323F7879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187826" y="1006475"/>
            <a:ext cx="3816350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24E56ED7-12A3-0F43-80A9-B23AED214B5F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8131176" y="1006475"/>
            <a:ext cx="3806824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33572B5-8060-5C44-8433-6F48EEA7B9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sz="1000" b="0" noProof="1">
                <a:solidFill>
                  <a:srgbClr val="000000"/>
                </a:solidFill>
              </a:rPr>
              <a:pPr algn="ctr"/>
              <a:t>‹#›</a:t>
            </a:fld>
            <a:endParaRPr lang="fr-FR" sz="800" b="0" noProof="1">
              <a:solidFill>
                <a:srgbClr val="000000"/>
              </a:solidFill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4C1A51-B076-BF4B-AA3D-70262FD3EF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6482E90-18A9-E24F-BB91-8A13BAE2E1E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FBD2297E-863E-934D-B055-5EA5FE3254B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7463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6D6556AC-24E5-3646-BCAB-9EDB710D61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Slide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1" name="Espace réservé du texte 22">
            <a:extLst>
              <a:ext uri="{FF2B5EF4-FFF2-40B4-BE49-F238E27FC236}">
                <a16:creationId xmlns:a16="http://schemas.microsoft.com/office/drawing/2014/main" id="{243AEF37-214D-8E49-9AF1-AE9AA863FB5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2888" y="231775"/>
            <a:ext cx="11695112" cy="215900"/>
          </a:xfrm>
          <a:prstGeom prst="rect">
            <a:avLst/>
          </a:prstGeom>
        </p:spPr>
        <p:txBody>
          <a:bodyPr wrap="none" lIns="0" tIns="0" rIns="0" bIns="0"/>
          <a:lstStyle>
            <a:lvl1pPr marL="0" indent="0">
              <a:buNone/>
              <a:defRPr sz="1200" cap="all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r>
              <a:rPr lang="fr-FR" dirty="0" err="1"/>
              <a:t>Breadcrumb</a:t>
            </a:r>
            <a:endParaRPr lang="fr-FR" dirty="0"/>
          </a:p>
        </p:txBody>
      </p:sp>
      <p:sp>
        <p:nvSpPr>
          <p:cNvPr id="16" name="Espace réservé du contenu 8">
            <a:extLst>
              <a:ext uri="{FF2B5EF4-FFF2-40B4-BE49-F238E27FC236}">
                <a16:creationId xmlns:a16="http://schemas.microsoft.com/office/drawing/2014/main" id="{FBE57144-A46D-1E40-8117-B75F42E125AE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252413" y="1006475"/>
            <a:ext cx="2827337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AC9BE962-51D8-414F-84A5-B364C5EED17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3203575" y="1006475"/>
            <a:ext cx="2828925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8" name="Espace réservé du contenu 8">
            <a:extLst>
              <a:ext uri="{FF2B5EF4-FFF2-40B4-BE49-F238E27FC236}">
                <a16:creationId xmlns:a16="http://schemas.microsoft.com/office/drawing/2014/main" id="{8D37707B-F381-B246-9880-610D157D583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59501" y="1006475"/>
            <a:ext cx="2828924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19" name="Espace réservé du contenu 8">
            <a:extLst>
              <a:ext uri="{FF2B5EF4-FFF2-40B4-BE49-F238E27FC236}">
                <a16:creationId xmlns:a16="http://schemas.microsoft.com/office/drawing/2014/main" id="{00753B6A-DC6D-414F-894F-F3E48DC84F65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9115427" y="1006475"/>
            <a:ext cx="2822574" cy="5600700"/>
          </a:xfrm>
          <a:prstGeom prst="rect">
            <a:avLst/>
          </a:prstGeom>
        </p:spPr>
        <p:txBody>
          <a:bodyPr lIns="251999" tIns="251999" rIns="251999" bIns="251999"/>
          <a:lstStyle>
            <a:lvl1pPr marL="177800" indent="-177800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>
                <a:solidFill>
                  <a:schemeClr val="tx1"/>
                </a:solidFill>
              </a:defRPr>
            </a:lvl1pPr>
            <a:lvl2pPr marL="355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>
                <a:solidFill>
                  <a:schemeClr val="tx1"/>
                </a:solidFill>
              </a:defRPr>
            </a:lvl2pPr>
            <a:lvl3pPr marL="533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3pPr>
            <a:lvl4pPr marL="889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4pPr>
            <a:lvl5pPr marL="12446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5pPr>
            <a:lvl6pPr marL="14224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6pPr>
            <a:lvl7pPr marL="16002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7pPr>
            <a:lvl8pPr marL="17780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8pPr>
            <a:lvl9pPr marL="1955800" indent="-177800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>
                <a:solidFill>
                  <a:schemeClr val="accent2"/>
                </a:solidFill>
              </a:defRPr>
            </a:lvl9pPr>
          </a:lstStyle>
          <a:p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fr-FR" dirty="0" err="1"/>
              <a:t>Text</a:t>
            </a:r>
            <a:r>
              <a:rPr lang="fr-FR" dirty="0"/>
              <a:t> </a:t>
            </a:r>
            <a:r>
              <a:rPr lang="fr-FR" dirty="0" err="1"/>
              <a:t>level</a:t>
            </a:r>
            <a:r>
              <a:rPr lang="fr-FR" dirty="0"/>
              <a:t> 3</a:t>
            </a: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0DB317E3-12FD-3A40-A459-6B04C8A4DE8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8438478" y="6607175"/>
            <a:ext cx="545855" cy="2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/>
            <a:fld id="{78210625-ECA7-4862-B00E-5DC0AA3A3D4E}" type="slidenum">
              <a:rPr sz="1000" b="0" noProof="1">
                <a:solidFill>
                  <a:srgbClr val="000000"/>
                </a:solidFill>
              </a:rPr>
              <a:pPr algn="ctr"/>
              <a:t>‹#›</a:t>
            </a:fld>
            <a:endParaRPr lang="fr-FR" sz="800" b="0" noProof="1">
              <a:solidFill>
                <a:srgbClr val="000000"/>
              </a:solidFill>
            </a:endParaRP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4ADA374-F791-2E4D-8365-75566BD39B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3556" y="6680229"/>
            <a:ext cx="1004887" cy="104714"/>
          </a:xfrm>
          <a:prstGeom prst="rect">
            <a:avLst/>
          </a:prstGeo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51ED960-44EA-4B4C-827F-B959F7B2F53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/>
              <a:t>Department / Redactor / Date</a:t>
            </a:r>
            <a:endParaRPr lang="fr-FR" dirty="0"/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D8ABF251-30ED-5642-BF09-C63C47EFB8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1634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DAF85FE-49F9-3842-AD19-F2B795AE62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951" y="467046"/>
            <a:ext cx="11705050" cy="3607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dirty="0"/>
              <a:t>Slide </a:t>
            </a:r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F60B9B0-82A8-C043-B85E-97A6BD156F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3999" y="6607175"/>
            <a:ext cx="3806825" cy="2508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 dirty="0"/>
              <a:t>DEA-TUP6 / J. de COURTIVRON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1C56627-9171-A94B-A622-871E9A29760E}"/>
              </a:ext>
            </a:extLst>
          </p:cNvPr>
          <p:cNvSpPr txBox="1"/>
          <p:nvPr userDrawn="1"/>
        </p:nvSpPr>
        <p:spPr>
          <a:xfrm>
            <a:off x="10718799" y="6661574"/>
            <a:ext cx="1378508" cy="144000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 wrap="square" lIns="54000" tIns="0" rIns="0" bIns="0" rtlCol="0" anchor="ctr" anchorCtr="0">
            <a:noAutofit/>
          </a:bodyPr>
          <a:lstStyle/>
          <a:p>
            <a:pPr algn="l"/>
            <a:r>
              <a:rPr lang="fr-FR" sz="1000" dirty="0"/>
              <a:t>Renault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1E7BD51-9DD3-7648-A5C3-C3D479EC13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187825" y="6606000"/>
            <a:ext cx="1080861" cy="252000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lang="fr-FR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fr-FR" dirty="0"/>
              <a:t>26/06/2019</a:t>
            </a:r>
          </a:p>
        </p:txBody>
      </p:sp>
    </p:spTree>
    <p:extLst>
      <p:ext uri="{BB962C8B-B14F-4D97-AF65-F5344CB8AC3E}">
        <p14:creationId xmlns:p14="http://schemas.microsoft.com/office/powerpoint/2010/main" val="56777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76" r:id="rId2"/>
    <p:sldLayoutId id="2147483649" r:id="rId3"/>
    <p:sldLayoutId id="2147483663" r:id="rId4"/>
    <p:sldLayoutId id="2147483669" r:id="rId5"/>
    <p:sldLayoutId id="2147483668" r:id="rId6"/>
    <p:sldLayoutId id="2147483665" r:id="rId7"/>
    <p:sldLayoutId id="2147483666" r:id="rId8"/>
    <p:sldLayoutId id="2147483667" r:id="rId9"/>
    <p:sldLayoutId id="2147483670" r:id="rId10"/>
    <p:sldLayoutId id="2147483671" r:id="rId11"/>
    <p:sldLayoutId id="2147483672" r:id="rId12"/>
    <p:sldLayoutId id="2147483673" r:id="rId13"/>
    <p:sldLayoutId id="2147483675" r:id="rId14"/>
    <p:sldLayoutId id="2147483674" r:id="rId15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58" userDrawn="1">
          <p15:clr>
            <a:srgbClr val="F26B43"/>
          </p15:clr>
        </p15:guide>
        <p15:guide id="3" orient="horz" pos="158" userDrawn="1">
          <p15:clr>
            <a:srgbClr val="F26B43"/>
          </p15:clr>
        </p15:guide>
        <p15:guide id="4" orient="horz" pos="316" userDrawn="1">
          <p15:clr>
            <a:srgbClr val="F26B43"/>
          </p15:clr>
        </p15:guide>
        <p15:guide id="7" pos="7520" userDrawn="1">
          <p15:clr>
            <a:srgbClr val="F26B43"/>
          </p15:clr>
        </p15:guide>
        <p15:guide id="11" orient="horz" pos="474" userDrawn="1">
          <p15:clr>
            <a:srgbClr val="F26B43"/>
          </p15:clr>
        </p15:guide>
        <p15:guide id="12" orient="horz" pos="634" userDrawn="1">
          <p15:clr>
            <a:srgbClr val="F26B43"/>
          </p15:clr>
        </p15:guide>
        <p15:guide id="13" orient="horz" pos="4162" userDrawn="1">
          <p15:clr>
            <a:srgbClr val="F26B43"/>
          </p15:clr>
        </p15:guide>
        <p15:guide id="14" pos="3800" userDrawn="1">
          <p15:clr>
            <a:srgbClr val="F26B43"/>
          </p15:clr>
        </p15:guide>
        <p15:guide id="15" orient="horz" pos="2356" userDrawn="1">
          <p15:clr>
            <a:srgbClr val="F26B43"/>
          </p15:clr>
        </p15:guide>
        <p15:guide id="16" pos="3880" userDrawn="1">
          <p15:clr>
            <a:srgbClr val="F26B43"/>
          </p15:clr>
        </p15:guide>
        <p15:guide id="17" orient="horz" pos="2438" userDrawn="1">
          <p15:clr>
            <a:srgbClr val="F26B43"/>
          </p15:clr>
        </p15:guide>
        <p15:guide id="18" pos="5042" userDrawn="1">
          <p15:clr>
            <a:srgbClr val="FBAE40"/>
          </p15:clr>
        </p15:guide>
        <p15:guide id="19" pos="5122" userDrawn="1">
          <p15:clr>
            <a:srgbClr val="FBAE40"/>
          </p15:clr>
        </p15:guide>
        <p15:guide id="20" pos="2638" userDrawn="1">
          <p15:clr>
            <a:srgbClr val="FBAE40"/>
          </p15:clr>
        </p15:guide>
        <p15:guide id="21" pos="2558" userDrawn="1">
          <p15:clr>
            <a:srgbClr val="FBAE40"/>
          </p15:clr>
        </p15:guide>
        <p15:guide id="22" pos="2018" userDrawn="1">
          <p15:clr>
            <a:srgbClr val="FDE53C"/>
          </p15:clr>
        </p15:guide>
        <p15:guide id="23" pos="1940" userDrawn="1">
          <p15:clr>
            <a:srgbClr val="FDE53C"/>
          </p15:clr>
        </p15:guide>
        <p15:guide id="24" pos="5662" userDrawn="1">
          <p15:clr>
            <a:srgbClr val="FDE53C"/>
          </p15:clr>
        </p15:guide>
        <p15:guide id="25" pos="5740" userDrawn="1">
          <p15:clr>
            <a:srgbClr val="FDE53C"/>
          </p15:clr>
        </p15:guide>
        <p15:guide id="26" pos="6887" userDrawn="1">
          <p15:clr>
            <a:srgbClr val="FDE53C"/>
          </p15:clr>
        </p15:guide>
        <p15:guide id="27" pos="794" userDrawn="1">
          <p15:clr>
            <a:srgbClr val="FDE53C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20010A1-C8FA-41A0-93C4-7ADF42675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3A2111E-CE66-4967-ABBA-45DC0B665C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9AB522-3F26-4C5D-AA7A-951131E4A1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B5C243-AC2F-414D-AD73-752202871C1C}" type="datetimeFigureOut">
              <a:rPr lang="fr-FR" smtClean="0"/>
              <a:t>27/06/2019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0AF6EC-B15B-4090-9CF2-4AEB316225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7A174B-E2E4-476B-9A91-2A5A1B90EF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8A6E0-64F2-4AEB-B2E2-124AFD05649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58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2.m4a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14.png"/><Relationship Id="rId5" Type="http://schemas.openxmlformats.org/officeDocument/2006/relationships/slideLayout" Target="../slideLayouts/slideLayout10.xml"/><Relationship Id="rId4" Type="http://schemas.openxmlformats.org/officeDocument/2006/relationships/audio" Target="../media/media2.m4a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60B73D68-EE87-2B42-A8F7-AB783EDBA68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504000" y="4945479"/>
            <a:ext cx="5528500" cy="250825"/>
          </a:xfrm>
        </p:spPr>
        <p:txBody>
          <a:bodyPr/>
          <a:lstStyle/>
          <a:p>
            <a:pPr marL="7938" lvl="2">
              <a:lnSpc>
                <a:spcPct val="200000"/>
              </a:lnSpc>
              <a:spcBef>
                <a:spcPts val="500"/>
              </a:spcBef>
            </a:pPr>
            <a:r>
              <a:rPr lang="fr-FR" sz="1800" b="1" dirty="0"/>
              <a:t>Groupe RENAULT</a:t>
            </a:r>
          </a:p>
          <a:p>
            <a:pPr marL="7938" lvl="2">
              <a:lnSpc>
                <a:spcPct val="200000"/>
              </a:lnSpc>
              <a:spcBef>
                <a:spcPts val="500"/>
              </a:spcBef>
            </a:pPr>
            <a:r>
              <a:rPr lang="fr-FR" sz="1400" b="1" dirty="0"/>
              <a:t>J</a:t>
            </a:r>
            <a:r>
              <a:rPr lang="fr-FR" sz="1400" b="1" cap="none" dirty="0"/>
              <a:t>oseph</a:t>
            </a:r>
            <a:r>
              <a:rPr lang="fr-FR" sz="1400" b="1" dirty="0"/>
              <a:t> </a:t>
            </a:r>
            <a:r>
              <a:rPr lang="fr-FR" sz="1400" b="1" cap="none" dirty="0"/>
              <a:t>de</a:t>
            </a:r>
            <a:r>
              <a:rPr lang="fr-FR" sz="1400" b="1" dirty="0"/>
              <a:t> Courtivron</a:t>
            </a:r>
          </a:p>
          <a:p>
            <a:pPr marL="7938" lvl="2">
              <a:lnSpc>
                <a:spcPct val="200000"/>
              </a:lnSpc>
              <a:spcBef>
                <a:spcPts val="500"/>
              </a:spcBef>
            </a:pPr>
            <a:r>
              <a:rPr lang="fr-FR" dirty="0"/>
              <a:t> 26/06/2019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9760810-D037-8445-855E-28E32527D5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err="1"/>
              <a:t>Reversing</a:t>
            </a:r>
            <a:r>
              <a:rPr lang="fr-FR" dirty="0"/>
              <a:t> warning </a:t>
            </a:r>
            <a:r>
              <a:rPr lang="fr-FR" dirty="0" err="1"/>
              <a:t>measurements</a:t>
            </a:r>
            <a:r>
              <a:rPr lang="fr-FR" dirty="0"/>
              <a:t> on </a:t>
            </a:r>
            <a:r>
              <a:rPr lang="fr-FR" dirty="0" err="1"/>
              <a:t>competitors</a:t>
            </a:r>
            <a:endParaRPr lang="fr-FR" dirty="0"/>
          </a:p>
          <a:p>
            <a:pPr lvl="1"/>
            <a:r>
              <a:rPr lang="fr-FR"/>
              <a:t>TF-RWS </a:t>
            </a:r>
            <a:r>
              <a:rPr lang="fr-FR" dirty="0"/>
              <a:t>6th Meeting in PARIS (OICA)</a:t>
            </a:r>
          </a:p>
        </p:txBody>
      </p:sp>
    </p:spTree>
    <p:extLst>
      <p:ext uri="{BB962C8B-B14F-4D97-AF65-F5344CB8AC3E}">
        <p14:creationId xmlns:p14="http://schemas.microsoft.com/office/powerpoint/2010/main" val="4212446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31">
            <a:extLst>
              <a:ext uri="{FF2B5EF4-FFF2-40B4-BE49-F238E27FC236}">
                <a16:creationId xmlns:a16="http://schemas.microsoft.com/office/drawing/2014/main" id="{3A364784-2550-9B48-9CF5-68E0552C5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VeHicle</a:t>
            </a:r>
            <a:r>
              <a:rPr lang="fr-FR" dirty="0"/>
              <a:t> TECHNICAL </a:t>
            </a:r>
            <a:r>
              <a:rPr lang="fr-FR" dirty="0" err="1"/>
              <a:t>definition</a:t>
            </a:r>
            <a:endParaRPr lang="fr-FR" dirty="0"/>
          </a:p>
        </p:txBody>
      </p:sp>
      <p:pic>
        <p:nvPicPr>
          <p:cNvPr id="29" name="Espace réservé du contenu 28">
            <a:extLst>
              <a:ext uri="{FF2B5EF4-FFF2-40B4-BE49-F238E27FC236}">
                <a16:creationId xmlns:a16="http://schemas.microsoft.com/office/drawing/2014/main" id="{83969BE4-42C5-1E44-B95A-944E4DD501A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utou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43345" y="1009318"/>
            <a:ext cx="3590466" cy="2727988"/>
          </a:xfrm>
        </p:spPr>
      </p:pic>
      <p:sp>
        <p:nvSpPr>
          <p:cNvPr id="34" name="Espace réservé du contenu 33">
            <a:extLst>
              <a:ext uri="{FF2B5EF4-FFF2-40B4-BE49-F238E27FC236}">
                <a16:creationId xmlns:a16="http://schemas.microsoft.com/office/drawing/2014/main" id="{AF7E1492-A933-AB40-8634-F00ECD4F8CF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252414" y="3870326"/>
            <a:ext cx="5772331" cy="273685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FR" dirty="0" err="1"/>
              <a:t>Vehicle</a:t>
            </a:r>
            <a:r>
              <a:rPr lang="fr-FR" dirty="0"/>
              <a:t> 1</a:t>
            </a:r>
          </a:p>
          <a:p>
            <a:pPr marL="355600" lvl="2" indent="0">
              <a:buNone/>
            </a:pPr>
            <a:r>
              <a:rPr lang="fr-FR" dirty="0" err="1"/>
              <a:t>Category</a:t>
            </a:r>
            <a:r>
              <a:rPr lang="fr-FR" dirty="0"/>
              <a:t> : N1 3,5t &gt; MMAC &gt;2,5t</a:t>
            </a:r>
          </a:p>
          <a:p>
            <a:pPr marL="355600" lvl="2" indent="0">
              <a:buNone/>
            </a:pPr>
            <a:r>
              <a:rPr lang="fr-FR" dirty="0" err="1"/>
              <a:t>Length</a:t>
            </a:r>
            <a:r>
              <a:rPr lang="fr-FR" dirty="0"/>
              <a:t> : 5,41m</a:t>
            </a:r>
          </a:p>
          <a:p>
            <a:pPr marL="355600" lvl="2" indent="0">
              <a:buNone/>
            </a:pPr>
            <a:r>
              <a:rPr lang="fr-FR" dirty="0" err="1"/>
              <a:t>Height</a:t>
            </a:r>
            <a:r>
              <a:rPr lang="fr-FR" dirty="0"/>
              <a:t> : 2,52m</a:t>
            </a:r>
          </a:p>
          <a:p>
            <a:pPr marL="355600" lvl="2" indent="0">
              <a:buNone/>
            </a:pPr>
            <a:r>
              <a:rPr lang="fr-FR" dirty="0"/>
              <a:t>Engine : Thermal combustion engine</a:t>
            </a:r>
          </a:p>
        </p:txBody>
      </p:sp>
      <p:pic>
        <p:nvPicPr>
          <p:cNvPr id="43" name="Espace réservé du contenu 28">
            <a:extLst>
              <a:ext uri="{FF2B5EF4-FFF2-40B4-BE49-F238E27FC236}">
                <a16:creationId xmlns:a16="http://schemas.microsoft.com/office/drawing/2014/main" id="{5959B3B9-A485-EB48-85AF-3ECAE7F01E31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Cutout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78098" y="1003631"/>
            <a:ext cx="3547473" cy="2733675"/>
          </a:xfrm>
        </p:spPr>
      </p:pic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1776AF4-9502-E74F-8FC9-8A830EEAD72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dirty="0"/>
              <a:t>DEA-TUP6 / J. de COURTIVRON</a:t>
            </a:r>
          </a:p>
        </p:txBody>
      </p:sp>
      <p:sp>
        <p:nvSpPr>
          <p:cNvPr id="18" name="Espace réservé du contenu 33">
            <a:extLst>
              <a:ext uri="{FF2B5EF4-FFF2-40B4-BE49-F238E27FC236}">
                <a16:creationId xmlns:a16="http://schemas.microsoft.com/office/drawing/2014/main" id="{84DC5FB3-C74D-43C9-B5E5-8F982943A344}"/>
              </a:ext>
            </a:extLst>
          </p:cNvPr>
          <p:cNvSpPr txBox="1">
            <a:spLocks/>
          </p:cNvSpPr>
          <p:nvPr/>
        </p:nvSpPr>
        <p:spPr>
          <a:xfrm>
            <a:off x="6165668" y="3870325"/>
            <a:ext cx="5772331" cy="27368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51999" tIns="251999" rIns="251999" bIns="251999"/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34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890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2446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14224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16002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17780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19558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dirty="0" err="1"/>
              <a:t>Vehicle</a:t>
            </a:r>
            <a:r>
              <a:rPr lang="fr-FR" dirty="0"/>
              <a:t> 2</a:t>
            </a:r>
          </a:p>
          <a:p>
            <a:pPr marL="355600" lvl="2" indent="0">
              <a:buFont typeface="Police système"/>
              <a:buNone/>
            </a:pPr>
            <a:r>
              <a:rPr lang="fr-FR" dirty="0" err="1"/>
              <a:t>Category</a:t>
            </a:r>
            <a:r>
              <a:rPr lang="fr-FR" dirty="0"/>
              <a:t> : N1 3,5t &gt; MMAC &gt;2,5t</a:t>
            </a:r>
          </a:p>
          <a:p>
            <a:pPr marL="355600" lvl="2" indent="0">
              <a:buFont typeface="Police système"/>
              <a:buNone/>
            </a:pPr>
            <a:r>
              <a:rPr lang="fr-FR" dirty="0" err="1"/>
              <a:t>Length</a:t>
            </a:r>
            <a:r>
              <a:rPr lang="fr-FR" dirty="0"/>
              <a:t> : 5,986m</a:t>
            </a:r>
          </a:p>
          <a:p>
            <a:pPr marL="355600" lvl="2" indent="0">
              <a:buFont typeface="Police système"/>
              <a:buNone/>
            </a:pPr>
            <a:r>
              <a:rPr lang="fr-FR" dirty="0" err="1"/>
              <a:t>Height</a:t>
            </a:r>
            <a:r>
              <a:rPr lang="fr-FR" dirty="0"/>
              <a:t> : 2,59m</a:t>
            </a:r>
          </a:p>
          <a:p>
            <a:pPr marL="355600" lvl="2" indent="0">
              <a:buFont typeface="Police système"/>
              <a:buNone/>
            </a:pPr>
            <a:r>
              <a:rPr lang="fr-FR" dirty="0"/>
              <a:t>Engine : Electric engine</a:t>
            </a:r>
          </a:p>
        </p:txBody>
      </p:sp>
    </p:spTree>
    <p:extLst>
      <p:ext uri="{BB962C8B-B14F-4D97-AF65-F5344CB8AC3E}">
        <p14:creationId xmlns:p14="http://schemas.microsoft.com/office/powerpoint/2010/main" val="62305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space réservé du contenu 33">
            <a:extLst>
              <a:ext uri="{FF2B5EF4-FFF2-40B4-BE49-F238E27FC236}">
                <a16:creationId xmlns:a16="http://schemas.microsoft.com/office/drawing/2014/main" id="{AF7E1492-A933-AB40-8634-F00ECD4F8CF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252414" y="827771"/>
            <a:ext cx="5772331" cy="5779405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fr-FR" dirty="0" err="1"/>
              <a:t>Vehicle</a:t>
            </a:r>
            <a:r>
              <a:rPr lang="fr-FR" dirty="0"/>
              <a:t> 1</a:t>
            </a:r>
          </a:p>
          <a:p>
            <a:pPr marL="355600" lvl="2" indent="0">
              <a:buNone/>
            </a:pPr>
            <a:r>
              <a:rPr lang="en-GB" dirty="0"/>
              <a:t>The device is located on the left rear under the body, directed to the ground.</a:t>
            </a:r>
            <a:endParaRPr lang="fr-FR" dirty="0"/>
          </a:p>
        </p:txBody>
      </p:sp>
      <p:sp>
        <p:nvSpPr>
          <p:cNvPr id="32" name="Titre 31">
            <a:extLst>
              <a:ext uri="{FF2B5EF4-FFF2-40B4-BE49-F238E27FC236}">
                <a16:creationId xmlns:a16="http://schemas.microsoft.com/office/drawing/2014/main" id="{3A364784-2550-9B48-9CF5-68E0552C5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VeHicle</a:t>
            </a:r>
            <a:r>
              <a:rPr lang="fr-FR" dirty="0"/>
              <a:t> TECHNICAL </a:t>
            </a:r>
            <a:r>
              <a:rPr lang="fr-FR" dirty="0" err="1"/>
              <a:t>definition</a:t>
            </a:r>
            <a:endParaRPr lang="fr-FR" dirty="0"/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1776AF4-9502-E74F-8FC9-8A830EEAD72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dirty="0"/>
              <a:t>DEA-TUP6 / J. de COURTIVRON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C05FB23-4152-4328-9838-0686479728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6896" y="2531439"/>
            <a:ext cx="4137849" cy="4075735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F37AEF2-7CE7-4E03-BCDA-80A7ADD87C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99" y="1968082"/>
            <a:ext cx="3419954" cy="2254158"/>
          </a:xfrm>
          <a:prstGeom prst="rect">
            <a:avLst/>
          </a:prstGeom>
        </p:spPr>
      </p:pic>
      <p:sp>
        <p:nvSpPr>
          <p:cNvPr id="14" name="Espace réservé du contenu 33">
            <a:extLst>
              <a:ext uri="{FF2B5EF4-FFF2-40B4-BE49-F238E27FC236}">
                <a16:creationId xmlns:a16="http://schemas.microsoft.com/office/drawing/2014/main" id="{D870CC63-370B-4CA1-91A7-E293CC722E31}"/>
              </a:ext>
            </a:extLst>
          </p:cNvPr>
          <p:cNvSpPr txBox="1">
            <a:spLocks/>
          </p:cNvSpPr>
          <p:nvPr/>
        </p:nvSpPr>
        <p:spPr>
          <a:xfrm>
            <a:off x="6165670" y="827771"/>
            <a:ext cx="5772331" cy="577940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251999" tIns="251999" rIns="251999" bIns="251999"/>
          <a:lstStyle>
            <a:lvl1pPr marL="177800" indent="-177800" algn="l" defTabSz="914400" rtl="0" eaLnBrk="1" latinLnBrk="0" hangingPunct="1">
              <a:lnSpc>
                <a:spcPct val="100000"/>
              </a:lnSpc>
              <a:spcBef>
                <a:spcPts val="1800"/>
              </a:spcBef>
              <a:buClr>
                <a:schemeClr val="accent1"/>
              </a:buClr>
              <a:buSzPct val="120000"/>
              <a:buFont typeface="Wingdings" pitchFamily="2" charset="2"/>
              <a:buChar char="§"/>
              <a:tabLst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34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3pPr>
            <a:lvl4pPr marL="8890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4pPr>
            <a:lvl5pPr marL="12446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5pPr>
            <a:lvl6pPr marL="14224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16002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17780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1955800" indent="-1778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Police système"/>
              <a:buChar char="-"/>
              <a:tabLst/>
              <a:defRPr sz="14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FR" dirty="0" err="1"/>
              <a:t>Vehicle</a:t>
            </a:r>
            <a:r>
              <a:rPr lang="fr-FR" dirty="0"/>
              <a:t> 2</a:t>
            </a:r>
          </a:p>
          <a:p>
            <a:pPr marL="355600" lvl="2" indent="0">
              <a:buNone/>
            </a:pPr>
            <a:r>
              <a:rPr lang="en-GB" dirty="0"/>
              <a:t>The device is located on the right rear under the body, directed to the right.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E9C40517-0F28-41AE-96BC-9CFD2C9077F4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178" y="2150969"/>
            <a:ext cx="5653314" cy="4239985"/>
          </a:xfrm>
          <a:prstGeom prst="rect">
            <a:avLst/>
          </a:prstGeom>
        </p:spPr>
      </p:pic>
      <p:sp>
        <p:nvSpPr>
          <p:cNvPr id="10" name="Ellipse 9">
            <a:extLst>
              <a:ext uri="{FF2B5EF4-FFF2-40B4-BE49-F238E27FC236}">
                <a16:creationId xmlns:a16="http://schemas.microsoft.com/office/drawing/2014/main" id="{C06E387D-8CDC-4D3A-B161-2C39C06D309E}"/>
              </a:ext>
            </a:extLst>
          </p:cNvPr>
          <p:cNvSpPr/>
          <p:nvPr/>
        </p:nvSpPr>
        <p:spPr>
          <a:xfrm>
            <a:off x="8516983" y="2531439"/>
            <a:ext cx="1718453" cy="210152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4004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31">
            <a:extLst>
              <a:ext uri="{FF2B5EF4-FFF2-40B4-BE49-F238E27FC236}">
                <a16:creationId xmlns:a16="http://schemas.microsoft.com/office/drawing/2014/main" id="{3A364784-2550-9B48-9CF5-68E0552C5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Measurement</a:t>
            </a:r>
            <a:r>
              <a:rPr lang="fr-FR" dirty="0"/>
              <a:t> conditions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1776AF4-9502-E74F-8FC9-8A830EEAD72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dirty="0"/>
              <a:t>DEA-TUP6 / J. de COURTIVRON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89FBE552-601E-40C6-B0DB-C65782487DD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4320" y="1555334"/>
            <a:ext cx="4026604" cy="167497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3685003-FBDD-4901-A8FA-0EE3F15010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1840852" y="2293779"/>
            <a:ext cx="2153543" cy="4026604"/>
          </a:xfrm>
          <a:prstGeom prst="rect">
            <a:avLst/>
          </a:prstGeom>
        </p:spPr>
      </p:pic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0C1C63CB-471E-4A13-9149-1B686D28D077}"/>
              </a:ext>
            </a:extLst>
          </p:cNvPr>
          <p:cNvCxnSpPr/>
          <p:nvPr/>
        </p:nvCxnSpPr>
        <p:spPr>
          <a:xfrm>
            <a:off x="4930924" y="3230309"/>
            <a:ext cx="44779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>
            <a:extLst>
              <a:ext uri="{FF2B5EF4-FFF2-40B4-BE49-F238E27FC236}">
                <a16:creationId xmlns:a16="http://schemas.microsoft.com/office/drawing/2014/main" id="{BD949256-8DDF-436E-BB9A-10FF3B7C9B1F}"/>
              </a:ext>
            </a:extLst>
          </p:cNvPr>
          <p:cNvCxnSpPr/>
          <p:nvPr/>
        </p:nvCxnSpPr>
        <p:spPr>
          <a:xfrm>
            <a:off x="4930924" y="4348384"/>
            <a:ext cx="44779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ED6FCE2-C7A0-471F-A37B-DFF8CD334E68}"/>
              </a:ext>
            </a:extLst>
          </p:cNvPr>
          <p:cNvCxnSpPr/>
          <p:nvPr/>
        </p:nvCxnSpPr>
        <p:spPr>
          <a:xfrm>
            <a:off x="752030" y="4348384"/>
            <a:ext cx="4178894" cy="0"/>
          </a:xfrm>
          <a:prstGeom prst="line">
            <a:avLst/>
          </a:prstGeom>
          <a:ln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5E771834-2272-4BEC-B603-882383EF8FA9}"/>
              </a:ext>
            </a:extLst>
          </p:cNvPr>
          <p:cNvCxnSpPr/>
          <p:nvPr/>
        </p:nvCxnSpPr>
        <p:spPr>
          <a:xfrm>
            <a:off x="9408920" y="4109102"/>
            <a:ext cx="0" cy="4785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54F518B-1795-4719-B007-D1E0734C0B11}"/>
              </a:ext>
            </a:extLst>
          </p:cNvPr>
          <p:cNvCxnSpPr/>
          <p:nvPr/>
        </p:nvCxnSpPr>
        <p:spPr>
          <a:xfrm flipH="1">
            <a:off x="9407496" y="1860293"/>
            <a:ext cx="1424" cy="8545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005C11C1-3F01-4143-8EF5-307EAE2B149C}"/>
              </a:ext>
            </a:extLst>
          </p:cNvPr>
          <p:cNvSpPr/>
          <p:nvPr/>
        </p:nvSpPr>
        <p:spPr>
          <a:xfrm>
            <a:off x="2931206" y="1733368"/>
            <a:ext cx="1572427" cy="53126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E9F99DC-2BF0-4BCC-B5BC-178FD8B4FB31}"/>
              </a:ext>
            </a:extLst>
          </p:cNvPr>
          <p:cNvSpPr/>
          <p:nvPr/>
        </p:nvSpPr>
        <p:spPr>
          <a:xfrm>
            <a:off x="2931207" y="2529554"/>
            <a:ext cx="820398" cy="40735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D0BDD86-E1FD-4E40-9F84-93DC9356590B}"/>
              </a:ext>
            </a:extLst>
          </p:cNvPr>
          <p:cNvSpPr/>
          <p:nvPr/>
        </p:nvSpPr>
        <p:spPr>
          <a:xfrm>
            <a:off x="3023787" y="2283864"/>
            <a:ext cx="820398" cy="21791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CAA5BC2-F419-4EC7-AE04-2E9DC0BF27A0}"/>
              </a:ext>
            </a:extLst>
          </p:cNvPr>
          <p:cNvSpPr/>
          <p:nvPr/>
        </p:nvSpPr>
        <p:spPr>
          <a:xfrm>
            <a:off x="3023787" y="1632247"/>
            <a:ext cx="820398" cy="7334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6EDC220F-4C49-47EE-96D5-52B6F229E213}"/>
              </a:ext>
            </a:extLst>
          </p:cNvPr>
          <p:cNvSpPr txBox="1"/>
          <p:nvPr/>
        </p:nvSpPr>
        <p:spPr>
          <a:xfrm>
            <a:off x="6580802" y="1983365"/>
            <a:ext cx="2784396" cy="5784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b="0" dirty="0">
                <a:solidFill>
                  <a:schemeClr val="tx1"/>
                </a:solidFill>
              </a:rPr>
              <a:t>+0,5 to +1,5m </a:t>
            </a:r>
            <a:r>
              <a:rPr lang="fr-FR" sz="1600" b="0" dirty="0" err="1">
                <a:solidFill>
                  <a:schemeClr val="tx1"/>
                </a:solidFill>
              </a:rPr>
              <a:t>from</a:t>
            </a:r>
            <a:r>
              <a:rPr lang="fr-FR" sz="1600" b="0" dirty="0">
                <a:solidFill>
                  <a:schemeClr val="tx1"/>
                </a:solidFill>
              </a:rPr>
              <a:t> the ground</a:t>
            </a:r>
            <a:endParaRPr lang="en-US" sz="1600" b="0" dirty="0" err="1">
              <a:solidFill>
                <a:schemeClr val="tx1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141A1DA9-A5A6-4F2E-BC95-F3369A6C55EA}"/>
              </a:ext>
            </a:extLst>
          </p:cNvPr>
          <p:cNvCxnSpPr/>
          <p:nvPr/>
        </p:nvCxnSpPr>
        <p:spPr>
          <a:xfrm>
            <a:off x="9407496" y="2706405"/>
            <a:ext cx="0" cy="523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224CCD08-9673-4196-ABA5-85E9D5F714D1}"/>
              </a:ext>
            </a:extLst>
          </p:cNvPr>
          <p:cNvSpPr txBox="1"/>
          <p:nvPr/>
        </p:nvSpPr>
        <p:spPr>
          <a:xfrm>
            <a:off x="6046916" y="2979692"/>
            <a:ext cx="2934824" cy="5012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b="0" dirty="0">
                <a:solidFill>
                  <a:schemeClr val="tx1"/>
                </a:solidFill>
              </a:rPr>
              <a:t>+7m </a:t>
            </a:r>
            <a:r>
              <a:rPr lang="fr-FR" sz="1600" b="0" dirty="0" err="1">
                <a:solidFill>
                  <a:schemeClr val="tx1"/>
                </a:solidFill>
              </a:rPr>
              <a:t>from</a:t>
            </a:r>
            <a:r>
              <a:rPr lang="fr-FR" sz="1600" b="0" dirty="0">
                <a:solidFill>
                  <a:schemeClr val="tx1"/>
                </a:solidFill>
              </a:rPr>
              <a:t> de back of the Van</a:t>
            </a:r>
            <a:endParaRPr lang="en-US" sz="1600" b="0" dirty="0" err="1">
              <a:solidFill>
                <a:schemeClr val="tx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439B0EB-64B5-4F67-956B-0C90378A11AF}"/>
              </a:ext>
            </a:extLst>
          </p:cNvPr>
          <p:cNvSpPr txBox="1"/>
          <p:nvPr/>
        </p:nvSpPr>
        <p:spPr>
          <a:xfrm>
            <a:off x="5282615" y="4086432"/>
            <a:ext cx="4126305" cy="5012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dirty="0"/>
              <a:t>±0,10m </a:t>
            </a:r>
            <a:r>
              <a:rPr lang="fr-FR" sz="1600" b="0" dirty="0" err="1">
                <a:solidFill>
                  <a:schemeClr val="tx1"/>
                </a:solidFill>
              </a:rPr>
              <a:t>from</a:t>
            </a:r>
            <a:r>
              <a:rPr lang="fr-FR" sz="1600" b="0" dirty="0">
                <a:solidFill>
                  <a:schemeClr val="tx1"/>
                </a:solidFill>
              </a:rPr>
              <a:t> the longitudinal axis of the Van</a:t>
            </a:r>
            <a:endParaRPr lang="en-US" sz="1600" b="0" dirty="0" err="1">
              <a:solidFill>
                <a:schemeClr val="tx1"/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091BBBFA-E40D-4F7E-A585-CD58484DC1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471307" y="2122246"/>
            <a:ext cx="522077" cy="1214132"/>
          </a:xfrm>
          <a:prstGeom prst="rect">
            <a:avLst/>
          </a:prstGeom>
        </p:spPr>
      </p:pic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C88913CC-B6C1-4FA3-8006-76A62800D58C}"/>
              </a:ext>
            </a:extLst>
          </p:cNvPr>
          <p:cNvCxnSpPr/>
          <p:nvPr/>
        </p:nvCxnSpPr>
        <p:spPr>
          <a:xfrm flipH="1">
            <a:off x="9407496" y="2122246"/>
            <a:ext cx="138156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F6420818-BFC2-4E97-A54B-34926CC053B7}"/>
              </a:ext>
            </a:extLst>
          </p:cNvPr>
          <p:cNvCxnSpPr/>
          <p:nvPr/>
        </p:nvCxnSpPr>
        <p:spPr>
          <a:xfrm flipH="1">
            <a:off x="9400093" y="4348384"/>
            <a:ext cx="138156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>
            <a:extLst>
              <a:ext uri="{FF2B5EF4-FFF2-40B4-BE49-F238E27FC236}">
                <a16:creationId xmlns:a16="http://schemas.microsoft.com/office/drawing/2014/main" id="{8E9562DF-9CA6-4C9C-B71B-3FECBC493A99}"/>
              </a:ext>
            </a:extLst>
          </p:cNvPr>
          <p:cNvSpPr/>
          <p:nvPr/>
        </p:nvSpPr>
        <p:spPr>
          <a:xfrm>
            <a:off x="9365198" y="2078206"/>
            <a:ext cx="85458" cy="761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2E12B37A-A7E7-4769-AEAB-960EBB16580E}"/>
              </a:ext>
            </a:extLst>
          </p:cNvPr>
          <p:cNvSpPr/>
          <p:nvPr/>
        </p:nvSpPr>
        <p:spPr>
          <a:xfrm>
            <a:off x="9377781" y="4315785"/>
            <a:ext cx="85458" cy="761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Ellipse 34">
            <a:extLst>
              <a:ext uri="{FF2B5EF4-FFF2-40B4-BE49-F238E27FC236}">
                <a16:creationId xmlns:a16="http://schemas.microsoft.com/office/drawing/2014/main" id="{B9DB4E33-2F64-414B-9540-2F4C61F3E5DC}"/>
              </a:ext>
            </a:extLst>
          </p:cNvPr>
          <p:cNvSpPr/>
          <p:nvPr/>
        </p:nvSpPr>
        <p:spPr>
          <a:xfrm>
            <a:off x="4658751" y="3101528"/>
            <a:ext cx="66512" cy="7851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0D6D1B9-85BB-457D-9620-298D4A538AEC}"/>
              </a:ext>
            </a:extLst>
          </p:cNvPr>
          <p:cNvSpPr/>
          <p:nvPr/>
        </p:nvSpPr>
        <p:spPr>
          <a:xfrm>
            <a:off x="4586674" y="2851507"/>
            <a:ext cx="170916" cy="1281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Connecteur droit 36">
            <a:extLst>
              <a:ext uri="{FF2B5EF4-FFF2-40B4-BE49-F238E27FC236}">
                <a16:creationId xmlns:a16="http://schemas.microsoft.com/office/drawing/2014/main" id="{2388EA1C-0029-4A1F-BF66-3EB98D6342E0}"/>
              </a:ext>
            </a:extLst>
          </p:cNvPr>
          <p:cNvCxnSpPr>
            <a:stCxn id="35" idx="4"/>
          </p:cNvCxnSpPr>
          <p:nvPr/>
        </p:nvCxnSpPr>
        <p:spPr>
          <a:xfrm>
            <a:off x="4692007" y="3180043"/>
            <a:ext cx="0" cy="5026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>
            <a:extLst>
              <a:ext uri="{FF2B5EF4-FFF2-40B4-BE49-F238E27FC236}">
                <a16:creationId xmlns:a16="http://schemas.microsoft.com/office/drawing/2014/main" id="{4119FC8B-9247-4490-B911-0B10DCD2B7DE}"/>
              </a:ext>
            </a:extLst>
          </p:cNvPr>
          <p:cNvSpPr txBox="1"/>
          <p:nvPr/>
        </p:nvSpPr>
        <p:spPr>
          <a:xfrm>
            <a:off x="9626441" y="1975425"/>
            <a:ext cx="1845892" cy="5784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dirty="0"/>
              <a:t>RW700</a:t>
            </a:r>
            <a:endParaRPr lang="en-US" sz="1600" b="0" dirty="0" err="1">
              <a:solidFill>
                <a:schemeClr val="tx1"/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92879CF-09CE-48DB-8FAE-459E95CE5FBA}"/>
              </a:ext>
            </a:extLst>
          </p:cNvPr>
          <p:cNvSpPr txBox="1"/>
          <p:nvPr/>
        </p:nvSpPr>
        <p:spPr>
          <a:xfrm>
            <a:off x="9626441" y="4209789"/>
            <a:ext cx="1845892" cy="5784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b="0" dirty="0">
                <a:solidFill>
                  <a:schemeClr val="tx1"/>
                </a:solidFill>
              </a:rPr>
              <a:t>RW700</a:t>
            </a:r>
            <a:endParaRPr lang="en-US" sz="1600" b="0" dirty="0" err="1">
              <a:solidFill>
                <a:schemeClr val="tx1"/>
              </a:solidFill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7F13E6D6-59AC-4EB7-A9B4-31D6460E38CA}"/>
              </a:ext>
            </a:extLst>
          </p:cNvPr>
          <p:cNvSpPr txBox="1"/>
          <p:nvPr/>
        </p:nvSpPr>
        <p:spPr>
          <a:xfrm>
            <a:off x="4345536" y="3263938"/>
            <a:ext cx="4477995" cy="5784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b="0" dirty="0">
                <a:solidFill>
                  <a:schemeClr val="tx1"/>
                </a:solidFill>
              </a:rPr>
              <a:t>RW08 (</a:t>
            </a:r>
            <a:r>
              <a:rPr lang="en-GB" sz="1600" dirty="0"/>
              <a:t>8cm under the device as a reference)</a:t>
            </a:r>
            <a:endParaRPr lang="fr-FR" sz="1600" dirty="0"/>
          </a:p>
        </p:txBody>
      </p: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F4FB3EB3-A438-4179-A047-A0F004CD83F7}"/>
              </a:ext>
            </a:extLst>
          </p:cNvPr>
          <p:cNvCxnSpPr/>
          <p:nvPr/>
        </p:nvCxnSpPr>
        <p:spPr>
          <a:xfrm>
            <a:off x="4919530" y="2714871"/>
            <a:ext cx="0" cy="523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au 6">
            <a:extLst>
              <a:ext uri="{FF2B5EF4-FFF2-40B4-BE49-F238E27FC236}">
                <a16:creationId xmlns:a16="http://schemas.microsoft.com/office/drawing/2014/main" id="{9E4B9A3E-85BA-4B13-9780-3036FE6CAB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076746"/>
              </p:ext>
            </p:extLst>
          </p:nvPr>
        </p:nvGraphicFramePr>
        <p:xfrm>
          <a:off x="7156174" y="4620371"/>
          <a:ext cx="4869420" cy="1623237"/>
        </p:xfrm>
        <a:graphic>
          <a:graphicData uri="http://schemas.openxmlformats.org/drawingml/2006/table">
            <a:tbl>
              <a:tblPr/>
              <a:tblGrid>
                <a:gridCol w="1217355">
                  <a:extLst>
                    <a:ext uri="{9D8B030D-6E8A-4147-A177-3AD203B41FA5}">
                      <a16:colId xmlns:a16="http://schemas.microsoft.com/office/drawing/2014/main" val="995826138"/>
                    </a:ext>
                  </a:extLst>
                </a:gridCol>
                <a:gridCol w="2434710">
                  <a:extLst>
                    <a:ext uri="{9D8B030D-6E8A-4147-A177-3AD203B41FA5}">
                      <a16:colId xmlns:a16="http://schemas.microsoft.com/office/drawing/2014/main" val="2329388398"/>
                    </a:ext>
                  </a:extLst>
                </a:gridCol>
                <a:gridCol w="1217355">
                  <a:extLst>
                    <a:ext uri="{9D8B030D-6E8A-4147-A177-3AD203B41FA5}">
                      <a16:colId xmlns:a16="http://schemas.microsoft.com/office/drawing/2014/main" val="1613204126"/>
                    </a:ext>
                  </a:extLst>
                </a:gridCol>
              </a:tblGrid>
              <a:tr h="579767"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Conditions :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Open area, good </a:t>
                      </a:r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weather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845794"/>
                  </a:ext>
                </a:extLst>
              </a:tr>
              <a:tr h="579767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Static Engine ON , reverse gear engaged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7111139"/>
                  </a:ext>
                </a:extLst>
              </a:tr>
              <a:tr h="463703">
                <a:tc>
                  <a:txBody>
                    <a:bodyPr/>
                    <a:lstStyle/>
                    <a:p>
                      <a:pPr algn="l" fontAlgn="b"/>
                      <a:endParaRPr lang="fr-FR" sz="16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 runs </a:t>
                      </a:r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each</a:t>
                      </a:r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time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0635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7733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Image 33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6469" y="901583"/>
            <a:ext cx="10212624" cy="5412182"/>
          </a:xfrm>
          <a:prstGeom prst="rect">
            <a:avLst/>
          </a:prstGeom>
        </p:spPr>
      </p:pic>
      <p:sp>
        <p:nvSpPr>
          <p:cNvPr id="32" name="Titre 31">
            <a:extLst>
              <a:ext uri="{FF2B5EF4-FFF2-40B4-BE49-F238E27FC236}">
                <a16:creationId xmlns:a16="http://schemas.microsoft.com/office/drawing/2014/main" id="{3A364784-2550-9B48-9CF5-68E0552C5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Height</a:t>
            </a:r>
            <a:r>
              <a:rPr lang="fr-FR" dirty="0"/>
              <a:t> Impact on SPL (vehicule 2)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1776AF4-9502-E74F-8FC9-8A830EEAD72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dirty="0"/>
              <a:t>DEA-TUP6 / J. de COURTIVRON</a:t>
            </a:r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54F518B-1795-4719-B007-D1E0734C0B11}"/>
              </a:ext>
            </a:extLst>
          </p:cNvPr>
          <p:cNvCxnSpPr/>
          <p:nvPr/>
        </p:nvCxnSpPr>
        <p:spPr>
          <a:xfrm flipH="1">
            <a:off x="10980148" y="343974"/>
            <a:ext cx="1424" cy="85457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6EDC220F-4C49-47EE-96D5-52B6F229E213}"/>
              </a:ext>
            </a:extLst>
          </p:cNvPr>
          <p:cNvSpPr txBox="1"/>
          <p:nvPr/>
        </p:nvSpPr>
        <p:spPr>
          <a:xfrm>
            <a:off x="8086992" y="467046"/>
            <a:ext cx="2784396" cy="5784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b="0" dirty="0">
                <a:solidFill>
                  <a:schemeClr val="tx1"/>
                </a:solidFill>
              </a:rPr>
              <a:t>+0,5 to +1,5m </a:t>
            </a:r>
            <a:r>
              <a:rPr lang="fr-FR" sz="1600" b="0" dirty="0" err="1">
                <a:solidFill>
                  <a:schemeClr val="tx1"/>
                </a:solidFill>
              </a:rPr>
              <a:t>from</a:t>
            </a:r>
            <a:r>
              <a:rPr lang="fr-FR" sz="1600" b="0" dirty="0">
                <a:solidFill>
                  <a:schemeClr val="tx1"/>
                </a:solidFill>
              </a:rPr>
              <a:t> the ground</a:t>
            </a:r>
            <a:endParaRPr lang="en-US" sz="1600" b="0" dirty="0" err="1">
              <a:solidFill>
                <a:schemeClr val="tx1"/>
              </a:solidFill>
            </a:endParaRPr>
          </a:p>
        </p:txBody>
      </p: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141A1DA9-A5A6-4F2E-BC95-F3369A6C55EA}"/>
              </a:ext>
            </a:extLst>
          </p:cNvPr>
          <p:cNvCxnSpPr/>
          <p:nvPr/>
        </p:nvCxnSpPr>
        <p:spPr>
          <a:xfrm>
            <a:off x="10980148" y="1190086"/>
            <a:ext cx="0" cy="523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>
            <a:extLst>
              <a:ext uri="{FF2B5EF4-FFF2-40B4-BE49-F238E27FC236}">
                <a16:creationId xmlns:a16="http://schemas.microsoft.com/office/drawing/2014/main" id="{C88913CC-B6C1-4FA3-8006-76A62800D58C}"/>
              </a:ext>
            </a:extLst>
          </p:cNvPr>
          <p:cNvCxnSpPr/>
          <p:nvPr/>
        </p:nvCxnSpPr>
        <p:spPr>
          <a:xfrm flipH="1">
            <a:off x="10980148" y="605927"/>
            <a:ext cx="138156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Ellipse 30">
            <a:extLst>
              <a:ext uri="{FF2B5EF4-FFF2-40B4-BE49-F238E27FC236}">
                <a16:creationId xmlns:a16="http://schemas.microsoft.com/office/drawing/2014/main" id="{8E9562DF-9CA6-4C9C-B71B-3FECBC493A99}"/>
              </a:ext>
            </a:extLst>
          </p:cNvPr>
          <p:cNvSpPr/>
          <p:nvPr/>
        </p:nvSpPr>
        <p:spPr>
          <a:xfrm>
            <a:off x="10949783" y="561887"/>
            <a:ext cx="85458" cy="761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4119FC8B-9247-4490-B911-0B10DCD2B7DE}"/>
              </a:ext>
            </a:extLst>
          </p:cNvPr>
          <p:cNvSpPr txBox="1"/>
          <p:nvPr/>
        </p:nvSpPr>
        <p:spPr>
          <a:xfrm>
            <a:off x="11199093" y="459106"/>
            <a:ext cx="1845892" cy="57842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FR" sz="1600" dirty="0"/>
              <a:t>RW700</a:t>
            </a:r>
            <a:endParaRPr lang="en-US" sz="1600" b="0" dirty="0" err="1">
              <a:solidFill>
                <a:schemeClr val="tx1"/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091BBBFA-E40D-4F7E-A585-CD58484DC1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043959" y="605927"/>
            <a:ext cx="522077" cy="121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964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re 31">
            <a:extLst>
              <a:ext uri="{FF2B5EF4-FFF2-40B4-BE49-F238E27FC236}">
                <a16:creationId xmlns:a16="http://schemas.microsoft.com/office/drawing/2014/main" id="{3A364784-2550-9B48-9CF5-68E0552C5E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RESULTS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71776AF4-9502-E74F-8FC9-8A830EEAD72E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dirty="0"/>
              <a:t>DEA-TUP6 / J. de COURTIVRON</a:t>
            </a:r>
          </a:p>
        </p:txBody>
      </p:sp>
      <p:graphicFrame>
        <p:nvGraphicFramePr>
          <p:cNvPr id="3" name="Tableau 2">
            <a:extLst>
              <a:ext uri="{FF2B5EF4-FFF2-40B4-BE49-F238E27FC236}">
                <a16:creationId xmlns:a16="http://schemas.microsoft.com/office/drawing/2014/main" id="{EF0D1947-D820-400E-9488-5FBC5F8D6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0665085"/>
              </p:ext>
            </p:extLst>
          </p:nvPr>
        </p:nvGraphicFramePr>
        <p:xfrm>
          <a:off x="253999" y="954157"/>
          <a:ext cx="11705050" cy="5436797"/>
        </p:xfrm>
        <a:graphic>
          <a:graphicData uri="http://schemas.openxmlformats.org/drawingml/2006/table">
            <a:tbl>
              <a:tblPr/>
              <a:tblGrid>
                <a:gridCol w="1374071">
                  <a:extLst>
                    <a:ext uri="{9D8B030D-6E8A-4147-A177-3AD203B41FA5}">
                      <a16:colId xmlns:a16="http://schemas.microsoft.com/office/drawing/2014/main" val="2819690779"/>
                    </a:ext>
                  </a:extLst>
                </a:gridCol>
                <a:gridCol w="1665540">
                  <a:extLst>
                    <a:ext uri="{9D8B030D-6E8A-4147-A177-3AD203B41FA5}">
                      <a16:colId xmlns:a16="http://schemas.microsoft.com/office/drawing/2014/main" val="3804265748"/>
                    </a:ext>
                  </a:extLst>
                </a:gridCol>
                <a:gridCol w="1151999">
                  <a:extLst>
                    <a:ext uri="{9D8B030D-6E8A-4147-A177-3AD203B41FA5}">
                      <a16:colId xmlns:a16="http://schemas.microsoft.com/office/drawing/2014/main" val="507086761"/>
                    </a:ext>
                  </a:extLst>
                </a:gridCol>
                <a:gridCol w="1424963">
                  <a:extLst>
                    <a:ext uri="{9D8B030D-6E8A-4147-A177-3AD203B41FA5}">
                      <a16:colId xmlns:a16="http://schemas.microsoft.com/office/drawing/2014/main" val="634786737"/>
                    </a:ext>
                  </a:extLst>
                </a:gridCol>
                <a:gridCol w="1110361">
                  <a:extLst>
                    <a:ext uri="{9D8B030D-6E8A-4147-A177-3AD203B41FA5}">
                      <a16:colId xmlns:a16="http://schemas.microsoft.com/office/drawing/2014/main" val="2762721668"/>
                    </a:ext>
                  </a:extLst>
                </a:gridCol>
                <a:gridCol w="1387951">
                  <a:extLst>
                    <a:ext uri="{9D8B030D-6E8A-4147-A177-3AD203B41FA5}">
                      <a16:colId xmlns:a16="http://schemas.microsoft.com/office/drawing/2014/main" val="3084777901"/>
                    </a:ext>
                  </a:extLst>
                </a:gridCol>
                <a:gridCol w="3590165">
                  <a:extLst>
                    <a:ext uri="{9D8B030D-6E8A-4147-A177-3AD203B41FA5}">
                      <a16:colId xmlns:a16="http://schemas.microsoft.com/office/drawing/2014/main" val="2973775372"/>
                    </a:ext>
                  </a:extLst>
                </a:gridCol>
              </a:tblGrid>
              <a:tr h="294260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Configuration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 (s)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LAF MAX (dBA) *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 open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asphalt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area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286782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back ground noise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Before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 Off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448101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 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313340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 Off /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Device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6161145"/>
                  </a:ext>
                </a:extLst>
              </a:tr>
              <a:tr h="2942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 On /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Device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Off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20347141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Microphone : RW700</a:t>
                      </a:r>
                      <a:endParaRPr lang="en-US" sz="1100" b="0" dirty="0" err="1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1 - Engine 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2982561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2 - Engine 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8807646"/>
                  </a:ext>
                </a:extLst>
              </a:tr>
              <a:tr h="2942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3 - Engine 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no correction applied, gap less than 10dBA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366894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Noise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Tonal Sound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Intermittent : 24/min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6698265"/>
                  </a:ext>
                </a:extLst>
              </a:tr>
              <a:tr h="2942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Delta 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2,5s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597131"/>
                  </a:ext>
                </a:extLst>
              </a:tr>
              <a:tr h="294260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Vehicle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Configuration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Duration (s)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LAF MAX (dBA)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Measured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on ISO Track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888301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back ground noise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After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496376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777390"/>
                  </a:ext>
                </a:extLst>
              </a:tr>
              <a:tr h="2942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5179550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fr-FR" sz="1100" dirty="0"/>
                        <a:t>Microphone : RW700</a:t>
                      </a:r>
                      <a:endParaRPr lang="en-US" sz="1100" b="0" dirty="0" err="1">
                        <a:solidFill>
                          <a:schemeClr val="tx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1 - Engine 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445460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2 - Engine 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7597911"/>
                  </a:ext>
                </a:extLst>
              </a:tr>
              <a:tr h="2942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 3 - Engine 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0800114"/>
                  </a:ext>
                </a:extLst>
              </a:tr>
              <a:tr h="28024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Noise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Tonal Sound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Intermittent : 100/min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4022989"/>
                  </a:ext>
                </a:extLst>
              </a:tr>
              <a:tr h="29426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Delta 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SPL @ 1,5m (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height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4710399"/>
                  </a:ext>
                </a:extLst>
              </a:tr>
            </a:tbl>
          </a:graphicData>
        </a:graphic>
      </p:graphicFrame>
      <p:pic>
        <p:nvPicPr>
          <p:cNvPr id="4" name="VW E-Crafter - BT_MAR_3_BT_MAR_S">
            <a:hlinkClick r:id="" action="ppaction://media"/>
            <a:extLst>
              <a:ext uri="{FF2B5EF4-FFF2-40B4-BE49-F238E27FC236}">
                <a16:creationId xmlns:a16="http://schemas.microsoft.com/office/drawing/2014/main" id="{5EBE25BD-0FAF-4C98-9996-F22668647489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421606" y="4730336"/>
            <a:ext cx="609600" cy="609600"/>
          </a:xfrm>
          <a:prstGeom prst="rect">
            <a:avLst/>
          </a:prstGeom>
        </p:spPr>
      </p:pic>
      <p:pic>
        <p:nvPicPr>
          <p:cNvPr id="5" name="Fiat Ducato - BT_MAR_3_BT_MAR_S">
            <a:hlinkClick r:id="" action="ppaction://media"/>
            <a:extLst>
              <a:ext uri="{FF2B5EF4-FFF2-40B4-BE49-F238E27FC236}">
                <a16:creationId xmlns:a16="http://schemas.microsoft.com/office/drawing/2014/main" id="{02091DAB-6EAC-43D5-B8D9-184C1BA1E952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421606" y="1927847"/>
            <a:ext cx="609600" cy="6096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EA4D31D-3A52-48E9-ABEF-1926A28742C9}"/>
              </a:ext>
            </a:extLst>
          </p:cNvPr>
          <p:cNvSpPr/>
          <p:nvPr/>
        </p:nvSpPr>
        <p:spPr>
          <a:xfrm>
            <a:off x="8377646" y="308183"/>
            <a:ext cx="3901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LAFmax</a:t>
            </a:r>
            <a:r>
              <a:rPr lang="en-US" sz="1400" dirty="0"/>
              <a:t> : The maximum level with A-weighted frequency response and Fast time constant. </a:t>
            </a:r>
          </a:p>
        </p:txBody>
      </p:sp>
    </p:spTree>
    <p:extLst>
      <p:ext uri="{BB962C8B-B14F-4D97-AF65-F5344CB8AC3E}">
        <p14:creationId xmlns:p14="http://schemas.microsoft.com/office/powerpoint/2010/main" val="1650064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7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42424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vol="10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122060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Groupe Renault 201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FCC33"/>
      </a:accent1>
      <a:accent2>
        <a:srgbClr val="535659"/>
      </a:accent2>
      <a:accent3>
        <a:srgbClr val="BBBCBC"/>
      </a:accent3>
      <a:accent4>
        <a:srgbClr val="007396"/>
      </a:accent4>
      <a:accent5>
        <a:srgbClr val="43B02A"/>
      </a:accent5>
      <a:accent6>
        <a:srgbClr val="CB333B"/>
      </a:accent6>
      <a:hlink>
        <a:srgbClr val="000000"/>
      </a:hlink>
      <a:folHlink>
        <a:srgbClr val="97999B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 lIns="0" tIns="0" rIns="0" bIns="0"/>
      <a:lstStyle>
        <a:defPPr algn="l"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2019_GR_PowerPoint_Template_V013.pptx" id="{4373C2FC-F800-5041-980F-D1EB168A3CE0}" vid="{2313FDF9-FC2C-FF44-A27C-84ABDDEA3CA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G_GROUPE RENAULT_PowerPoint template_EN_v7</Template>
  <TotalTime>400</TotalTime>
  <Words>389</Words>
  <Application>Microsoft Office PowerPoint</Application>
  <PresentationFormat>Widescreen</PresentationFormat>
  <Paragraphs>125</Paragraphs>
  <Slides>7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Police système</vt:lpstr>
      <vt:lpstr>Wingdings</vt:lpstr>
      <vt:lpstr>Thème Office</vt:lpstr>
      <vt:lpstr>Conception personnalisée</vt:lpstr>
      <vt:lpstr>PowerPoint Presentation</vt:lpstr>
      <vt:lpstr>VeHicle TECHNICAL definition</vt:lpstr>
      <vt:lpstr>VeHicle TECHNICAL definition</vt:lpstr>
      <vt:lpstr>Measurement conditions</vt:lpstr>
      <vt:lpstr>Height Impact on SPL (vehicule 2)</vt:lpstr>
      <vt:lpstr>RESULTS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DE-COURTIVRON Joseph</dc:creator>
  <cp:keywords/>
  <dc:description/>
  <cp:lastModifiedBy>Klopotek Manfred</cp:lastModifiedBy>
  <cp:revision>20</cp:revision>
  <dcterms:created xsi:type="dcterms:W3CDTF">2019-06-25T08:55:13Z</dcterms:created>
  <dcterms:modified xsi:type="dcterms:W3CDTF">2019-06-27T13:21:36Z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7f2ec83-e677-438d-afb7-4c7c0dbc872b_Enabled">
    <vt:lpwstr>True</vt:lpwstr>
  </property>
  <property fmtid="{D5CDD505-2E9C-101B-9397-08002B2CF9AE}" pid="3" name="MSIP_Label_a7f2ec83-e677-438d-afb7-4c7c0dbc872b_SiteId">
    <vt:lpwstr>3bc062e4-ac9d-4c17-b4dd-3aad637ff1ac</vt:lpwstr>
  </property>
  <property fmtid="{D5CDD505-2E9C-101B-9397-08002B2CF9AE}" pid="4" name="MSIP_Label_a7f2ec83-e677-438d-afb7-4c7c0dbc872b_Ref">
    <vt:lpwstr>https://api.informationprotection.azure.com/api/3bc062e4-ac9d-4c17-b4dd-3aad637ff1ac</vt:lpwstr>
  </property>
  <property fmtid="{D5CDD505-2E9C-101B-9397-08002B2CF9AE}" pid="5" name="MSIP_Label_a7f2ec83-e677-438d-afb7-4c7c0dbc872b_Owner">
    <vt:lpwstr>manfred.klopotek@scania.com</vt:lpwstr>
  </property>
  <property fmtid="{D5CDD505-2E9C-101B-9397-08002B2CF9AE}" pid="6" name="MSIP_Label_a7f2ec83-e677-438d-afb7-4c7c0dbc872b_SetDate">
    <vt:lpwstr>2019-06-27T15:21:34.0163040+02:00</vt:lpwstr>
  </property>
  <property fmtid="{D5CDD505-2E9C-101B-9397-08002B2CF9AE}" pid="7" name="MSIP_Label_a7f2ec83-e677-438d-afb7-4c7c0dbc872b_Name">
    <vt:lpwstr>Internal</vt:lpwstr>
  </property>
  <property fmtid="{D5CDD505-2E9C-101B-9397-08002B2CF9AE}" pid="8" name="MSIP_Label_a7f2ec83-e677-438d-afb7-4c7c0dbc872b_Application">
    <vt:lpwstr>Microsoft Azure Information Protection</vt:lpwstr>
  </property>
  <property fmtid="{D5CDD505-2E9C-101B-9397-08002B2CF9AE}" pid="9" name="MSIP_Label_a7f2ec83-e677-438d-afb7-4c7c0dbc872b_Extended_MSFT_Method">
    <vt:lpwstr>Automatic</vt:lpwstr>
  </property>
  <property fmtid="{D5CDD505-2E9C-101B-9397-08002B2CF9AE}" pid="10" name="Sensitivity">
    <vt:lpwstr>Internal</vt:lpwstr>
  </property>
</Properties>
</file>