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50" r:id="rId6"/>
    <p:sldMasterId id="2147483652" r:id="rId7"/>
  </p:sldMasterIdLst>
  <p:notesMasterIdLst>
    <p:notesMasterId r:id="rId14"/>
  </p:notesMasterIdLst>
  <p:handoutMasterIdLst>
    <p:handoutMasterId r:id="rId15"/>
  </p:handoutMasterIdLst>
  <p:sldIdLst>
    <p:sldId id="287" r:id="rId8"/>
    <p:sldId id="281" r:id="rId9"/>
    <p:sldId id="289" r:id="rId10"/>
    <p:sldId id="290" r:id="rId11"/>
    <p:sldId id="291" r:id="rId12"/>
    <p:sldId id="292" r:id="rId13"/>
  </p:sldIdLst>
  <p:sldSz cx="9144000" cy="6858000" type="screen4x3"/>
  <p:notesSz cx="9144000" cy="6858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2">
          <p15:clr>
            <a:srgbClr val="A4A3A4"/>
          </p15:clr>
        </p15:guide>
        <p15:guide id="2" pos="4096">
          <p15:clr>
            <a:srgbClr val="A4A3A4"/>
          </p15:clr>
        </p15:guide>
        <p15:guide id="3" pos="289">
          <p15:clr>
            <a:srgbClr val="A4A3A4"/>
          </p15:clr>
        </p15:guide>
        <p15:guide id="4" pos="1352">
          <p15:clr>
            <a:srgbClr val="A4A3A4"/>
          </p15:clr>
        </p15:guide>
        <p15:guide id="5" pos="2002">
          <p15:clr>
            <a:srgbClr val="A4A3A4"/>
          </p15:clr>
        </p15:guide>
        <p15:guide id="6" pos="2838">
          <p15:clr>
            <a:srgbClr val="A4A3A4"/>
          </p15:clr>
        </p15:guide>
        <p15:guide id="7" pos="3542">
          <p15:clr>
            <a:srgbClr val="A4A3A4"/>
          </p15:clr>
        </p15:guide>
        <p15:guide id="8" pos="1564">
          <p15:clr>
            <a:srgbClr val="A4A3A4"/>
          </p15:clr>
        </p15:guide>
        <p15:guide id="9" pos="17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231E"/>
    <a:srgbClr val="B1452E"/>
    <a:srgbClr val="6E6E6E"/>
    <a:srgbClr val="953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51" autoAdjust="0"/>
  </p:normalViewPr>
  <p:slideViewPr>
    <p:cSldViewPr snapToObjects="1" showGuides="1">
      <p:cViewPr varScale="1">
        <p:scale>
          <a:sx n="64" d="100"/>
          <a:sy n="64" d="100"/>
        </p:scale>
        <p:origin x="1292" y="52"/>
      </p:cViewPr>
      <p:guideLst>
        <p:guide orient="horz" pos="1432"/>
        <p:guide pos="4096"/>
        <p:guide pos="289"/>
        <p:guide pos="1352"/>
        <p:guide pos="2002"/>
        <p:guide pos="2838"/>
        <p:guide pos="3542"/>
        <p:guide pos="1564"/>
        <p:guide pos="17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692D5-9EBB-E847-9931-EF6E16186753}" type="datetime1">
              <a:rPr lang="it-IT" smtClean="0"/>
              <a:pPr/>
              <a:t>29/03/2019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C75B5-60F1-6445-AB72-1F30929110D1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1646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F2FB9-173A-6946-9410-B0C04CCFFB3C}" type="datetime1">
              <a:rPr lang="it-IT" smtClean="0"/>
              <a:pPr/>
              <a:t>29/03/2019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BB44B-55DC-D44A-B854-7BA97431354A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82071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112416" y="2294992"/>
            <a:ext cx="6708056" cy="615552"/>
          </a:xfrm>
          <a:prstGeom prst="rect">
            <a:avLst/>
          </a:prstGeom>
        </p:spPr>
        <p:txBody>
          <a:bodyPr lIns="0" bIns="0"/>
          <a:lstStyle>
            <a:lvl1pPr>
              <a:defRPr>
                <a:solidFill>
                  <a:srgbClr val="C3231E"/>
                </a:solidFill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112416" y="2930058"/>
            <a:ext cx="6708056" cy="345637"/>
          </a:xfrm>
          <a:prstGeom prst="rect">
            <a:avLst/>
          </a:prstGeom>
        </p:spPr>
        <p:txBody>
          <a:bodyPr lIns="0" rIns="0" bIns="0" anchor="t"/>
          <a:lstStyle>
            <a:lvl1pPr marL="0" indent="0" algn="l">
              <a:buNone/>
              <a:defRPr>
                <a:solidFill>
                  <a:srgbClr val="6E6E6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Possible subtitle of the presentation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12416" y="4725144"/>
            <a:ext cx="2362200" cy="4572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en-US" noProof="0"/>
              <a:t>Name and title 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4" hasCustomPrompt="1"/>
          </p:nvPr>
        </p:nvSpPr>
        <p:spPr>
          <a:xfrm>
            <a:off x="2112962" y="5311357"/>
            <a:ext cx="2361653" cy="344806"/>
          </a:xfrm>
          <a:prstGeom prst="rect">
            <a:avLst/>
          </a:prstGeom>
        </p:spPr>
        <p:txBody>
          <a:bodyPr vert="horz" lIns="0" rIns="0"/>
          <a:lstStyle>
            <a:lvl1pPr>
              <a:defRPr>
                <a:solidFill>
                  <a:srgbClr val="C3231E"/>
                </a:solidFill>
              </a:defRPr>
            </a:lvl1pPr>
            <a:lvl2pPr>
              <a:defRPr>
                <a:solidFill>
                  <a:srgbClr val="C3231E"/>
                </a:solidFill>
              </a:defRPr>
            </a:lvl2pPr>
            <a:lvl3pPr>
              <a:defRPr>
                <a:solidFill>
                  <a:srgbClr val="C3231E"/>
                </a:solidFill>
              </a:defRPr>
            </a:lvl3pPr>
            <a:lvl4pPr>
              <a:defRPr>
                <a:solidFill>
                  <a:srgbClr val="C3231E"/>
                </a:solidFill>
              </a:defRPr>
            </a:lvl4pPr>
            <a:lvl5pPr>
              <a:defRPr>
                <a:solidFill>
                  <a:srgbClr val="C3231E"/>
                </a:solidFill>
              </a:defRPr>
            </a:lvl5pPr>
          </a:lstStyle>
          <a:p>
            <a:pPr lvl="0"/>
            <a:r>
              <a:rPr lang="en-US" noProof="0"/>
              <a:t>City, Nation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6" hasCustomPrompt="1"/>
          </p:nvPr>
        </p:nvSpPr>
        <p:spPr>
          <a:xfrm>
            <a:off x="2131200" y="5943600"/>
            <a:ext cx="7031037" cy="288000"/>
          </a:xfrm>
          <a:prstGeom prst="rect">
            <a:avLst/>
          </a:prstGeom>
        </p:spPr>
        <p:txBody>
          <a:bodyPr vert="horz" wrap="none" lIns="0" tIns="0" rIns="0" bIns="0" anchor="ctr" anchorCtr="0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00"/>
            </a:lvl1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noProof="0"/>
              <a:t>Contains confidential proprietary and trade secrets information of CNH Industrial. Any use of this work without express written consent is strictly prohibited.</a:t>
            </a:r>
          </a:p>
          <a:p>
            <a:pPr lvl="0"/>
            <a:endParaRPr lang="en-US" noProof="0"/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17" hasCustomPrompt="1"/>
          </p:nvPr>
        </p:nvSpPr>
        <p:spPr>
          <a:xfrm>
            <a:off x="2112962" y="5689600"/>
            <a:ext cx="2361653" cy="2286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solidFill>
                  <a:srgbClr val="6E6E6E"/>
                </a:solidFill>
              </a:defRPr>
            </a:lvl1pPr>
          </a:lstStyle>
          <a:p>
            <a:r>
              <a:rPr lang="en-US" sz="1200" noProof="0">
                <a:solidFill>
                  <a:srgbClr val="6E6E6E"/>
                </a:solidFill>
                <a:latin typeface="Arial"/>
                <a:cs typeface="Arial"/>
              </a:rPr>
              <a:t>October 25th, 2013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VIDER 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 userDrawn="1"/>
        </p:nvSpPr>
        <p:spPr>
          <a:xfrm>
            <a:off x="1524000" y="2273300"/>
            <a:ext cx="6856412" cy="990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Backup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140290"/>
            <a:ext cx="8291264" cy="4235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200" b="1"/>
            </a:lvl1pPr>
          </a:lstStyle>
          <a:p>
            <a:r>
              <a:rPr lang="it-IT" dirty="0"/>
              <a:t>Title lorem ipsum dolor sit amet</a:t>
            </a:r>
          </a:p>
        </p:txBody>
      </p:sp>
      <p:cxnSp>
        <p:nvCxnSpPr>
          <p:cNvPr id="15" name="Connettore 1 14"/>
          <p:cNvCxnSpPr/>
          <p:nvPr userDrawn="1"/>
        </p:nvCxnSpPr>
        <p:spPr>
          <a:xfrm>
            <a:off x="0" y="936091"/>
            <a:ext cx="1439664" cy="0"/>
          </a:xfrm>
          <a:prstGeom prst="line">
            <a:avLst/>
          </a:prstGeom>
          <a:ln w="3175" cap="flat" cmpd="sng" algn="ctr">
            <a:solidFill>
              <a:srgbClr val="C3231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63877"/>
            <a:ext cx="8291264" cy="3448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it-IT" dirty="0"/>
              <a:t>Subtitle lorem ipsum dolor sit amet</a:t>
            </a:r>
          </a:p>
        </p:txBody>
      </p:sp>
      <p:sp>
        <p:nvSpPr>
          <p:cNvPr id="13" name="Segnaposto contenuto 2"/>
          <p:cNvSpPr>
            <a:spLocks noGrp="1"/>
          </p:cNvSpPr>
          <p:nvPr>
            <p:ph idx="12" hasCustomPrompt="1"/>
          </p:nvPr>
        </p:nvSpPr>
        <p:spPr>
          <a:xfrm>
            <a:off x="457200" y="1600201"/>
            <a:ext cx="4042792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Wingdings" charset="2"/>
              <a:buChar char="§"/>
              <a:defRPr sz="1800" baseline="0">
                <a:solidFill>
                  <a:srgbClr val="000000"/>
                </a:solidFill>
              </a:defRPr>
            </a:lvl1pPr>
            <a:lvl2pPr marL="742950" indent="-285750">
              <a:buSzPct val="120000"/>
              <a:buFont typeface="Arial"/>
              <a:buChar char="•"/>
              <a:defRPr sz="1600">
                <a:solidFill>
                  <a:srgbClr val="000000"/>
                </a:solidFill>
              </a:defRPr>
            </a:lvl2pPr>
            <a:lvl3pPr marL="1200150" indent="-285750">
              <a:buSzPct val="80000"/>
              <a:buFont typeface="Wingdings" charset="2"/>
              <a:buChar char="ü"/>
              <a:defRPr sz="1400">
                <a:solidFill>
                  <a:srgbClr val="000000"/>
                </a:solidFill>
              </a:defRPr>
            </a:lvl3pPr>
            <a:lvl4pPr marL="1543050" indent="-171450">
              <a:buSzPct val="80000"/>
              <a:buFont typeface="Courier New"/>
              <a:buChar char="o"/>
              <a:defRPr sz="1200">
                <a:solidFill>
                  <a:srgbClr val="000000"/>
                </a:solidFill>
              </a:defRPr>
            </a:lvl4pPr>
            <a:lvl5pPr marL="2000250" indent="-171450">
              <a:buSzPct val="80000"/>
              <a:buFont typeface="Wingdings" charset="2"/>
              <a:buChar char="²"/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it-IT" dirty="0"/>
              <a:t>Text lorem ipsum dolor sit amet, consectetuer adipiscing elit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</a:p>
        </p:txBody>
      </p:sp>
      <p:sp>
        <p:nvSpPr>
          <p:cNvPr id="14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4682067" y="1600201"/>
            <a:ext cx="4042792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Wingdings" charset="2"/>
              <a:buChar char="§"/>
              <a:defRPr sz="1800" baseline="0">
                <a:solidFill>
                  <a:srgbClr val="000000"/>
                </a:solidFill>
              </a:defRPr>
            </a:lvl1pPr>
            <a:lvl2pPr marL="742950" indent="-285750">
              <a:buSzPct val="120000"/>
              <a:buFont typeface="Arial"/>
              <a:buChar char="•"/>
              <a:defRPr sz="1600">
                <a:solidFill>
                  <a:srgbClr val="000000"/>
                </a:solidFill>
              </a:defRPr>
            </a:lvl2pPr>
            <a:lvl3pPr marL="1200150" indent="-285750">
              <a:buSzPct val="80000"/>
              <a:buFont typeface="Wingdings" charset="2"/>
              <a:buChar char="ü"/>
              <a:defRPr sz="1400">
                <a:solidFill>
                  <a:srgbClr val="000000"/>
                </a:solidFill>
              </a:defRPr>
            </a:lvl3pPr>
            <a:lvl4pPr marL="1543050" indent="-171450">
              <a:buSzPct val="80000"/>
              <a:buFont typeface="Courier New"/>
              <a:buChar char="o"/>
              <a:defRPr sz="1200">
                <a:solidFill>
                  <a:srgbClr val="000000"/>
                </a:solidFill>
              </a:defRPr>
            </a:lvl4pPr>
            <a:lvl5pPr marL="2000250" indent="-171450">
              <a:buSzPct val="80000"/>
              <a:buFont typeface="Wingdings" charset="2"/>
              <a:buChar char="²"/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it-IT" dirty="0"/>
              <a:t>Text </a:t>
            </a:r>
            <a:r>
              <a:t>Lorem ipsum dolor sit amet, consectetuer adipiscing elit</a:t>
            </a:r>
            <a:endParaRPr lang="it-IT" dirty="0"/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91264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Wingdings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buSzPct val="120000"/>
              <a:buFont typeface="Arial"/>
              <a:buChar char="•"/>
              <a:defRPr sz="1600">
                <a:solidFill>
                  <a:srgbClr val="000000"/>
                </a:solidFill>
              </a:defRPr>
            </a:lvl2pPr>
            <a:lvl3pPr marL="1200150" indent="-285750">
              <a:buSzPct val="80000"/>
              <a:buFont typeface="Wingdings" charset="2"/>
              <a:buChar char="ü"/>
              <a:defRPr sz="1400">
                <a:solidFill>
                  <a:srgbClr val="000000"/>
                </a:solidFill>
              </a:defRPr>
            </a:lvl3pPr>
            <a:lvl4pPr marL="1543050" indent="-171450">
              <a:buSzPct val="80000"/>
              <a:buFont typeface="Courier New"/>
              <a:buChar char="o"/>
              <a:defRPr sz="1200">
                <a:solidFill>
                  <a:srgbClr val="000000"/>
                </a:solidFill>
              </a:defRPr>
            </a:lvl4pPr>
            <a:lvl5pPr marL="2000250" indent="-171450">
              <a:buSzPct val="80000"/>
              <a:buFont typeface="Wingdings" charset="2"/>
              <a:buChar char="²"/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it-IT" dirty="0"/>
              <a:t>Text </a:t>
            </a:r>
            <a:r>
              <a:t>Lorem ipsum dolor sit amet, consectetuer adipiscing elit</a:t>
            </a:r>
            <a:endParaRPr lang="it-IT" dirty="0"/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</a:p>
        </p:txBody>
      </p:sp>
      <p:cxnSp>
        <p:nvCxnSpPr>
          <p:cNvPr id="14" name="Connettore 1 13"/>
          <p:cNvCxnSpPr/>
          <p:nvPr userDrawn="1"/>
        </p:nvCxnSpPr>
        <p:spPr>
          <a:xfrm>
            <a:off x="0" y="936091"/>
            <a:ext cx="1439664" cy="0"/>
          </a:xfrm>
          <a:prstGeom prst="line">
            <a:avLst/>
          </a:prstGeom>
          <a:ln w="3175" cap="flat" cmpd="sng" algn="ctr">
            <a:solidFill>
              <a:srgbClr val="C3231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140290"/>
            <a:ext cx="8291264" cy="4235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200" b="1"/>
            </a:lvl1pPr>
          </a:lstStyle>
          <a:p>
            <a:r>
              <a:rPr lang="it-IT" dirty="0"/>
              <a:t>Title lorem ipsum dolor sit amet</a:t>
            </a: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63877"/>
            <a:ext cx="8291264" cy="3448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it-IT" dirty="0"/>
              <a:t>Subtitle lorem ipsum dolor sit amet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ttore 1 12"/>
          <p:cNvCxnSpPr/>
          <p:nvPr userDrawn="1"/>
        </p:nvCxnSpPr>
        <p:spPr>
          <a:xfrm>
            <a:off x="0" y="936091"/>
            <a:ext cx="1439664" cy="0"/>
          </a:xfrm>
          <a:prstGeom prst="line">
            <a:avLst/>
          </a:prstGeom>
          <a:ln w="3175" cap="flat" cmpd="sng" algn="ctr">
            <a:solidFill>
              <a:srgbClr val="C3231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140290"/>
            <a:ext cx="8291264" cy="4235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200" b="1"/>
            </a:lvl1pPr>
          </a:lstStyle>
          <a:p>
            <a:r>
              <a:rPr lang="it-IT" dirty="0"/>
              <a:t>Title lorem ipsum dolor sit amet</a:t>
            </a:r>
          </a:p>
        </p:txBody>
      </p:sp>
      <p:sp>
        <p:nvSpPr>
          <p:cNvPr id="8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63877"/>
            <a:ext cx="8291264" cy="3448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it-IT" dirty="0"/>
              <a:t>Subtitle lorem ipsum dolor sit amet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2" y="1600200"/>
            <a:ext cx="3505198" cy="45259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cxnSp>
        <p:nvCxnSpPr>
          <p:cNvPr id="13" name="Connettore 1 12"/>
          <p:cNvCxnSpPr/>
          <p:nvPr userDrawn="1"/>
        </p:nvCxnSpPr>
        <p:spPr>
          <a:xfrm>
            <a:off x="0" y="936091"/>
            <a:ext cx="1439664" cy="0"/>
          </a:xfrm>
          <a:prstGeom prst="line">
            <a:avLst/>
          </a:prstGeom>
          <a:ln w="3175" cap="flat" cmpd="sng" algn="ctr">
            <a:solidFill>
              <a:srgbClr val="C3231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4139953" y="1600201"/>
            <a:ext cx="4584907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Wingdings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buSzPct val="120000"/>
              <a:buFont typeface="Arial"/>
              <a:buChar char="•"/>
              <a:defRPr sz="1600" baseline="0">
                <a:solidFill>
                  <a:srgbClr val="000000"/>
                </a:solidFill>
              </a:defRPr>
            </a:lvl2pPr>
            <a:lvl3pPr marL="1200150" indent="-285750">
              <a:buSzPct val="80000"/>
              <a:buFont typeface="Wingdings" charset="2"/>
              <a:buChar char="ü"/>
              <a:defRPr sz="1400" baseline="0">
                <a:solidFill>
                  <a:srgbClr val="000000"/>
                </a:solidFill>
              </a:defRPr>
            </a:lvl3pPr>
            <a:lvl4pPr marL="1543050" indent="-171450">
              <a:buSzPct val="80000"/>
              <a:buFont typeface="Courier New"/>
              <a:buChar char="o"/>
              <a:defRPr sz="1200">
                <a:solidFill>
                  <a:srgbClr val="000000"/>
                </a:solidFill>
              </a:defRPr>
            </a:lvl4pPr>
            <a:lvl5pPr marL="2000250" indent="-171450">
              <a:buSzPct val="80000"/>
              <a:buFont typeface="Wingdings" charset="2"/>
              <a:buChar char="²"/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it-IT" dirty="0"/>
              <a:t>Text </a:t>
            </a:r>
            <a:r>
              <a:t>Lorem ipsum dolor sit amet, consectetuer adipiscing elit</a:t>
            </a:r>
            <a:endParaRPr lang="it-IT" dirty="0"/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140290"/>
            <a:ext cx="8291264" cy="4235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200" b="1"/>
            </a:lvl1pPr>
          </a:lstStyle>
          <a:p>
            <a:r>
              <a:rPr lang="it-IT" dirty="0"/>
              <a:t>Title lorem ipsum dolor sit amet</a:t>
            </a:r>
          </a:p>
        </p:txBody>
      </p:sp>
      <p:sp>
        <p:nvSpPr>
          <p:cNvPr id="11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63877"/>
            <a:ext cx="8291264" cy="3448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it-IT" dirty="0"/>
              <a:t>Subtitle lorem ipsum dolor sit amet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 flipV="1">
            <a:off x="457200" y="1600201"/>
            <a:ext cx="8404274" cy="4525963"/>
          </a:xfrm>
          <a:prstGeom prst="rect">
            <a:avLst/>
          </a:prstGeom>
        </p:spPr>
        <p:txBody>
          <a:bodyPr vert="eaVert" lIns="0" tIns="0" rIns="0" bIns="0"/>
          <a:lstStyle>
            <a:lvl1pPr marL="342900" indent="-342900">
              <a:buFont typeface="Wingdings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buSzPct val="120000"/>
              <a:buFont typeface="Arial"/>
              <a:buChar char="•"/>
              <a:defRPr sz="1600">
                <a:solidFill>
                  <a:srgbClr val="000000"/>
                </a:solidFill>
              </a:defRPr>
            </a:lvl2pPr>
            <a:lvl3pPr marL="1200150" indent="-285750">
              <a:buSzPct val="80000"/>
              <a:buFont typeface="Wingdings" charset="2"/>
              <a:buChar char="ü"/>
              <a:defRPr sz="1400">
                <a:solidFill>
                  <a:srgbClr val="000000"/>
                </a:solidFill>
              </a:defRPr>
            </a:lvl3pPr>
            <a:lvl4pPr marL="1657350" indent="-285750">
              <a:buSzPct val="80000"/>
              <a:buFont typeface="Courier New"/>
              <a:buChar char="o"/>
              <a:defRPr sz="1200">
                <a:solidFill>
                  <a:srgbClr val="000000"/>
                </a:solidFill>
              </a:defRPr>
            </a:lvl4pPr>
            <a:lvl5pPr marL="2114550" indent="-285750">
              <a:buSzPct val="80000"/>
              <a:buFont typeface="Wingdings" charset="2"/>
              <a:buChar char="²"/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it-IT" dirty="0"/>
              <a:t>Text </a:t>
            </a:r>
            <a:r>
              <a:t>Lorem ipsum dolor sit amet, consectetuer adipiscing elit</a:t>
            </a:r>
            <a:endParaRPr lang="it-IT" dirty="0"/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</a:p>
        </p:txBody>
      </p:sp>
      <p:cxnSp>
        <p:nvCxnSpPr>
          <p:cNvPr id="14" name="Connettore 1 13"/>
          <p:cNvCxnSpPr/>
          <p:nvPr userDrawn="1"/>
        </p:nvCxnSpPr>
        <p:spPr>
          <a:xfrm>
            <a:off x="0" y="936091"/>
            <a:ext cx="1439664" cy="0"/>
          </a:xfrm>
          <a:prstGeom prst="line">
            <a:avLst/>
          </a:prstGeom>
          <a:ln w="3175" cap="flat" cmpd="sng" algn="ctr">
            <a:solidFill>
              <a:srgbClr val="C3231E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388424" y="6354000"/>
            <a:ext cx="457200" cy="288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04F2263D-2B56-3241-AE08-5B72161B433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140290"/>
            <a:ext cx="8291264" cy="42358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200" b="1"/>
            </a:lvl1pPr>
          </a:lstStyle>
          <a:p>
            <a:r>
              <a:rPr lang="it-IT" dirty="0"/>
              <a:t>Title lorem ipsum dolor sit amet</a:t>
            </a:r>
          </a:p>
        </p:txBody>
      </p:sp>
      <p:sp>
        <p:nvSpPr>
          <p:cNvPr id="9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63877"/>
            <a:ext cx="8291264" cy="3448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600">
                <a:solidFill>
                  <a:srgbClr val="6E6E6E"/>
                </a:solidFill>
              </a:defRPr>
            </a:lvl1pPr>
          </a:lstStyle>
          <a:p>
            <a:pPr lvl="0"/>
            <a:r>
              <a:rPr lang="it-IT" dirty="0"/>
              <a:t>Subtitle lorem ipsum dolor sit amet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theme" Target="../theme/them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AW_CNH_Industrial_Color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9310" y="395622"/>
            <a:ext cx="1705493" cy="107988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 rotWithShape="1">
          <a:blip r:embed="rId4"/>
          <a:srcRect l="1050" r="10535" b="15579"/>
          <a:stretch/>
        </p:blipFill>
        <p:spPr>
          <a:xfrm>
            <a:off x="-5479" y="2819400"/>
            <a:ext cx="9144000" cy="4072608"/>
          </a:xfrm>
          <a:prstGeom prst="rect">
            <a:avLst/>
          </a:prstGeom>
        </p:spPr>
      </p:pic>
      <p:sp>
        <p:nvSpPr>
          <p:cNvPr id="4" name="Rettangolo 3"/>
          <p:cNvSpPr/>
          <p:nvPr userDrawn="1"/>
        </p:nvSpPr>
        <p:spPr>
          <a:xfrm>
            <a:off x="-5479" y="5989310"/>
            <a:ext cx="9149479" cy="216000"/>
          </a:xfrm>
          <a:prstGeom prst="rect">
            <a:avLst/>
          </a:prstGeom>
          <a:solidFill>
            <a:srgbClr val="C323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12_F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85150" y="6453514"/>
            <a:ext cx="650694" cy="184887"/>
          </a:xfrm>
          <a:prstGeom prst="rect">
            <a:avLst/>
          </a:prstGeom>
        </p:spPr>
      </p:pic>
      <p:pic>
        <p:nvPicPr>
          <p:cNvPr id="7" name="Immagine 6" descr="10_Magirus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508369" y="6440608"/>
            <a:ext cx="886451" cy="147742"/>
          </a:xfrm>
          <a:prstGeom prst="rect">
            <a:avLst/>
          </a:prstGeom>
        </p:spPr>
      </p:pic>
      <p:pic>
        <p:nvPicPr>
          <p:cNvPr id="8" name="Immagine 7" descr="09_Heuliez_Bus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975350" y="6445305"/>
            <a:ext cx="351728" cy="260295"/>
          </a:xfrm>
          <a:prstGeom prst="rect">
            <a:avLst/>
          </a:prstGeom>
        </p:spPr>
      </p:pic>
      <p:pic>
        <p:nvPicPr>
          <p:cNvPr id="9" name="Immagine 8" descr="08_Iveco_Bus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337822" y="6479136"/>
            <a:ext cx="439659" cy="169563"/>
          </a:xfrm>
          <a:prstGeom prst="rect">
            <a:avLst/>
          </a:prstGeom>
        </p:spPr>
      </p:pic>
      <p:pic>
        <p:nvPicPr>
          <p:cNvPr id="10" name="Immagine 9" descr="07_Iveco Astra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697491" y="6480144"/>
            <a:ext cx="439659" cy="171721"/>
          </a:xfrm>
          <a:prstGeom prst="rect">
            <a:avLst/>
          </a:prstGeom>
        </p:spPr>
      </p:pic>
      <p:pic>
        <p:nvPicPr>
          <p:cNvPr id="11" name="Immagine 10" descr="06_Iveco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965600" y="6480144"/>
            <a:ext cx="521729" cy="108206"/>
          </a:xfrm>
          <a:prstGeom prst="rect">
            <a:avLst/>
          </a:prstGeom>
        </p:spPr>
      </p:pic>
      <p:pic>
        <p:nvPicPr>
          <p:cNvPr id="12" name="Immagine 11" descr="03_Case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787466" y="6475775"/>
            <a:ext cx="463108" cy="150425"/>
          </a:xfrm>
          <a:prstGeom prst="rect">
            <a:avLst/>
          </a:prstGeom>
        </p:spPr>
      </p:pic>
      <p:pic>
        <p:nvPicPr>
          <p:cNvPr id="16" name="Immagine 15" descr="NHCE_LOGO_3D_RGB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226795" y="6463055"/>
            <a:ext cx="533867" cy="176176"/>
          </a:xfrm>
          <a:prstGeom prst="rect">
            <a:avLst/>
          </a:prstGeom>
        </p:spPr>
      </p:pic>
      <p:pic>
        <p:nvPicPr>
          <p:cNvPr id="17" name="Immagine 16" descr="NHAG_LOGO_3D_RGB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460426" y="6461111"/>
            <a:ext cx="537244" cy="177290"/>
          </a:xfrm>
          <a:prstGeom prst="rect">
            <a:avLst/>
          </a:prstGeom>
        </p:spPr>
      </p:pic>
      <p:pic>
        <p:nvPicPr>
          <p:cNvPr id="19" name="Immagine 18" descr="02_Steyr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18628" y="6498700"/>
            <a:ext cx="488640" cy="130700"/>
          </a:xfrm>
          <a:prstGeom prst="rect">
            <a:avLst/>
          </a:prstGeom>
        </p:spPr>
      </p:pic>
      <p:pic>
        <p:nvPicPr>
          <p:cNvPr id="33" name="Immagine 32" descr="12_Iveco_Defence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564761" y="6483350"/>
            <a:ext cx="439659" cy="137644"/>
          </a:xfrm>
          <a:prstGeom prst="rect">
            <a:avLst/>
          </a:prstGeom>
        </p:spPr>
      </p:pic>
      <p:pic>
        <p:nvPicPr>
          <p:cNvPr id="20" name="Immagine 19" descr="01_CASE_IH_new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13262" y="6460082"/>
            <a:ext cx="596588" cy="178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1200" kern="1200">
          <a:solidFill>
            <a:srgbClr val="FFFFFF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None/>
        <a:defRPr sz="1200" kern="1200">
          <a:solidFill>
            <a:srgbClr val="FFFFFF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None/>
        <a:defRPr sz="1200" kern="1200">
          <a:solidFill>
            <a:srgbClr val="FFFFFF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rgbClr val="FFFFFF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rgbClr val="FFFFFF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 userDrawn="1"/>
        </p:nvSpPr>
        <p:spPr>
          <a:xfrm>
            <a:off x="1456937" y="6397560"/>
            <a:ext cx="7692543" cy="216000"/>
          </a:xfrm>
          <a:prstGeom prst="rect">
            <a:avLst/>
          </a:prstGeom>
          <a:solidFill>
            <a:srgbClr val="C323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3429000" y="6354000"/>
            <a:ext cx="4648200" cy="288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900" b="0" noProof="0" dirty="0">
                <a:solidFill>
                  <a:srgbClr val="FFFFFF"/>
                </a:solidFill>
              </a:rPr>
              <a:t>Footer</a:t>
            </a:r>
          </a:p>
        </p:txBody>
      </p:sp>
      <p:sp>
        <p:nvSpPr>
          <p:cNvPr id="13" name="CasellaDiTesto 12"/>
          <p:cNvSpPr txBox="1"/>
          <p:nvPr userDrawn="1"/>
        </p:nvSpPr>
        <p:spPr>
          <a:xfrm>
            <a:off x="1647825" y="6354000"/>
            <a:ext cx="1530350" cy="288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it-IT" sz="900" b="0" dirty="0">
                <a:solidFill>
                  <a:srgbClr val="FFFFFF"/>
                </a:solidFill>
              </a:rPr>
              <a:t>October 25th, 2013</a:t>
            </a:r>
          </a:p>
        </p:txBody>
      </p:sp>
      <p:pic>
        <p:nvPicPr>
          <p:cNvPr id="7" name="Immagine 6" descr="AW_CNH_Industrial_Color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800" y="6307189"/>
            <a:ext cx="579490" cy="366923"/>
          </a:xfrm>
          <a:prstGeom prst="rect">
            <a:avLst/>
          </a:prstGeom>
        </p:spPr>
      </p:pic>
      <p:sp>
        <p:nvSpPr>
          <p:cNvPr id="8" name="Rettangolo 7"/>
          <p:cNvSpPr/>
          <p:nvPr userDrawn="1"/>
        </p:nvSpPr>
        <p:spPr>
          <a:xfrm flipV="1">
            <a:off x="1456936" y="2286000"/>
            <a:ext cx="7687063" cy="838200"/>
          </a:xfrm>
          <a:prstGeom prst="rect">
            <a:avLst/>
          </a:prstGeom>
          <a:solidFill>
            <a:srgbClr val="C3231E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C3231E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None/>
        <a:defRPr sz="900" kern="1200">
          <a:solidFill>
            <a:srgbClr val="FFFFFF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 userDrawn="1"/>
        </p:nvSpPr>
        <p:spPr>
          <a:xfrm>
            <a:off x="1456937" y="6397560"/>
            <a:ext cx="7692543" cy="216000"/>
          </a:xfrm>
          <a:prstGeom prst="rect">
            <a:avLst/>
          </a:prstGeom>
          <a:solidFill>
            <a:srgbClr val="C323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AW_CNH_Industrial_Color_RGB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31800" y="6307189"/>
            <a:ext cx="579490" cy="366923"/>
          </a:xfrm>
          <a:prstGeom prst="rect">
            <a:avLst/>
          </a:prstGeom>
        </p:spPr>
      </p:pic>
      <p:sp>
        <p:nvSpPr>
          <p:cNvPr id="10" name="CasellaDiTesto 9"/>
          <p:cNvSpPr txBox="1"/>
          <p:nvPr userDrawn="1"/>
        </p:nvSpPr>
        <p:spPr>
          <a:xfrm>
            <a:off x="3429000" y="6354000"/>
            <a:ext cx="4648200" cy="288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r>
              <a:rPr lang="en-US" sz="900" b="0" noProof="0">
                <a:solidFill>
                  <a:srgbClr val="FFFFFF"/>
                </a:solidFill>
              </a:rPr>
              <a:t>Footer</a:t>
            </a: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1647825" y="6354000"/>
            <a:ext cx="1530350" cy="288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it-IT" sz="900" b="0" dirty="0">
                <a:solidFill>
                  <a:srgbClr val="FFFFFF"/>
                </a:solidFill>
              </a:rPr>
              <a:t>October 25th,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C3231E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None/>
        <a:defRPr sz="900" kern="1200">
          <a:solidFill>
            <a:srgbClr val="FFFFFF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Clr>
          <a:srgbClr val="C3231E"/>
        </a:buClr>
        <a:buFont typeface="Wingdings" charset="2"/>
        <a:buChar char="§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 err="1"/>
              <a:t>Prepared</a:t>
            </a:r>
            <a:r>
              <a:rPr lang="it-IT" dirty="0"/>
              <a:t> by CEMA PT23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it-IT" dirty="0" err="1"/>
              <a:t>Belgium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/>
              <a:t>Contains confidential proprietary and trade secrets information of CNH Industrial. Any use of this work without express written consent is strictly prohibited.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it-IT" dirty="0"/>
              <a:t>March 2019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D3E283C-1F59-4EEB-99DA-DCCB52D47B85}"/>
              </a:ext>
            </a:extLst>
          </p:cNvPr>
          <p:cNvSpPr txBox="1"/>
          <p:nvPr/>
        </p:nvSpPr>
        <p:spPr>
          <a:xfrm>
            <a:off x="6542505" y="430953"/>
            <a:ext cx="1557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SLR-29-09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r>
              <a:rPr lang="it-IT" dirty="0"/>
              <a:t>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2"/>
          </p:nvPr>
        </p:nvSpPr>
        <p:spPr>
          <a:xfrm>
            <a:off x="457200" y="1600201"/>
            <a:ext cx="8077200" cy="4525963"/>
          </a:xfrm>
        </p:spPr>
        <p:txBody>
          <a:bodyPr/>
          <a:lstStyle/>
          <a:p>
            <a:pPr marL="0" indent="0">
              <a:buNone/>
            </a:pPr>
            <a:r>
              <a:rPr lang="it-IT" dirty="0" err="1"/>
              <a:t>Reasons</a:t>
            </a:r>
            <a:r>
              <a:rPr lang="it-IT" dirty="0"/>
              <a:t> for the </a:t>
            </a:r>
            <a:r>
              <a:rPr lang="it-IT" dirty="0" err="1"/>
              <a:t>amendment</a:t>
            </a:r>
            <a:r>
              <a:rPr lang="it-IT" dirty="0"/>
              <a:t>:</a:t>
            </a:r>
          </a:p>
          <a:p>
            <a:pPr marL="0" indent="0">
              <a:buNone/>
            </a:pP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Alignment</a:t>
            </a:r>
            <a:r>
              <a:rPr lang="it-IT" dirty="0"/>
              <a:t> with the </a:t>
            </a:r>
            <a:r>
              <a:rPr lang="it-IT" dirty="0" err="1"/>
              <a:t>present</a:t>
            </a:r>
            <a:r>
              <a:rPr lang="it-IT" dirty="0"/>
              <a:t> </a:t>
            </a:r>
            <a:r>
              <a:rPr lang="it-IT" dirty="0" err="1"/>
              <a:t>requirements</a:t>
            </a:r>
            <a:r>
              <a:rPr lang="it-IT" dirty="0"/>
              <a:t> of </a:t>
            </a:r>
            <a:r>
              <a:rPr lang="it-IT" dirty="0" err="1"/>
              <a:t>Annex</a:t>
            </a:r>
            <a:r>
              <a:rPr lang="it-IT" dirty="0"/>
              <a:t> XII to (EU) 2015/208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Replace</a:t>
            </a:r>
            <a:r>
              <a:rPr lang="it-IT" dirty="0"/>
              <a:t> </a:t>
            </a:r>
            <a:r>
              <a:rPr lang="it-IT" dirty="0" err="1"/>
              <a:t>content</a:t>
            </a:r>
            <a:r>
              <a:rPr lang="it-IT" dirty="0"/>
              <a:t> of </a:t>
            </a:r>
            <a:r>
              <a:rPr lang="it-IT" dirty="0" err="1"/>
              <a:t>Annex</a:t>
            </a:r>
            <a:r>
              <a:rPr lang="it-IT" dirty="0"/>
              <a:t> XII with a </a:t>
            </a:r>
            <a:r>
              <a:rPr lang="it-IT" dirty="0" err="1"/>
              <a:t>reference</a:t>
            </a:r>
            <a:r>
              <a:rPr lang="it-IT" dirty="0"/>
              <a:t> to UNECE R86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Some </a:t>
            </a:r>
            <a:r>
              <a:rPr lang="it-IT" dirty="0" err="1"/>
              <a:t>editorial</a:t>
            </a:r>
            <a:r>
              <a:rPr lang="it-IT" dirty="0"/>
              <a:t> </a:t>
            </a:r>
            <a:r>
              <a:rPr lang="it-IT" dirty="0" err="1"/>
              <a:t>errors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be </a:t>
            </a:r>
            <a:r>
              <a:rPr lang="it-IT" dirty="0" err="1"/>
              <a:t>corrected</a:t>
            </a:r>
            <a:endParaRPr lang="it-IT" dirty="0"/>
          </a:p>
          <a:p>
            <a:pPr>
              <a:buFont typeface="Arial" panose="020B0604020202020204" pitchFamily="34" charset="0"/>
              <a:buChar char="•"/>
            </a:pPr>
            <a:r>
              <a:rPr lang="it-IT" dirty="0"/>
              <a:t>Special </a:t>
            </a:r>
            <a:r>
              <a:rPr lang="it-IT" dirty="0" err="1"/>
              <a:t>dimensional</a:t>
            </a:r>
            <a:r>
              <a:rPr lang="it-IT" dirty="0"/>
              <a:t> </a:t>
            </a:r>
            <a:r>
              <a:rPr lang="it-IT" dirty="0" err="1"/>
              <a:t>requirements</a:t>
            </a:r>
            <a:r>
              <a:rPr lang="it-IT" dirty="0"/>
              <a:t> for </a:t>
            </a:r>
            <a:r>
              <a:rPr lang="it-IT" dirty="0" err="1"/>
              <a:t>agricultural</a:t>
            </a:r>
            <a:r>
              <a:rPr lang="it-IT" dirty="0"/>
              <a:t> </a:t>
            </a:r>
            <a:r>
              <a:rPr lang="it-IT" dirty="0" err="1"/>
              <a:t>vehicles</a:t>
            </a:r>
            <a:r>
              <a:rPr lang="it-IT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 err="1"/>
              <a:t>Wider</a:t>
            </a:r>
            <a:r>
              <a:rPr lang="it-IT" dirty="0"/>
              <a:t> </a:t>
            </a:r>
            <a:r>
              <a:rPr lang="it-IT" dirty="0" err="1"/>
              <a:t>choice</a:t>
            </a:r>
            <a:r>
              <a:rPr lang="it-IT" dirty="0"/>
              <a:t> for the </a:t>
            </a:r>
            <a:r>
              <a:rPr lang="it-IT" dirty="0" err="1"/>
              <a:t>electrical</a:t>
            </a:r>
            <a:r>
              <a:rPr lang="it-IT" dirty="0"/>
              <a:t> </a:t>
            </a:r>
            <a:r>
              <a:rPr lang="it-IT" dirty="0" err="1"/>
              <a:t>connections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vehicles</a:t>
            </a:r>
            <a:r>
              <a:rPr lang="it-IT" dirty="0"/>
              <a:t>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F2263D-2B56-3241-AE08-5B72161B4332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r>
              <a:rPr lang="it-IT" dirty="0"/>
              <a:t>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2"/>
            <p:extLst>
              <p:ext uri="{D42A27DB-BD31-4B8C-83A1-F6EECF244321}">
                <p14:modId xmlns:p14="http://schemas.microsoft.com/office/powerpoint/2010/main" val="1779381011"/>
              </p:ext>
            </p:extLst>
          </p:nvPr>
        </p:nvGraphicFramePr>
        <p:xfrm>
          <a:off x="437201" y="1124744"/>
          <a:ext cx="80772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Less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demanding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dimensional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requirements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for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ag.vehicles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baseline="0" dirty="0"/>
                        <a:t>The </a:t>
                      </a:r>
                      <a:r>
                        <a:rPr lang="nl-BE" baseline="0" dirty="0" err="1"/>
                        <a:t>requirements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concerning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the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symmetry</a:t>
                      </a:r>
                      <a:r>
                        <a:rPr lang="nl-BE" baseline="0" dirty="0"/>
                        <a:t> of </a:t>
                      </a:r>
                      <a:r>
                        <a:rPr lang="nl-BE" baseline="0" dirty="0" err="1"/>
                        <a:t>the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lighting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installation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shall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be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less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demanding</a:t>
                      </a:r>
                      <a:r>
                        <a:rPr lang="nl-BE" baseline="0" dirty="0"/>
                        <a:t>, in order </a:t>
                      </a:r>
                      <a:r>
                        <a:rPr lang="nl-BE" baseline="0" dirty="0" err="1"/>
                        <a:t>to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be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suitable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for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vehicles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with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asymmetric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shape</a:t>
                      </a:r>
                      <a:r>
                        <a:rPr lang="nl-BE" baseline="0" dirty="0"/>
                        <a:t>. Delete last </a:t>
                      </a:r>
                      <a:r>
                        <a:rPr lang="nl-BE" baseline="0" dirty="0" err="1"/>
                        <a:t>sentence</a:t>
                      </a:r>
                      <a:r>
                        <a:rPr lang="nl-BE" baseline="0" dirty="0"/>
                        <a:t> of 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6.2.4.2.4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Maximum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height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for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additional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dipped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beam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headlamps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increased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from</a:t>
                      </a:r>
                      <a:r>
                        <a:rPr lang="nl-BE" baseline="0" dirty="0"/>
                        <a:t> 3000 mm </a:t>
                      </a:r>
                      <a:r>
                        <a:rPr lang="nl-BE" baseline="0" dirty="0" err="1"/>
                        <a:t>to</a:t>
                      </a:r>
                      <a:r>
                        <a:rPr lang="nl-BE" baseline="0" dirty="0"/>
                        <a:t> 4000 mm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6.15.4.2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Exceptional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upper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height</a:t>
                      </a:r>
                      <a:r>
                        <a:rPr lang="nl-BE" baseline="0" dirty="0"/>
                        <a:t> limit </a:t>
                      </a:r>
                      <a:r>
                        <a:rPr lang="nl-BE" baseline="0" dirty="0" err="1"/>
                        <a:t>for</a:t>
                      </a:r>
                      <a:r>
                        <a:rPr lang="nl-BE" baseline="0" dirty="0"/>
                        <a:t> side retro-reflectors </a:t>
                      </a:r>
                      <a:r>
                        <a:rPr lang="nl-BE" baseline="0" dirty="0" err="1"/>
                        <a:t>increased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from</a:t>
                      </a:r>
                      <a:r>
                        <a:rPr lang="nl-BE" baseline="0" dirty="0"/>
                        <a:t> 1500 </a:t>
                      </a:r>
                      <a:r>
                        <a:rPr lang="nl-BE" baseline="0" dirty="0" err="1"/>
                        <a:t>to</a:t>
                      </a:r>
                      <a:r>
                        <a:rPr lang="nl-BE" baseline="0" dirty="0"/>
                        <a:t> 2500 mm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F2263D-2B56-3241-AE08-5B72161B4332}" type="slidenum">
              <a:rPr lang="it-IT" smtClean="0"/>
              <a:pPr/>
              <a:t>3</a:t>
            </a:fld>
            <a:endParaRPr lang="it-IT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2"/>
            <p:extLst>
              <p:ext uri="{D42A27DB-BD31-4B8C-83A1-F6EECF244321}">
                <p14:modId xmlns:p14="http://schemas.microsoft.com/office/powerpoint/2010/main" val="4042015877"/>
              </p:ext>
            </p:extLst>
          </p:nvPr>
        </p:nvGraphicFramePr>
        <p:xfrm>
          <a:off x="437201" y="4251011"/>
          <a:ext cx="80772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38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New </a:t>
                      </a:r>
                      <a:r>
                        <a:rPr lang="nl-BE" dirty="0" err="1"/>
                        <a:t>requirement</a:t>
                      </a:r>
                      <a:r>
                        <a:rPr lang="nl-BE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5.1.1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Additional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electrical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connections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between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towing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and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towed</a:t>
                      </a:r>
                      <a:r>
                        <a:rPr lang="nl-BE" baseline="0" dirty="0"/>
                        <a:t> </a:t>
                      </a:r>
                      <a:r>
                        <a:rPr lang="nl-BE" baseline="0" dirty="0" err="1"/>
                        <a:t>vehicles</a:t>
                      </a:r>
                      <a:r>
                        <a:rPr lang="nl-BE" baseline="0" dirty="0"/>
                        <a:t>:</a:t>
                      </a:r>
                    </a:p>
                    <a:p>
                      <a:r>
                        <a:rPr lang="nl-BE" baseline="0" dirty="0"/>
                        <a:t>13 </a:t>
                      </a:r>
                      <a:r>
                        <a:rPr lang="nl-BE" baseline="0" dirty="0" err="1"/>
                        <a:t>pole</a:t>
                      </a:r>
                      <a:r>
                        <a:rPr lang="nl-BE" baseline="0" dirty="0"/>
                        <a:t> per ISO 11446; </a:t>
                      </a:r>
                      <a:r>
                        <a:rPr lang="nl-BE" baseline="0" dirty="0" err="1"/>
                        <a:t>supplementary</a:t>
                      </a:r>
                      <a:r>
                        <a:rPr lang="nl-BE" baseline="0" dirty="0"/>
                        <a:t> 7 </a:t>
                      </a:r>
                      <a:r>
                        <a:rPr lang="nl-BE" baseline="0" dirty="0" err="1"/>
                        <a:t>pole</a:t>
                      </a:r>
                      <a:r>
                        <a:rPr lang="nl-BE" baseline="0" dirty="0"/>
                        <a:t> type 12S per ISO 3732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731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r>
              <a:rPr lang="it-IT" dirty="0"/>
              <a:t>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2"/>
            <p:extLst>
              <p:ext uri="{D42A27DB-BD31-4B8C-83A1-F6EECF244321}">
                <p14:modId xmlns:p14="http://schemas.microsoft.com/office/powerpoint/2010/main" val="1210706521"/>
              </p:ext>
            </p:extLst>
          </p:nvPr>
        </p:nvGraphicFramePr>
        <p:xfrm>
          <a:off x="311224" y="1327953"/>
          <a:ext cx="85344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8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/>
                        <a:t>Alignment</a:t>
                      </a:r>
                      <a:r>
                        <a:rPr lang="nl-BE" dirty="0"/>
                        <a:t> </a:t>
                      </a:r>
                      <a:r>
                        <a:rPr lang="nl-BE" dirty="0" err="1"/>
                        <a:t>with</a:t>
                      </a:r>
                      <a:r>
                        <a:rPr lang="nl-BE" dirty="0"/>
                        <a:t> Annex XII </a:t>
                      </a:r>
                      <a:r>
                        <a:rPr lang="nl-BE" dirty="0" err="1"/>
                        <a:t>to</a:t>
                      </a:r>
                      <a:r>
                        <a:rPr lang="nl-BE" dirty="0"/>
                        <a:t> 2015/208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baseline="0" dirty="0" err="1"/>
                        <a:t>Allow</a:t>
                      </a:r>
                      <a:r>
                        <a:rPr lang="nl-BE" sz="1600" baseline="0" dirty="0"/>
                        <a:t> arrangement D </a:t>
                      </a:r>
                      <a:r>
                        <a:rPr lang="nl-BE" sz="1600" baseline="0" dirty="0" err="1"/>
                        <a:t>for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the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direction</a:t>
                      </a:r>
                      <a:r>
                        <a:rPr lang="nl-BE" sz="1600" baseline="0" dirty="0"/>
                        <a:t> indicator </a:t>
                      </a:r>
                      <a:r>
                        <a:rPr lang="nl-BE" sz="1600" baseline="0" dirty="0" err="1"/>
                        <a:t>lights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for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all</a:t>
                      </a:r>
                      <a:r>
                        <a:rPr lang="nl-BE" sz="1600" baseline="0" dirty="0"/>
                        <a:t> tractors:</a:t>
                      </a:r>
                    </a:p>
                    <a:p>
                      <a:r>
                        <a:rPr lang="nl-BE" sz="1600" baseline="0" dirty="0"/>
                        <a:t>Means: no side – </a:t>
                      </a:r>
                      <a:r>
                        <a:rPr lang="nl-BE" sz="1600" baseline="0" dirty="0" err="1"/>
                        <a:t>direction</a:t>
                      </a:r>
                      <a:r>
                        <a:rPr lang="nl-BE" sz="1600" baseline="0" dirty="0"/>
                        <a:t> indicators </a:t>
                      </a:r>
                      <a:r>
                        <a:rPr lang="nl-BE" sz="1600" baseline="0" dirty="0" err="1"/>
                        <a:t>required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because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difficult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to</a:t>
                      </a:r>
                      <a:r>
                        <a:rPr lang="nl-BE" sz="1600" baseline="0" dirty="0"/>
                        <a:t> meet </a:t>
                      </a:r>
                      <a:r>
                        <a:rPr lang="nl-BE" sz="1600" baseline="0" dirty="0" err="1"/>
                        <a:t>required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visibility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angles</a:t>
                      </a:r>
                      <a:endParaRPr lang="nl-BE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baseline="0" dirty="0" err="1"/>
                        <a:t>Additional</a:t>
                      </a:r>
                      <a:r>
                        <a:rPr lang="nl-BE" sz="1600" baseline="0" dirty="0"/>
                        <a:t> non-</a:t>
                      </a:r>
                      <a:r>
                        <a:rPr lang="nl-BE" sz="1600" baseline="0" dirty="0" err="1"/>
                        <a:t>triangular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rear</a:t>
                      </a:r>
                      <a:r>
                        <a:rPr lang="nl-BE" sz="1600" baseline="0" dirty="0"/>
                        <a:t>-retro reflectors </a:t>
                      </a:r>
                      <a:r>
                        <a:rPr lang="nl-BE" sz="1600" baseline="0" dirty="0" err="1"/>
                        <a:t>optional</a:t>
                      </a:r>
                      <a:r>
                        <a:rPr lang="nl-BE" sz="1600" baseline="0" dirty="0"/>
                        <a:t> on R&amp;S </a:t>
                      </a:r>
                      <a:r>
                        <a:rPr lang="nl-BE" sz="1600" baseline="0" dirty="0" err="1"/>
                        <a:t>vehicles</a:t>
                      </a:r>
                      <a:endParaRPr lang="nl-BE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Side retro-reflectors</a:t>
                      </a:r>
                      <a:r>
                        <a:rPr lang="nl-BE" sz="1600" baseline="0" dirty="0"/>
                        <a:t> on </a:t>
                      </a:r>
                      <a:r>
                        <a:rPr lang="nl-BE" sz="1600" baseline="0" dirty="0" err="1"/>
                        <a:t>all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vehicles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exceeding</a:t>
                      </a:r>
                      <a:r>
                        <a:rPr lang="nl-BE" sz="1600" baseline="0" dirty="0"/>
                        <a:t> 4.6 m in </a:t>
                      </a:r>
                      <a:r>
                        <a:rPr lang="nl-BE" sz="1600" baseline="0" dirty="0" err="1"/>
                        <a:t>length</a:t>
                      </a:r>
                      <a:r>
                        <a:rPr lang="nl-BE" sz="1600" baseline="0" dirty="0"/>
                        <a:t>; </a:t>
                      </a:r>
                      <a:r>
                        <a:rPr lang="nl-BE" sz="1600" baseline="0" dirty="0" err="1"/>
                        <a:t>optional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where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conspicuity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markings</a:t>
                      </a:r>
                      <a:r>
                        <a:rPr lang="nl-BE" sz="1600" baseline="0" dirty="0"/>
                        <a:t> (6.21) are </a:t>
                      </a:r>
                      <a:r>
                        <a:rPr lang="nl-BE" sz="1600" baseline="0" dirty="0" err="1"/>
                        <a:t>fiited</a:t>
                      </a:r>
                      <a:r>
                        <a:rPr lang="nl-BE" sz="1600" baseline="0" dirty="0"/>
                        <a:t> on </a:t>
                      </a:r>
                      <a:r>
                        <a:rPr lang="nl-BE" sz="1600" baseline="0" dirty="0" err="1"/>
                        <a:t>the</a:t>
                      </a:r>
                      <a:r>
                        <a:rPr lang="nl-BE" sz="1600" baseline="0" dirty="0"/>
                        <a:t> side of </a:t>
                      </a:r>
                      <a:r>
                        <a:rPr lang="nl-BE" sz="1600" baseline="0" dirty="0" err="1"/>
                        <a:t>the</a:t>
                      </a:r>
                      <a:r>
                        <a:rPr lang="nl-BE" sz="1600" baseline="0" dirty="0"/>
                        <a:t> vehicle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Side retro-reflectors </a:t>
                      </a:r>
                      <a:r>
                        <a:rPr lang="nl-BE" sz="1600" dirty="0" err="1"/>
                        <a:t>can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be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installed</a:t>
                      </a:r>
                      <a:r>
                        <a:rPr lang="nl-BE" sz="1600" baseline="0" dirty="0"/>
                        <a:t> in </a:t>
                      </a:r>
                      <a:r>
                        <a:rPr lang="nl-BE" sz="1600" baseline="0" dirty="0" err="1"/>
                        <a:t>wheel</a:t>
                      </a:r>
                      <a:r>
                        <a:rPr lang="nl-BE" sz="1600" baseline="0" dirty="0"/>
                        <a:t> centers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/>
                        <a:t>Signalling</a:t>
                      </a:r>
                      <a:r>
                        <a:rPr lang="nl-BE" sz="1600" dirty="0"/>
                        <a:t> panels or </a:t>
                      </a:r>
                      <a:r>
                        <a:rPr lang="nl-BE" sz="1600" dirty="0" err="1"/>
                        <a:t>foils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may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replace</a:t>
                      </a:r>
                      <a:r>
                        <a:rPr lang="nl-BE" sz="1600" dirty="0"/>
                        <a:t> front retro-reflectors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6.17.4.1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Front retro-reflectors on cat. R &amp; S </a:t>
                      </a:r>
                      <a:r>
                        <a:rPr lang="nl-BE" sz="1600" dirty="0" err="1"/>
                        <a:t>vehicles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shall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be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installed</a:t>
                      </a:r>
                      <a:r>
                        <a:rPr lang="nl-BE" sz="1600" dirty="0"/>
                        <a:t> at a </a:t>
                      </a:r>
                      <a:r>
                        <a:rPr lang="nl-BE" sz="1600" dirty="0" err="1"/>
                        <a:t>distance</a:t>
                      </a:r>
                      <a:r>
                        <a:rPr lang="nl-BE" sz="1600" dirty="0"/>
                        <a:t> of </a:t>
                      </a:r>
                      <a:r>
                        <a:rPr lang="nl-BE" sz="1600" dirty="0" err="1"/>
                        <a:t>not</a:t>
                      </a:r>
                      <a:r>
                        <a:rPr lang="nl-BE" sz="1600" dirty="0"/>
                        <a:t> more </a:t>
                      </a:r>
                      <a:r>
                        <a:rPr lang="nl-BE" sz="1600" dirty="0" err="1"/>
                        <a:t>than</a:t>
                      </a:r>
                      <a:r>
                        <a:rPr lang="nl-BE" sz="1600" dirty="0"/>
                        <a:t> 150 mm </a:t>
                      </a:r>
                      <a:r>
                        <a:rPr lang="nl-BE" sz="1600" dirty="0" err="1"/>
                        <a:t>from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the</a:t>
                      </a:r>
                      <a:r>
                        <a:rPr lang="nl-BE" sz="1600" dirty="0"/>
                        <a:t> extreme </a:t>
                      </a:r>
                      <a:r>
                        <a:rPr lang="nl-BE" sz="1600" dirty="0" err="1"/>
                        <a:t>outer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edge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/>
                        <a:t>Side-marker </a:t>
                      </a:r>
                      <a:r>
                        <a:rPr lang="nl-BE" sz="1600" dirty="0" err="1"/>
                        <a:t>lamps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mandatory</a:t>
                      </a:r>
                      <a:r>
                        <a:rPr lang="nl-BE" sz="1600" dirty="0"/>
                        <a:t> on </a:t>
                      </a:r>
                      <a:r>
                        <a:rPr lang="nl-BE" sz="1600" dirty="0" err="1"/>
                        <a:t>vehicles</a:t>
                      </a:r>
                      <a:r>
                        <a:rPr lang="nl-BE" sz="1600" dirty="0"/>
                        <a:t> of </a:t>
                      </a:r>
                      <a:r>
                        <a:rPr lang="nl-BE" sz="1600" dirty="0" err="1"/>
                        <a:t>category</a:t>
                      </a:r>
                      <a:r>
                        <a:rPr lang="nl-BE" sz="1600" dirty="0"/>
                        <a:t> T,</a:t>
                      </a:r>
                      <a:r>
                        <a:rPr lang="nl-BE" sz="1600" baseline="0" dirty="0"/>
                        <a:t> R3 </a:t>
                      </a:r>
                      <a:r>
                        <a:rPr lang="nl-BE" sz="1600" baseline="0" dirty="0" err="1"/>
                        <a:t>and</a:t>
                      </a:r>
                      <a:r>
                        <a:rPr lang="nl-BE" sz="1600" baseline="0" dirty="0"/>
                        <a:t> R4, </a:t>
                      </a:r>
                      <a:r>
                        <a:rPr lang="nl-BE" sz="1600" baseline="0" dirty="0" err="1"/>
                        <a:t>exceeding</a:t>
                      </a:r>
                      <a:r>
                        <a:rPr lang="nl-BE" sz="1600" baseline="0" dirty="0"/>
                        <a:t> 4.6 m in </a:t>
                      </a:r>
                      <a:r>
                        <a:rPr lang="nl-BE" sz="1600" baseline="0" dirty="0" err="1"/>
                        <a:t>length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6.18.4.3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/>
                        <a:t>Dimensional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requirements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for</a:t>
                      </a:r>
                      <a:r>
                        <a:rPr lang="nl-BE" sz="1600" baseline="0" dirty="0"/>
                        <a:t> side - marker </a:t>
                      </a:r>
                      <a:r>
                        <a:rPr lang="nl-BE" sz="1600" baseline="0" dirty="0" err="1"/>
                        <a:t>lamps</a:t>
                      </a:r>
                      <a:r>
                        <a:rPr lang="nl-BE" sz="1600" baseline="0" dirty="0"/>
                        <a:t>;</a:t>
                      </a:r>
                    </a:p>
                    <a:p>
                      <a:r>
                        <a:rPr lang="nl-BE" sz="1600" baseline="0" dirty="0"/>
                        <a:t>Side-marker </a:t>
                      </a:r>
                      <a:r>
                        <a:rPr lang="nl-BE" sz="1600" baseline="0" dirty="0" err="1"/>
                        <a:t>lamps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may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be</a:t>
                      </a:r>
                      <a:r>
                        <a:rPr lang="nl-BE" sz="1600" baseline="0" dirty="0"/>
                        <a:t> combines </a:t>
                      </a:r>
                      <a:r>
                        <a:rPr lang="nl-BE" sz="1600" baseline="0" dirty="0" err="1"/>
                        <a:t>with</a:t>
                      </a:r>
                      <a:r>
                        <a:rPr lang="nl-BE" sz="1600" baseline="0" dirty="0"/>
                        <a:t> side retro-reflector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6.26.1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/>
                        <a:t>Signalling</a:t>
                      </a:r>
                      <a:r>
                        <a:rPr lang="nl-BE" sz="1600" dirty="0"/>
                        <a:t> panels </a:t>
                      </a:r>
                      <a:r>
                        <a:rPr lang="nl-BE" sz="1600" dirty="0" err="1"/>
                        <a:t>required</a:t>
                      </a:r>
                      <a:r>
                        <a:rPr lang="nl-BE" sz="1600" dirty="0"/>
                        <a:t> on </a:t>
                      </a:r>
                      <a:r>
                        <a:rPr lang="nl-BE" sz="1600" dirty="0" err="1"/>
                        <a:t>all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vehicles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exceeding</a:t>
                      </a:r>
                      <a:r>
                        <a:rPr lang="nl-BE" sz="1600" dirty="0"/>
                        <a:t> 2.55 m </a:t>
                      </a:r>
                      <a:r>
                        <a:rPr lang="nl-BE" sz="1600" dirty="0" err="1"/>
                        <a:t>width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200" dirty="0"/>
                        <a:t>6.26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600" dirty="0" err="1"/>
                        <a:t>Dimensional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and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colorimetric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requirements</a:t>
                      </a:r>
                      <a:r>
                        <a:rPr lang="nl-BE" sz="1600" dirty="0"/>
                        <a:t> </a:t>
                      </a:r>
                      <a:r>
                        <a:rPr lang="nl-BE" sz="1600" dirty="0" err="1"/>
                        <a:t>for</a:t>
                      </a:r>
                      <a:r>
                        <a:rPr lang="nl-BE" sz="1600" dirty="0"/>
                        <a:t> panels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and</a:t>
                      </a:r>
                      <a:r>
                        <a:rPr lang="nl-BE" sz="1600" baseline="0" dirty="0"/>
                        <a:t> </a:t>
                      </a:r>
                      <a:r>
                        <a:rPr lang="nl-BE" sz="1600" baseline="0" dirty="0" err="1"/>
                        <a:t>foils</a:t>
                      </a:r>
                      <a:endParaRPr lang="nl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F2263D-2B56-3241-AE08-5B72161B4332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556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r>
              <a:rPr lang="it-IT" dirty="0"/>
              <a:t>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2"/>
            <p:extLst>
              <p:ext uri="{D42A27DB-BD31-4B8C-83A1-F6EECF244321}">
                <p14:modId xmlns:p14="http://schemas.microsoft.com/office/powerpoint/2010/main" val="3329385044"/>
              </p:ext>
            </p:extLst>
          </p:nvPr>
        </p:nvGraphicFramePr>
        <p:xfrm>
          <a:off x="437201" y="1124744"/>
          <a:ext cx="80772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/>
                        <a:t>Editorial </a:t>
                      </a:r>
                      <a:r>
                        <a:rPr lang="nl-BE" dirty="0" err="1"/>
                        <a:t>corrections</a:t>
                      </a:r>
                      <a:r>
                        <a:rPr lang="nl-BE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B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baseline="0" dirty="0"/>
                        <a:t>6.2.4.2.1; 6.5.4.2; 6.7.4.2; 6.8.1; 6.9.4.2; 6.11.4.2; 6.14.4.2; 6.14.5.1.1; 6.15.5; 6.17.4.2; 6.25.4.2;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F2263D-2B56-3241-AE08-5B72161B4332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3281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UNECE R86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 err="1"/>
              <a:t>Proposal</a:t>
            </a:r>
            <a:r>
              <a:rPr lang="it-IT" dirty="0"/>
              <a:t> for </a:t>
            </a:r>
            <a:r>
              <a:rPr lang="it-IT" dirty="0" err="1"/>
              <a:t>amendment</a:t>
            </a:r>
            <a:r>
              <a:rPr lang="it-IT" dirty="0"/>
              <a:t> to the 01 </a:t>
            </a:r>
            <a:r>
              <a:rPr lang="it-IT" dirty="0" err="1"/>
              <a:t>series</a:t>
            </a:r>
            <a:r>
              <a:rPr lang="it-IT" dirty="0"/>
              <a:t> of </a:t>
            </a:r>
            <a:r>
              <a:rPr lang="it-IT" dirty="0" err="1"/>
              <a:t>amendments</a:t>
            </a:r>
            <a:r>
              <a:rPr lang="it-IT" dirty="0"/>
              <a:t>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F2263D-2B56-3241-AE08-5B72161B4332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1268760"/>
            <a:ext cx="3255333" cy="2592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883" y="3429000"/>
            <a:ext cx="4100191" cy="2612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19883" y="1268760"/>
            <a:ext cx="383649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dirty="0" err="1"/>
              <a:t>Example</a:t>
            </a:r>
            <a:r>
              <a:rPr lang="nl-BE" dirty="0"/>
              <a:t> of side retro reflector </a:t>
            </a:r>
            <a:r>
              <a:rPr lang="nl-BE" dirty="0" err="1"/>
              <a:t>combined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side marker light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9131" y="2761030"/>
            <a:ext cx="383649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dirty="0" err="1"/>
              <a:t>Difficult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meet </a:t>
            </a:r>
            <a:r>
              <a:rPr lang="nl-BE" dirty="0" err="1"/>
              <a:t>visibility</a:t>
            </a:r>
            <a:r>
              <a:rPr lang="nl-BE" dirty="0"/>
              <a:t> </a:t>
            </a:r>
            <a:r>
              <a:rPr lang="nl-BE" dirty="0" err="1"/>
              <a:t>angles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height</a:t>
            </a:r>
            <a:r>
              <a:rPr lang="nl-BE" dirty="0"/>
              <a:t> of side </a:t>
            </a:r>
            <a:r>
              <a:rPr lang="nl-BE" dirty="0" err="1"/>
              <a:t>direction</a:t>
            </a:r>
            <a:r>
              <a:rPr lang="nl-BE" dirty="0"/>
              <a:t> indicators </a:t>
            </a:r>
          </a:p>
        </p:txBody>
      </p:sp>
    </p:spTree>
    <p:extLst>
      <p:ext uri="{BB962C8B-B14F-4D97-AF65-F5344CB8AC3E}">
        <p14:creationId xmlns:p14="http://schemas.microsoft.com/office/powerpoint/2010/main" val="6540912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NH">
      <a:dk1>
        <a:srgbClr val="000000"/>
      </a:dk1>
      <a:lt1>
        <a:sysClr val="window" lastClr="FFFFFF"/>
      </a:lt1>
      <a:dk2>
        <a:srgbClr val="969696"/>
      </a:dk2>
      <a:lt2>
        <a:srgbClr val="F0F0F0"/>
      </a:lt2>
      <a:accent1>
        <a:srgbClr val="C3231E"/>
      </a:accent1>
      <a:accent2>
        <a:srgbClr val="969696"/>
      </a:accent2>
      <a:accent3>
        <a:srgbClr val="5A5A5A"/>
      </a:accent3>
      <a:accent4>
        <a:srgbClr val="323232"/>
      </a:accent4>
      <a:accent5>
        <a:srgbClr val="000000"/>
      </a:accent5>
      <a:accent6>
        <a:srgbClr val="FF9600"/>
      </a:accent6>
      <a:hlink>
        <a:srgbClr val="6E0000"/>
      </a:hlink>
      <a:folHlink>
        <a:srgbClr val="46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NH Industrial - Full Template - All Brands - 4-3 Format.potx [Read-Only]" id="{757B5FAE-ACDC-4CD6-A192-D8CC64255D98}" vid="{C911357A-0AD7-4080-B611-79753F938519}"/>
    </a:ext>
  </a:extLst>
</a:theme>
</file>

<file path=ppt/theme/theme2.xml><?xml version="1.0" encoding="utf-8"?>
<a:theme xmlns:a="http://schemas.openxmlformats.org/drawingml/2006/main" name="DIVIDER Backup">
  <a:themeElements>
    <a:clrScheme name="CNH Industrial">
      <a:dk1>
        <a:srgbClr val="000000"/>
      </a:dk1>
      <a:lt1>
        <a:sysClr val="window" lastClr="FFFFFF"/>
      </a:lt1>
      <a:dk2>
        <a:srgbClr val="969696"/>
      </a:dk2>
      <a:lt2>
        <a:srgbClr val="EEECE1"/>
      </a:lt2>
      <a:accent1>
        <a:srgbClr val="C3231E"/>
      </a:accent1>
      <a:accent2>
        <a:srgbClr val="969696"/>
      </a:accent2>
      <a:accent3>
        <a:srgbClr val="5A5A5A"/>
      </a:accent3>
      <a:accent4>
        <a:srgbClr val="323232"/>
      </a:accent4>
      <a:accent5>
        <a:srgbClr val="000000"/>
      </a:accent5>
      <a:accent6>
        <a:srgbClr val="FF9600"/>
      </a:accent6>
      <a:hlink>
        <a:srgbClr val="6E0000"/>
      </a:hlink>
      <a:folHlink>
        <a:srgbClr val="4600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NH Industrial - Full Template - All Brands - 4-3 Format.potx [Read-Only]" id="{757B5FAE-ACDC-4CD6-A192-D8CC64255D98}" vid="{5DACF816-8E58-46B2-BCFC-AB03550CCADF}"/>
    </a:ext>
  </a:extLst>
</a:theme>
</file>

<file path=ppt/theme/theme3.xml><?xml version="1.0" encoding="utf-8"?>
<a:theme xmlns:a="http://schemas.openxmlformats.org/drawingml/2006/main" name="1_Tema di Office">
  <a:themeElements>
    <a:clrScheme name="CNH Industrial">
      <a:dk1>
        <a:srgbClr val="000000"/>
      </a:dk1>
      <a:lt1>
        <a:sysClr val="window" lastClr="FFFFFF"/>
      </a:lt1>
      <a:dk2>
        <a:srgbClr val="969696"/>
      </a:dk2>
      <a:lt2>
        <a:srgbClr val="EEECE1"/>
      </a:lt2>
      <a:accent1>
        <a:srgbClr val="C3231E"/>
      </a:accent1>
      <a:accent2>
        <a:srgbClr val="969696"/>
      </a:accent2>
      <a:accent3>
        <a:srgbClr val="5A5A5A"/>
      </a:accent3>
      <a:accent4>
        <a:srgbClr val="323232"/>
      </a:accent4>
      <a:accent5>
        <a:srgbClr val="000000"/>
      </a:accent5>
      <a:accent6>
        <a:srgbClr val="FF9600"/>
      </a:accent6>
      <a:hlink>
        <a:srgbClr val="6E0000"/>
      </a:hlink>
      <a:folHlink>
        <a:srgbClr val="4600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NH Industrial - Full Template - All Brands - 4-3 Format.potx [Read-Only]" id="{757B5FAE-ACDC-4CD6-A192-D8CC64255D98}" vid="{93389A73-513B-4FF9-8822-E92C1C24C920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05C8516B41304083CB3DC0F5E710CD" ma:contentTypeVersion="0" ma:contentTypeDescription="Create a new document." ma:contentTypeScope="" ma:versionID="c872a6b7b2fb01e53cc47a775cff1d97">
  <xsd:schema xmlns:xsd="http://www.w3.org/2001/XMLSchema" xmlns:xs="http://www.w3.org/2001/XMLSchema" xmlns:p="http://schemas.microsoft.com/office/2006/metadata/properties" xmlns:ns2="9aaf376d-5abf-4c70-a47d-cafafa54a10f" targetNamespace="http://schemas.microsoft.com/office/2006/metadata/properties" ma:root="true" ma:fieldsID="de7831713625326c17f0014f0e79464d" ns2:_="">
    <xsd:import namespace="9aaf376d-5abf-4c70-a47d-cafafa54a10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f376d-5abf-4c70-a47d-cafafa54a10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aaf376d-5abf-4c70-a47d-cafafa54a10f">AW5P35CUVXNT-290-24</_dlc_DocId>
    <_dlc_DocIdUrl xmlns="9aaf376d-5abf-4c70-a47d-cafafa54a10f">
      <Url>https://my.cnhindustrial.portal/en/Company/VisualIdentity/_layouts/DocIdRedir.aspx?ID=AW5P35CUVXNT-290-24</Url>
      <Description>AW5P35CUVXNT-290-24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FFAD439-C363-43DB-B9AA-CE8560E398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1C17C4-9F0F-491F-B1ED-F0B9D4F9D3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af376d-5abf-4c70-a47d-cafafa54a1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7E9486-891C-466A-91DB-CA0CC06EC677}">
  <ds:schemaRefs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9aaf376d-5abf-4c70-a47d-cafafa54a10f"/>
  </ds:schemaRefs>
</ds:datastoreItem>
</file>

<file path=customXml/itemProps4.xml><?xml version="1.0" encoding="utf-8"?>
<ds:datastoreItem xmlns:ds="http://schemas.openxmlformats.org/officeDocument/2006/customXml" ds:itemID="{08F38A16-A9A0-4032-8595-1AEE720D08F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CNH Industrial - Full Template - All Brands - 4-3 Format</Template>
  <TotalTime>120</TotalTime>
  <Words>464</Words>
  <Application>Microsoft Office PowerPoint</Application>
  <PresentationFormat>Presentazione su schermo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Tema di Office</vt:lpstr>
      <vt:lpstr>DIVIDER Backup</vt:lpstr>
      <vt:lpstr>1_Tema di Office</vt:lpstr>
      <vt:lpstr>UNECE R86</vt:lpstr>
      <vt:lpstr>UNECE R86</vt:lpstr>
      <vt:lpstr>UNECE R86</vt:lpstr>
      <vt:lpstr>UNECE R86</vt:lpstr>
      <vt:lpstr>UNECE R86</vt:lpstr>
      <vt:lpstr>UNECE R86</vt:lpstr>
    </vt:vector>
  </TitlesOfParts>
  <Company>CNH Industrial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VERMEULEN Antoon</dc:creator>
  <cp:lastModifiedBy>Davide Puglisi</cp:lastModifiedBy>
  <cp:revision>18</cp:revision>
  <dcterms:created xsi:type="dcterms:W3CDTF">2019-03-06T13:32:47Z</dcterms:created>
  <dcterms:modified xsi:type="dcterms:W3CDTF">2019-03-29T15:21:14Z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0x0101006A05C8516B41304083CB3DC0F5E710CD</vt:lpwstr>
  </property>
  <property fmtid="{D5CDD505-2E9C-101B-9397-08002B2CF9AE}" pid="3" name="_dlc_DocIdItemGuid">
    <vt:lpwstr>a4332b25-b557-442c-b229-f1a5a05cfa42</vt:lpwstr>
  </property>
</Properties>
</file>