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4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53" autoAdjust="0"/>
    <p:restoredTop sz="94660"/>
  </p:normalViewPr>
  <p:slideViewPr>
    <p:cSldViewPr showGuides="1">
      <p:cViewPr varScale="1">
        <p:scale>
          <a:sx n="81" d="100"/>
          <a:sy n="81" d="100"/>
        </p:scale>
        <p:origin x="133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09457-F7EB-4E51-ACF0-A12BAF545DDE}" type="datetimeFigureOut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7BA13-EDDC-4045-B4C4-2FF8316D6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63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577-2566-400F-A17B-0B1D07FA0B4C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02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5B02-A129-4310-83EE-39E9265BE6AF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352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B664-5301-40F9-BDF5-108347D97DAE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55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5E33-AC09-4B67-A8B6-526A988198C5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89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9930-BB3D-4558-B864-2B16F0371D75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85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4A263-967A-4280-BD1B-0342D641AFFA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9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661C-F7BA-44E4-9A62-B8CA391AB950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423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9" y="0"/>
            <a:ext cx="8363230" cy="692696"/>
          </a:xfrm>
        </p:spPr>
        <p:txBody>
          <a:bodyPr/>
          <a:lstStyle>
            <a:lvl1pPr algn="l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83EE-D5FE-43FB-82FD-0E3F54BE40DB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10400" y="6487258"/>
            <a:ext cx="2133600" cy="365125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A5236B3-BD04-4F36-AC79-8C7D18B7093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92696"/>
            <a:ext cx="8351837" cy="4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11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7100-15A2-433B-B86B-2241D946D276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81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2893-B1D8-45E4-A7E5-1495CA330BC1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21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7EE7-AFD9-43ED-8C9D-6345D361467B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90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8EB4C-DFAC-4660-9D8E-EA0A114B17BB}" type="datetime1">
              <a:rPr kumimoji="1" lang="ja-JP" altLang="en-US" smtClean="0"/>
              <a:t>2019/6/17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236B3-BD04-4F36-AC79-8C7D18B70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b="1" dirty="0" smtClean="0"/>
              <a:t>Discussion results – 14 June 2019</a:t>
            </a:r>
            <a:endParaRPr kumimoji="1" lang="ja-JP" altLang="en-US" sz="2800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504" y="836712"/>
            <a:ext cx="8909560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Influence of EC proposal to expand the scope of crash regulations (R94/95/137)</a:t>
            </a:r>
          </a:p>
          <a:p>
            <a:pPr lvl="1" algn="just">
              <a:spcAft>
                <a:spcPts val="600"/>
              </a:spcAft>
            </a:pPr>
            <a:r>
              <a:rPr lang="en-US" altLang="ja-JP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- Possibility to merge two objectives </a:t>
            </a:r>
            <a:r>
              <a:rPr lang="en-US" altLang="ja-JP" b="1" i="1" smtClean="0">
                <a:latin typeface="Arial" panose="020B0604020202020204" pitchFamily="34" charset="0"/>
                <a:cs typeface="Arial" panose="020B0604020202020204" pitchFamily="34" charset="0"/>
              </a:rPr>
              <a:t>into one series of amendments </a:t>
            </a:r>
            <a:r>
              <a:rPr lang="en-US" altLang="ja-JP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submit formal proposal to Dec/2019 GRSP was considered.  The merged drafts will be prepared for further discussion at ad-hoc meeting </a:t>
            </a:r>
            <a:r>
              <a:rPr lang="en-US" altLang="ja-JP" b="1" i="1" dirty="0">
                <a:latin typeface="Arial" panose="020B0604020202020204" pitchFamily="34" charset="0"/>
                <a:cs typeface="Arial" panose="020B0604020202020204" pitchFamily="34" charset="0"/>
              </a:rPr>
              <a:t>(probably in early </a:t>
            </a:r>
            <a:r>
              <a:rPr lang="en-US" altLang="ja-JP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July, organized by the EC). The extension of the scope proposed does not affect the existing approvals and therefore will not affect the transitional provisions for transposition of GTR.</a:t>
            </a:r>
          </a:p>
          <a:p>
            <a:pPr marL="365125" indent="-365125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Need for updating R12 – </a:t>
            </a:r>
            <a:r>
              <a:rPr lang="en-US" altLang="ja-JP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Suspend the transposition and seek for guidance from WP29/GRSP</a:t>
            </a:r>
          </a:p>
          <a:p>
            <a:pPr marL="365125" indent="-365125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Scope of R100 – </a:t>
            </a:r>
            <a:r>
              <a:rPr lang="en-US" altLang="ja-JP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All to confirm new description of the definition of REESS</a:t>
            </a:r>
          </a:p>
          <a:p>
            <a:pPr marL="365125" indent="-365125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Other feedbacks on the draft V.3 – </a:t>
            </a:r>
            <a:r>
              <a:rPr lang="en-US" altLang="ja-JP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See updated draft</a:t>
            </a:r>
          </a:p>
          <a:p>
            <a:pPr marL="365125" indent="-365125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Overcurrent test in R100 – </a:t>
            </a:r>
            <a:r>
              <a:rPr kumimoji="1" lang="en-US" altLang="ja-JP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confir</a:t>
            </a:r>
            <a:r>
              <a:rPr lang="en-US" altLang="ja-JP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 the US position if there is any change since adoption of GTR</a:t>
            </a:r>
            <a:endParaRPr kumimoji="1" lang="ja-JP" alt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5453062"/>
            <a:ext cx="8784976" cy="100027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65125" indent="-365125" algn="just"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R100: All to review the update made and provide feedback by end/July</a:t>
            </a:r>
          </a:p>
          <a:p>
            <a:pPr marL="365125" indent="-365125" algn="just"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Draft for submission to GRSP will be prepared by Iwasaki and forwarded to the EC and Japan by 15/Nov.</a:t>
            </a:r>
            <a:endParaRPr kumimoji="1" lang="ja-JP" alt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33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/>
              <a:t>Definition of REESS – outcome of 14 June 2019</a:t>
            </a:r>
            <a:endParaRPr kumimoji="1" lang="ja-JP" altLang="en-US" sz="2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36B3-BD04-4F36-AC79-8C7D18B70937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1" y="1052736"/>
            <a:ext cx="80648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4988" indent="-534988"/>
            <a:r>
              <a:rPr lang="en-GB" altLang="ja-JP" dirty="0" smtClean="0"/>
              <a:t>2.</a:t>
            </a:r>
            <a:r>
              <a:rPr lang="en-GB" altLang="ja-JP" b="1" dirty="0" smtClean="0"/>
              <a:t>37</a:t>
            </a:r>
            <a:r>
              <a:rPr lang="en-GB" altLang="ja-JP" dirty="0"/>
              <a:t>.	"</a:t>
            </a:r>
            <a:r>
              <a:rPr lang="en-GB" altLang="ja-JP" i="1" dirty="0"/>
              <a:t>Rechargeable Electrical Energy Storage System (REESS)</a:t>
            </a:r>
            <a:r>
              <a:rPr lang="en-GB" altLang="ja-JP" dirty="0"/>
              <a:t>" means the rechargeable energy storage system that provides electric energy for electric propulsion.</a:t>
            </a:r>
            <a:endParaRPr lang="ja-JP" altLang="ja-JP" dirty="0"/>
          </a:p>
          <a:p>
            <a:pPr marL="534988" indent="-534988"/>
            <a:r>
              <a:rPr lang="en-GB" altLang="ja-JP" b="1" dirty="0"/>
              <a:t>	A battery whose primary use is to supply power for starting the engine and/or lighting and/or other vehicle auxiliaries systems is not considered as a REESS.</a:t>
            </a:r>
            <a:r>
              <a:rPr lang="en-GB" altLang="ja-JP" dirty="0"/>
              <a:t> </a:t>
            </a:r>
            <a:r>
              <a:rPr lang="en-GB" altLang="ja-JP" b="1" dirty="0"/>
              <a:t>[Primary use in this context means that more than 50% of the energy from the battery is used for starting the engine and/or lighting and/or other vehicle auxiliaries systems over an appropriate driving cycle, e.g. WLTC for M1 and N1.]</a:t>
            </a:r>
            <a:r>
              <a:rPr lang="en-US" altLang="ja-JP" dirty="0"/>
              <a:t> </a:t>
            </a:r>
            <a:endParaRPr lang="ja-JP" altLang="ja-JP" dirty="0"/>
          </a:p>
          <a:p>
            <a:pPr marL="534988" indent="-534988"/>
            <a:r>
              <a:rPr lang="en-GB" altLang="ja-JP" dirty="0"/>
              <a:t>	The REESS may include </a:t>
            </a:r>
            <a:r>
              <a:rPr lang="en-GB" altLang="ja-JP" strike="sngStrike" dirty="0"/>
              <a:t>subsystem(s) together with </a:t>
            </a:r>
            <a:r>
              <a:rPr lang="en-GB" altLang="ja-JP" dirty="0"/>
              <a:t>the necessary</a:t>
            </a:r>
            <a:r>
              <a:rPr lang="en-GB" altLang="ja-JP" strike="sngStrike" dirty="0"/>
              <a:t> ancillary </a:t>
            </a:r>
            <a:r>
              <a:rPr lang="en-GB" altLang="ja-JP" dirty="0"/>
              <a:t>systems for physical support, thermal management, electronic control and enclosures</a:t>
            </a:r>
            <a:r>
              <a:rPr lang="en-GB" altLang="ja-JP" dirty="0" smtClean="0"/>
              <a:t>.</a:t>
            </a:r>
            <a:endParaRPr lang="ja-JP" altLang="ja-JP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5268330" y="2732670"/>
            <a:ext cx="28803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803834" y="2996952"/>
            <a:ext cx="17281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699792" y="5589240"/>
            <a:ext cx="6048672" cy="92333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/>
              <a:t>Discharge current of battery integrated over the cycle will be separated for auxiliaries and for traction and if the portion of auxiliaries is greater, tha</a:t>
            </a:r>
            <a:r>
              <a:rPr lang="en-US" altLang="ja-JP" i="1" dirty="0" smtClean="0"/>
              <a:t>t battery is not considered as REESS.</a:t>
            </a:r>
            <a:endParaRPr kumimoji="1" lang="ja-JP" altLang="en-US" i="1" dirty="0"/>
          </a:p>
        </p:txBody>
      </p:sp>
      <p:cxnSp>
        <p:nvCxnSpPr>
          <p:cNvPr id="11" name="直線矢印コネクタ 10"/>
          <p:cNvCxnSpPr>
            <a:stCxn id="9" idx="0"/>
          </p:cNvCxnSpPr>
          <p:nvPr/>
        </p:nvCxnSpPr>
        <p:spPr>
          <a:xfrm flipV="1">
            <a:off x="5724128" y="2760896"/>
            <a:ext cx="1286272" cy="2828344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83568" y="4475686"/>
            <a:ext cx="4584762" cy="92333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/>
              <a:t>Appropriate cycle will be determined through consultation between manufacturer and technical service</a:t>
            </a:r>
            <a:endParaRPr kumimoji="1" lang="ja-JP" altLang="en-US" i="1" dirty="0"/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2975949" y="3299250"/>
            <a:ext cx="1596051" cy="1169806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773974" y="3284984"/>
            <a:ext cx="2670234" cy="142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81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1957</TotalTime>
  <Words>237</Words>
  <Application>Microsoft Office PowerPoint</Application>
  <PresentationFormat>画面に合わせる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Wingdings</vt:lpstr>
      <vt:lpstr>Office ​​テーマ</vt:lpstr>
      <vt:lpstr>Discussion results – 14 June 2019</vt:lpstr>
      <vt:lpstr>Definition of REESS – outcome of 14 June 2019</vt:lpstr>
    </vt:vector>
  </TitlesOfParts>
  <Company>トヨタ自動車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Transposition of EVS-GTR to UN-R Concept and Discussion Points</dc:title>
  <dc:creator>IWASAKI</dc:creator>
  <cp:lastModifiedBy>Iwasaki, Masaaki/岩崎 昌昭</cp:lastModifiedBy>
  <cp:revision>68</cp:revision>
  <dcterms:created xsi:type="dcterms:W3CDTF">2018-01-24T05:58:54Z</dcterms:created>
  <dcterms:modified xsi:type="dcterms:W3CDTF">2019-06-17T00:29:27Z</dcterms:modified>
</cp:coreProperties>
</file>