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58" r:id="rId7"/>
    <p:sldId id="259" r:id="rId8"/>
    <p:sldId id="266" r:id="rId9"/>
    <p:sldId id="264" r:id="rId10"/>
    <p:sldId id="260" r:id="rId11"/>
    <p:sldId id="262" r:id="rId12"/>
    <p:sldId id="261" r:id="rId13"/>
    <p:sldId id="267" r:id="rId14"/>
    <p:sldId id="268" r:id="rId15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rugl Karl-Maria" initials="GK" lastIdx="1" clrIdx="0">
    <p:extLst>
      <p:ext uri="{19B8F6BF-5375-455C-9EA6-DF929625EA0E}">
        <p15:presenceInfo xmlns:p15="http://schemas.microsoft.com/office/powerpoint/2012/main" userId="S-1-5-21-1423049169-1411663411-1392588124-180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33F7B8-BD2E-4E07-B70A-8F5CBCF5BAD3}" v="19" dt="2019-07-03T13:10:47.4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8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576DBF9-412C-4C82-A08F-6EE84ACCD6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808CF7A5-7009-4F02-904E-FFD9B0BD04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622CB33-3B7E-40C1-98F0-BC31FCAB9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44F569-F4E2-45D5-9062-FD1266EFB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253B896-CBFB-4A32-AC31-A769ED502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34139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3DC0CE2-880F-4486-95D2-C7FE4AA030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907BFFB-5DE4-4104-BB4B-E11821A85B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F7FAFC7B-B983-4BD0-A34C-5943D4BE17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6CC91E6-D5B8-4A31-AE9A-C2D06D03F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57CCBAF-443F-4F5A-8BD7-1A365D0541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8582725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233927A-52ED-4928-9F65-5093DD638ED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E58B32D1-A367-4136-8E90-2960387E5F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C4405E5-17FA-4C14-BC2C-D6F6D8A8D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1A50AC-E95E-4BF5-B782-624DB6899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81BB09C-D107-4AE5-B560-D6327B999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738183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225BAE3-D609-4581-92B3-A1DEF4C918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6A26321-701C-461A-AA93-E2FD4C9ED0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7758A33-38EA-4BA8-A74B-19AB52B07E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B03D107-65B7-42A4-A6E1-282B24B201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5CD378F-05FA-42B3-9FF9-3E06BF2C5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461811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F8A5EBB-F49D-43AC-8BA2-D3E4B7181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A5CD3EF-4FBA-49F6-938A-73F1993891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1256762-FEF4-4849-AC31-F35C8CC5B1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D0C9FAD-E76F-490C-A04A-C9235A4A9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76E284D-1CD8-4F2C-B638-F2F8356ED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192925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AFB9483-FA22-42E4-A53C-338061F9C4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E153AE8-E6BA-4B7A-834F-5B0179EBC8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64187BD-42AB-4509-8BFF-119CAF0B2C7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D189FCD7-1C9B-497A-BEF4-ED5660FBB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D300DCB-45D6-4091-BBE1-58ECA3921C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B81CFF1-41C5-4826-B528-A6F91B5C97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51128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1B8762-D29C-45F8-88C1-08F55A509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8A7DC33-30C9-4E26-B019-3584C03528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21EF427-8679-4D61-87A5-AF2EA8DF16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6773DF5-9418-480E-9A5A-4C467C26AF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4E06CC1B-00A5-4568-AB5B-0FAD3C36F5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46D246D0-3DE2-4E40-92F8-5989DF750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74BF0E49-A7B8-41C0-ACE7-946C7A28A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D1270C8-2FDD-4345-A781-478CB21FD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1871600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0ED9A0-D45B-4D87-BBCD-ABCC2CC9F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109C220-5626-4FF3-A304-5C22D91CB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E0D8F59-428C-4901-91BF-A98537DACD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3648C4D-1369-4B1B-825E-298112825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5989213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9DA98993-5394-412B-BBA0-9C9D4B0473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D9CDCB6-EF09-491C-895D-1CBDCD2E2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5366EBE-98B7-4810-8756-DEEF58839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27215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309C9AA-7C4C-4F46-BC43-20487C8DF3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ECE7C4E-B020-4E15-84D2-C99B912FB0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55D3F69-0C37-4A81-88E0-0B023816DD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ABC2C5D-D548-49A1-BA1D-D1BA7898F4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16DA76A-AA5E-43B8-845E-9862AC8DB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9200BCFF-5FDA-4E51-804C-5E0B41C471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6358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8560D97-7BA2-4951-804C-D18C8D5D5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4A4F1782-F47C-414A-BE5D-E4062D046A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B1DF8A1-D7A7-41A6-8827-CECF8898D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F47118B-CDEA-41EC-AA82-837040CB92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0E40BC0-26A6-424B-800A-3B13CBB7FA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146191A-DB05-40BD-B644-F266D70F4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547096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50E12EF9-FAAF-4C23-9E76-B2DF385DA7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FA836F9-A7F1-4DF2-91F0-836AA8229E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5378C44-D0E0-4A50-9C96-DB403320CA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C0F4E-1B40-47B9-87A6-FFA106377D09}" type="datetimeFigureOut">
              <a:rPr lang="de-AT" smtClean="0"/>
              <a:t>04.07.2019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7132AC3-EA71-480D-A949-5C9A96DEBBC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15C3FD1-EFF8-4668-956D-3507D0CDE6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29CEDA-CE63-40A1-844D-1C736084734D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8488024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3D2ABC8-77F9-414D-BE46-00A64BB9669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AT" dirty="0"/>
              <a:t>IMMA proposal for rev. 1 of ASEP 2.0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B2642606-5B3D-432D-B0EE-4405F14A012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 dirty="0"/>
          </a:p>
          <a:p>
            <a:r>
              <a:rPr lang="de-AT" dirty="0"/>
              <a:t>09.07.2019</a:t>
            </a:r>
          </a:p>
        </p:txBody>
      </p:sp>
    </p:spTree>
    <p:extLst>
      <p:ext uri="{BB962C8B-B14F-4D97-AF65-F5344CB8AC3E}">
        <p14:creationId xmlns:p14="http://schemas.microsoft.com/office/powerpoint/2010/main" val="36296127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9797-D5B2-4C0E-9813-1E299B475B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Timeline </a:t>
            </a:r>
            <a:r>
              <a:rPr lang="nl-BE" dirty="0" err="1"/>
              <a:t>for</a:t>
            </a:r>
            <a:r>
              <a:rPr lang="nl-BE" dirty="0"/>
              <a:t> R41.05 ASEP 2.0 rev1:</a:t>
            </a:r>
            <a:endParaRPr lang="en-B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559788-73D4-441B-8368-80BBC48CDF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Mid Sept: IMMA to send R41 amendment proposal to IWG ASEP</a:t>
            </a:r>
          </a:p>
          <a:p>
            <a:r>
              <a:rPr lang="en-US" dirty="0"/>
              <a:t>Sept: draft R41 amendment proposal presented, discussion and principle agreement at 14th IWG ASEP (USA)</a:t>
            </a:r>
          </a:p>
          <a:p>
            <a:r>
              <a:rPr lang="en-US" dirty="0"/>
              <a:t>Oct: Finalization of R41 amendment</a:t>
            </a:r>
          </a:p>
          <a:p>
            <a:r>
              <a:rPr lang="en-US" dirty="0"/>
              <a:t>End Oct: Submit R41 amendment as formal document to GRBP</a:t>
            </a:r>
          </a:p>
          <a:p>
            <a:r>
              <a:rPr lang="en-US" dirty="0"/>
              <a:t>Jan 2020: Formal R41 document adopted at GRBP</a:t>
            </a:r>
          </a:p>
        </p:txBody>
      </p:sp>
    </p:spTree>
    <p:extLst>
      <p:ext uri="{BB962C8B-B14F-4D97-AF65-F5344CB8AC3E}">
        <p14:creationId xmlns:p14="http://schemas.microsoft.com/office/powerpoint/2010/main" val="24177882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2A9797-D5B2-4C0E-9813-1E299B475B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9186" y="2766218"/>
            <a:ext cx="4113628" cy="1325563"/>
          </a:xfrm>
        </p:spPr>
        <p:txBody>
          <a:bodyPr/>
          <a:lstStyle/>
          <a:p>
            <a:r>
              <a:rPr lang="nl-BE" dirty="0" err="1"/>
              <a:t>Thank</a:t>
            </a:r>
            <a:r>
              <a:rPr lang="nl-BE" dirty="0"/>
              <a:t> </a:t>
            </a:r>
            <a:r>
              <a:rPr lang="nl-BE" dirty="0" err="1"/>
              <a:t>you</a:t>
            </a:r>
            <a:r>
              <a:rPr lang="nl-BE" dirty="0"/>
              <a:t> </a:t>
            </a:r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2423754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lussdiagramm: Verbinder 85">
            <a:extLst>
              <a:ext uri="{FF2B5EF4-FFF2-40B4-BE49-F238E27FC236}">
                <a16:creationId xmlns:a16="http://schemas.microsoft.com/office/drawing/2014/main" id="{2A796A3A-677E-48DB-8DA8-A6E3424DDD14}"/>
              </a:ext>
            </a:extLst>
          </p:cNvPr>
          <p:cNvSpPr/>
          <p:nvPr/>
        </p:nvSpPr>
        <p:spPr>
          <a:xfrm>
            <a:off x="8912542" y="2162138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4" name="Flussdiagramm: Verbinder 63">
            <a:extLst>
              <a:ext uri="{FF2B5EF4-FFF2-40B4-BE49-F238E27FC236}">
                <a16:creationId xmlns:a16="http://schemas.microsoft.com/office/drawing/2014/main" id="{E7681709-6FE7-4B4D-8D21-9898FC194773}"/>
              </a:ext>
            </a:extLst>
          </p:cNvPr>
          <p:cNvSpPr/>
          <p:nvPr/>
        </p:nvSpPr>
        <p:spPr>
          <a:xfrm>
            <a:off x="8205855" y="2320447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9" name="Flussdiagramm: Verbinder 58">
            <a:extLst>
              <a:ext uri="{FF2B5EF4-FFF2-40B4-BE49-F238E27FC236}">
                <a16:creationId xmlns:a16="http://schemas.microsoft.com/office/drawing/2014/main" id="{C5A40E54-DE70-456E-899C-14B8ED0E7B28}"/>
              </a:ext>
            </a:extLst>
          </p:cNvPr>
          <p:cNvSpPr/>
          <p:nvPr/>
        </p:nvSpPr>
        <p:spPr>
          <a:xfrm>
            <a:off x="7126664" y="3091992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DF930A-F5FD-4F33-A587-E541A3CE0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555"/>
            <a:ext cx="10515600" cy="1325563"/>
          </a:xfrm>
        </p:spPr>
        <p:txBody>
          <a:bodyPr/>
          <a:lstStyle/>
          <a:p>
            <a:r>
              <a:rPr lang="de-AT" b="1" dirty="0" err="1"/>
              <a:t>current</a:t>
            </a:r>
            <a:r>
              <a:rPr lang="de-AT" b="1" dirty="0"/>
              <a:t> R41 WOT-test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49A44570-96B5-4583-AF8D-7D001C654539}"/>
              </a:ext>
            </a:extLst>
          </p:cNvPr>
          <p:cNvCxnSpPr/>
          <p:nvPr/>
        </p:nvCxnSpPr>
        <p:spPr>
          <a:xfrm>
            <a:off x="1656862" y="4587631"/>
            <a:ext cx="897206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55DFCFE2-748D-4F8F-9256-21C98B5AD620}"/>
              </a:ext>
            </a:extLst>
          </p:cNvPr>
          <p:cNvCxnSpPr>
            <a:cxnSpLocks/>
          </p:cNvCxnSpPr>
          <p:nvPr/>
        </p:nvCxnSpPr>
        <p:spPr>
          <a:xfrm flipV="1">
            <a:off x="5359552" y="1630017"/>
            <a:ext cx="0" cy="3228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01674D4-30F6-4D36-A2C9-8F7BD52FCE23}"/>
              </a:ext>
            </a:extLst>
          </p:cNvPr>
          <p:cNvCxnSpPr>
            <a:cxnSpLocks/>
          </p:cNvCxnSpPr>
          <p:nvPr/>
        </p:nvCxnSpPr>
        <p:spPr>
          <a:xfrm flipV="1">
            <a:off x="7205581" y="2969443"/>
            <a:ext cx="0" cy="18226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17DDEFD3-A442-4376-AF83-AFB4FCC87B40}"/>
              </a:ext>
            </a:extLst>
          </p:cNvPr>
          <p:cNvCxnSpPr>
            <a:cxnSpLocks/>
          </p:cNvCxnSpPr>
          <p:nvPr/>
        </p:nvCxnSpPr>
        <p:spPr>
          <a:xfrm flipV="1">
            <a:off x="8987998" y="1630018"/>
            <a:ext cx="0" cy="32361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F02675DE-E52F-4F4F-924F-AF5685B47C9E}"/>
              </a:ext>
            </a:extLst>
          </p:cNvPr>
          <p:cNvSpPr txBox="1"/>
          <p:nvPr/>
        </p:nvSpPr>
        <p:spPr>
          <a:xfrm>
            <a:off x="5117038" y="4880043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AA‘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825E3F6-780C-423C-B622-61F14CEF6B7E}"/>
              </a:ext>
            </a:extLst>
          </p:cNvPr>
          <p:cNvSpPr txBox="1"/>
          <p:nvPr/>
        </p:nvSpPr>
        <p:spPr>
          <a:xfrm>
            <a:off x="8745483" y="4811836"/>
            <a:ext cx="541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BB‘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C2E9467-61C0-4B93-BBD6-C37F233D3E9C}"/>
              </a:ext>
            </a:extLst>
          </p:cNvPr>
          <p:cNvSpPr txBox="1"/>
          <p:nvPr/>
        </p:nvSpPr>
        <p:spPr>
          <a:xfrm>
            <a:off x="6963067" y="4811836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PP‘</a:t>
            </a:r>
          </a:p>
        </p:txBody>
      </p:sp>
      <p:sp>
        <p:nvSpPr>
          <p:cNvPr id="49" name="Freihandform: Form 48">
            <a:extLst>
              <a:ext uri="{FF2B5EF4-FFF2-40B4-BE49-F238E27FC236}">
                <a16:creationId xmlns:a16="http://schemas.microsoft.com/office/drawing/2014/main" id="{9057D4F5-C384-4FE9-A002-7AE533BFFD51}"/>
              </a:ext>
            </a:extLst>
          </p:cNvPr>
          <p:cNvSpPr/>
          <p:nvPr/>
        </p:nvSpPr>
        <p:spPr>
          <a:xfrm>
            <a:off x="4007457" y="1908313"/>
            <a:ext cx="7728668" cy="2663687"/>
          </a:xfrm>
          <a:custGeom>
            <a:avLst/>
            <a:gdLst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957392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6877879 w 7108466"/>
              <a:gd name="connsiteY6" fmla="*/ 2409245 h 2663687"/>
              <a:gd name="connsiteX7" fmla="*/ 7108466 w 7108466"/>
              <a:gd name="connsiteY7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6416703"/>
              <a:gd name="connsiteY0" fmla="*/ 1940118 h 2663687"/>
              <a:gd name="connsiteX1" fmla="*/ 1359673 w 6416703"/>
              <a:gd name="connsiteY1" fmla="*/ 1940118 h 2663687"/>
              <a:gd name="connsiteX2" fmla="*/ 1415333 w 6416703"/>
              <a:gd name="connsiteY2" fmla="*/ 0 h 2663687"/>
              <a:gd name="connsiteX3" fmla="*/ 4985468 w 6416703"/>
              <a:gd name="connsiteY3" fmla="*/ 0 h 2663687"/>
              <a:gd name="connsiteX4" fmla="*/ 5049079 w 6416703"/>
              <a:gd name="connsiteY4" fmla="*/ 2663687 h 2663687"/>
              <a:gd name="connsiteX5" fmla="*/ 6416703 w 6416703"/>
              <a:gd name="connsiteY5" fmla="*/ 2663687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415333 w 7728668"/>
              <a:gd name="connsiteY2" fmla="*/ 0 h 2663687"/>
              <a:gd name="connsiteX3" fmla="*/ 4985468 w 7728668"/>
              <a:gd name="connsiteY3" fmla="*/ 0 h 2663687"/>
              <a:gd name="connsiteX4" fmla="*/ 5049079 w 7728668"/>
              <a:gd name="connsiteY4" fmla="*/ 2663687 h 2663687"/>
              <a:gd name="connsiteX5" fmla="*/ 7728668 w 7728668"/>
              <a:gd name="connsiteY5" fmla="*/ 2655736 h 2663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8668" h="2663687">
                <a:moveTo>
                  <a:pt x="0" y="1940118"/>
                </a:moveTo>
                <a:lnTo>
                  <a:pt x="1359673" y="1940118"/>
                </a:lnTo>
                <a:lnTo>
                  <a:pt x="1415333" y="0"/>
                </a:lnTo>
                <a:lnTo>
                  <a:pt x="4985468" y="0"/>
                </a:lnTo>
                <a:lnTo>
                  <a:pt x="5049079" y="2663687"/>
                </a:lnTo>
                <a:lnTo>
                  <a:pt x="7728668" y="2655736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51" name="Freihandform: Form 50">
            <a:extLst>
              <a:ext uri="{FF2B5EF4-FFF2-40B4-BE49-F238E27FC236}">
                <a16:creationId xmlns:a16="http://schemas.microsoft.com/office/drawing/2014/main" id="{2D3C1D39-8F13-4877-9747-46712EFBED9C}"/>
              </a:ext>
            </a:extLst>
          </p:cNvPr>
          <p:cNvSpPr/>
          <p:nvPr/>
        </p:nvSpPr>
        <p:spPr>
          <a:xfrm>
            <a:off x="3609892" y="2226365"/>
            <a:ext cx="8285259" cy="2289976"/>
          </a:xfrm>
          <a:custGeom>
            <a:avLst/>
            <a:gdLst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8285259"/>
              <a:gd name="connsiteY0" fmla="*/ 2043485 h 2289976"/>
              <a:gd name="connsiteX1" fmla="*/ 1757238 w 8285259"/>
              <a:gd name="connsiteY1" fmla="*/ 2043485 h 2289976"/>
              <a:gd name="connsiteX2" fmla="*/ 5383033 w 8285259"/>
              <a:gd name="connsiteY2" fmla="*/ 0 h 2289976"/>
              <a:gd name="connsiteX3" fmla="*/ 7490129 w 8285259"/>
              <a:gd name="connsiteY3" fmla="*/ 2289976 h 2289976"/>
              <a:gd name="connsiteX4" fmla="*/ 8285259 w 8285259"/>
              <a:gd name="connsiteY4" fmla="*/ 2289976 h 2289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5259" h="2289976">
                <a:moveTo>
                  <a:pt x="0" y="2043485"/>
                </a:moveTo>
                <a:lnTo>
                  <a:pt x="1757238" y="2043485"/>
                </a:lnTo>
                <a:cubicBezTo>
                  <a:pt x="2989690" y="2006379"/>
                  <a:pt x="3951798" y="5301"/>
                  <a:pt x="5383033" y="0"/>
                </a:cubicBezTo>
                <a:cubicBezTo>
                  <a:pt x="5783248" y="7951"/>
                  <a:pt x="6517420" y="2282025"/>
                  <a:pt x="7490129" y="2289976"/>
                </a:cubicBezTo>
                <a:lnTo>
                  <a:pt x="8285259" y="2289976"/>
                </a:lnTo>
              </a:path>
            </a:pathLst>
          </a:custGeom>
          <a:noFill/>
          <a:ln w="254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42D7808F-79D8-4D1B-A136-6A1D3F16DB7D}"/>
              </a:ext>
            </a:extLst>
          </p:cNvPr>
          <p:cNvCxnSpPr/>
          <p:nvPr/>
        </p:nvCxnSpPr>
        <p:spPr>
          <a:xfrm>
            <a:off x="1656862" y="1908313"/>
            <a:ext cx="969693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>
            <a:extLst>
              <a:ext uri="{FF2B5EF4-FFF2-40B4-BE49-F238E27FC236}">
                <a16:creationId xmlns:a16="http://schemas.microsoft.com/office/drawing/2014/main" id="{A9F5BC35-6D73-40A3-9432-CAF4CEABCFE2}"/>
              </a:ext>
            </a:extLst>
          </p:cNvPr>
          <p:cNvSpPr txBox="1"/>
          <p:nvPr/>
        </p:nvSpPr>
        <p:spPr>
          <a:xfrm>
            <a:off x="1247964" y="4402966"/>
            <a:ext cx="37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0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D17584DA-F0BF-4BDA-B07F-CC32757B55A3}"/>
              </a:ext>
            </a:extLst>
          </p:cNvPr>
          <p:cNvSpPr txBox="1"/>
          <p:nvPr/>
        </p:nvSpPr>
        <p:spPr>
          <a:xfrm>
            <a:off x="964149" y="1730226"/>
            <a:ext cx="571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100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6675450E-5CD6-4454-8613-E82F322E55A6}"/>
              </a:ext>
            </a:extLst>
          </p:cNvPr>
          <p:cNvSpPr txBox="1"/>
          <p:nvPr/>
        </p:nvSpPr>
        <p:spPr>
          <a:xfrm>
            <a:off x="664457" y="2017103"/>
            <a:ext cx="1189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[%], [km/h]</a:t>
            </a:r>
          </a:p>
        </p:txBody>
      </p: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4C87D262-6ECD-44EC-ADD2-FD065D0B86F7}"/>
              </a:ext>
            </a:extLst>
          </p:cNvPr>
          <p:cNvCxnSpPr/>
          <p:nvPr/>
        </p:nvCxnSpPr>
        <p:spPr>
          <a:xfrm flipH="1">
            <a:off x="6020913" y="3167406"/>
            <a:ext cx="1446036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8111A717-7640-44C9-9F4D-981170BB7833}"/>
              </a:ext>
            </a:extLst>
          </p:cNvPr>
          <p:cNvSpPr txBox="1"/>
          <p:nvPr/>
        </p:nvSpPr>
        <p:spPr>
          <a:xfrm>
            <a:off x="5929460" y="2790334"/>
            <a:ext cx="78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test</a:t>
            </a:r>
            <a:endParaRPr lang="de-AT" baseline="-25000" dirty="0"/>
          </a:p>
        </p:txBody>
      </p:sp>
      <p:sp>
        <p:nvSpPr>
          <p:cNvPr id="63" name="Textfeld 62">
            <a:extLst>
              <a:ext uri="{FF2B5EF4-FFF2-40B4-BE49-F238E27FC236}">
                <a16:creationId xmlns:a16="http://schemas.microsoft.com/office/drawing/2014/main" id="{4F2D43C2-159E-4C22-A236-0328BA262668}"/>
              </a:ext>
            </a:extLst>
          </p:cNvPr>
          <p:cNvSpPr txBox="1"/>
          <p:nvPr/>
        </p:nvSpPr>
        <p:spPr>
          <a:xfrm>
            <a:off x="5929460" y="3117701"/>
            <a:ext cx="11057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/>
              <a:t>+/- 1 </a:t>
            </a:r>
            <a:r>
              <a:rPr lang="de-AT" sz="1100" dirty="0" err="1"/>
              <a:t>kph</a:t>
            </a:r>
            <a:endParaRPr lang="de-AT" sz="1100" dirty="0"/>
          </a:p>
        </p:txBody>
      </p: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1C278BCD-3E88-4DD6-8444-6AC050B07E01}"/>
              </a:ext>
            </a:extLst>
          </p:cNvPr>
          <p:cNvCxnSpPr>
            <a:cxnSpLocks/>
          </p:cNvCxnSpPr>
          <p:nvPr/>
        </p:nvCxnSpPr>
        <p:spPr>
          <a:xfrm flipH="1" flipV="1">
            <a:off x="7371761" y="2386434"/>
            <a:ext cx="973731" cy="10013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>
            <a:extLst>
              <a:ext uri="{FF2B5EF4-FFF2-40B4-BE49-F238E27FC236}">
                <a16:creationId xmlns:a16="http://schemas.microsoft.com/office/drawing/2014/main" id="{9C3D4175-7D7B-4ED4-8F91-EF87B4D65493}"/>
              </a:ext>
            </a:extLst>
          </p:cNvPr>
          <p:cNvSpPr txBox="1"/>
          <p:nvPr/>
        </p:nvSpPr>
        <p:spPr>
          <a:xfrm>
            <a:off x="7200739" y="2037321"/>
            <a:ext cx="969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v @ </a:t>
            </a:r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cxnSp>
        <p:nvCxnSpPr>
          <p:cNvPr id="68" name="Gerader Verbinder 67">
            <a:extLst>
              <a:ext uri="{FF2B5EF4-FFF2-40B4-BE49-F238E27FC236}">
                <a16:creationId xmlns:a16="http://schemas.microsoft.com/office/drawing/2014/main" id="{9984FC86-1AEB-4D41-9A66-2F3A25CA4407}"/>
              </a:ext>
            </a:extLst>
          </p:cNvPr>
          <p:cNvCxnSpPr/>
          <p:nvPr/>
        </p:nvCxnSpPr>
        <p:spPr>
          <a:xfrm flipV="1">
            <a:off x="7205581" y="2537072"/>
            <a:ext cx="0" cy="425913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feld 68">
            <a:extLst>
              <a:ext uri="{FF2B5EF4-FFF2-40B4-BE49-F238E27FC236}">
                <a16:creationId xmlns:a16="http://schemas.microsoft.com/office/drawing/2014/main" id="{F87C738E-CEB4-4A42-A1E5-F66E954BF43E}"/>
              </a:ext>
            </a:extLst>
          </p:cNvPr>
          <p:cNvSpPr txBox="1"/>
          <p:nvPr/>
        </p:nvSpPr>
        <p:spPr>
          <a:xfrm rot="16200000">
            <a:off x="6714684" y="2599002"/>
            <a:ext cx="552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n</a:t>
            </a:r>
            <a:r>
              <a:rPr lang="de-AT" baseline="-25000" dirty="0" err="1"/>
              <a:t>PP</a:t>
            </a:r>
            <a:r>
              <a:rPr lang="de-AT" baseline="-25000" dirty="0"/>
              <a:t>‘</a:t>
            </a:r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3DCD3D71-FEAD-4579-9378-E6A900245DAD}"/>
              </a:ext>
            </a:extLst>
          </p:cNvPr>
          <p:cNvCxnSpPr>
            <a:cxnSpLocks/>
          </p:cNvCxnSpPr>
          <p:nvPr/>
        </p:nvCxnSpPr>
        <p:spPr>
          <a:xfrm flipH="1" flipV="1">
            <a:off x="8270133" y="2350289"/>
            <a:ext cx="11132" cy="107871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>
            <a:extLst>
              <a:ext uri="{FF2B5EF4-FFF2-40B4-BE49-F238E27FC236}">
                <a16:creationId xmlns:a16="http://schemas.microsoft.com/office/drawing/2014/main" id="{CB61B2DD-D19A-471A-8273-4FE49CF2D621}"/>
              </a:ext>
            </a:extLst>
          </p:cNvPr>
          <p:cNvSpPr txBox="1"/>
          <p:nvPr/>
        </p:nvSpPr>
        <p:spPr>
          <a:xfrm rot="16200000">
            <a:off x="7532275" y="2781337"/>
            <a:ext cx="1046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n @ </a:t>
            </a:r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30E636C3-4118-4FE3-A418-90D1AF4CBA7B}"/>
              </a:ext>
            </a:extLst>
          </p:cNvPr>
          <p:cNvCxnSpPr>
            <a:cxnSpLocks/>
          </p:cNvCxnSpPr>
          <p:nvPr/>
        </p:nvCxnSpPr>
        <p:spPr>
          <a:xfrm>
            <a:off x="2805644" y="2396447"/>
            <a:ext cx="380616" cy="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6369CF86-57CF-4A7B-A93B-F664A376254B}"/>
              </a:ext>
            </a:extLst>
          </p:cNvPr>
          <p:cNvCxnSpPr>
            <a:cxnSpLocks/>
          </p:cNvCxnSpPr>
          <p:nvPr/>
        </p:nvCxnSpPr>
        <p:spPr>
          <a:xfrm>
            <a:off x="2805644" y="2542654"/>
            <a:ext cx="362780" cy="0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>
            <a:extLst>
              <a:ext uri="{FF2B5EF4-FFF2-40B4-BE49-F238E27FC236}">
                <a16:creationId xmlns:a16="http://schemas.microsoft.com/office/drawing/2014/main" id="{9084D979-7446-46FA-A3DA-A0010C1D8DDA}"/>
              </a:ext>
            </a:extLst>
          </p:cNvPr>
          <p:cNvSpPr txBox="1"/>
          <p:nvPr/>
        </p:nvSpPr>
        <p:spPr>
          <a:xfrm>
            <a:off x="3168424" y="2236978"/>
            <a:ext cx="20336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throttle</a:t>
            </a:r>
            <a:r>
              <a:rPr lang="de-AT" sz="1100" dirty="0"/>
              <a:t> </a:t>
            </a:r>
            <a:r>
              <a:rPr lang="de-AT" sz="1100" dirty="0" err="1"/>
              <a:t>operation</a:t>
            </a:r>
            <a:endParaRPr lang="de-AT" sz="1100" dirty="0"/>
          </a:p>
          <a:p>
            <a:r>
              <a:rPr lang="de-AT" sz="1100" dirty="0" err="1"/>
              <a:t>speed</a:t>
            </a:r>
            <a:r>
              <a:rPr lang="de-AT" sz="1100" dirty="0"/>
              <a:t> / </a:t>
            </a:r>
            <a:r>
              <a:rPr lang="de-AT" sz="1100" dirty="0" err="1"/>
              <a:t>rpm</a:t>
            </a:r>
            <a:endParaRPr lang="de-AT" sz="11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D4530C1D-CF47-4CE0-907E-36BCCC82928D}"/>
              </a:ext>
            </a:extLst>
          </p:cNvPr>
          <p:cNvSpPr/>
          <p:nvPr/>
        </p:nvSpPr>
        <p:spPr>
          <a:xfrm>
            <a:off x="2714920" y="2236978"/>
            <a:ext cx="1725734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B433F4B-8BD1-44BC-8057-FE6BFD10C1C5}"/>
              </a:ext>
            </a:extLst>
          </p:cNvPr>
          <p:cNvSpPr txBox="1"/>
          <p:nvPr/>
        </p:nvSpPr>
        <p:spPr>
          <a:xfrm>
            <a:off x="3387757" y="3978705"/>
            <a:ext cx="24643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approach</a:t>
            </a:r>
            <a:r>
              <a:rPr lang="de-AT" sz="1100" dirty="0"/>
              <a:t> AA‘ at </a:t>
            </a:r>
            <a:r>
              <a:rPr lang="de-AT" sz="1100" dirty="0" err="1"/>
              <a:t>constant</a:t>
            </a:r>
            <a:r>
              <a:rPr lang="de-AT" sz="1100" dirty="0"/>
              <a:t> </a:t>
            </a:r>
            <a:r>
              <a:rPr lang="de-AT" sz="1100" dirty="0" err="1"/>
              <a:t>speed</a:t>
            </a:r>
            <a:endParaRPr lang="de-AT" sz="1100" dirty="0"/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97C7702F-C372-445B-B764-3608AB6596B0}"/>
              </a:ext>
            </a:extLst>
          </p:cNvPr>
          <p:cNvCxnSpPr>
            <a:cxnSpLocks/>
          </p:cNvCxnSpPr>
          <p:nvPr/>
        </p:nvCxnSpPr>
        <p:spPr>
          <a:xfrm flipH="1" flipV="1">
            <a:off x="8912542" y="2225925"/>
            <a:ext cx="1396863" cy="220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76A176CE-835D-41D7-A642-5C34D6E63A5D}"/>
              </a:ext>
            </a:extLst>
          </p:cNvPr>
          <p:cNvSpPr txBox="1"/>
          <p:nvPr/>
        </p:nvSpPr>
        <p:spPr>
          <a:xfrm>
            <a:off x="9340299" y="1879012"/>
            <a:ext cx="119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max</a:t>
            </a:r>
            <a:r>
              <a:rPr lang="de-AT" dirty="0"/>
              <a:t> @ BB‘</a:t>
            </a:r>
            <a:endParaRPr lang="de-AT" baseline="-25000" dirty="0"/>
          </a:p>
        </p:txBody>
      </p:sp>
      <p:sp>
        <p:nvSpPr>
          <p:cNvPr id="91" name="Textfeld 90">
            <a:extLst>
              <a:ext uri="{FF2B5EF4-FFF2-40B4-BE49-F238E27FC236}">
                <a16:creationId xmlns:a16="http://schemas.microsoft.com/office/drawing/2014/main" id="{F8F16BDA-9B90-4184-B08C-A417446D84F1}"/>
              </a:ext>
            </a:extLst>
          </p:cNvPr>
          <p:cNvSpPr txBox="1"/>
          <p:nvPr/>
        </p:nvSpPr>
        <p:spPr>
          <a:xfrm>
            <a:off x="5398008" y="5411438"/>
            <a:ext cx="3555557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measurement area</a:t>
            </a:r>
          </a:p>
        </p:txBody>
      </p:sp>
      <p:cxnSp>
        <p:nvCxnSpPr>
          <p:cNvPr id="92" name="Gerade Verbindung mit Pfeil 91">
            <a:extLst>
              <a:ext uri="{FF2B5EF4-FFF2-40B4-BE49-F238E27FC236}">
                <a16:creationId xmlns:a16="http://schemas.microsoft.com/office/drawing/2014/main" id="{9D883868-80EB-4749-A47E-E3B192C6A4A1}"/>
              </a:ext>
            </a:extLst>
          </p:cNvPr>
          <p:cNvCxnSpPr>
            <a:cxnSpLocks/>
          </p:cNvCxnSpPr>
          <p:nvPr/>
        </p:nvCxnSpPr>
        <p:spPr>
          <a:xfrm flipH="1">
            <a:off x="8293507" y="1681112"/>
            <a:ext cx="160634" cy="653144"/>
          </a:xfrm>
          <a:prstGeom prst="straightConnector1">
            <a:avLst/>
          </a:prstGeom>
          <a:ln w="25400">
            <a:solidFill>
              <a:srgbClr val="92D05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feld 92">
            <a:extLst>
              <a:ext uri="{FF2B5EF4-FFF2-40B4-BE49-F238E27FC236}">
                <a16:creationId xmlns:a16="http://schemas.microsoft.com/office/drawing/2014/main" id="{316EB9D8-D7BE-43E6-A16E-06DFFFD61CBE}"/>
              </a:ext>
            </a:extLst>
          </p:cNvPr>
          <p:cNvSpPr txBox="1"/>
          <p:nvPr/>
        </p:nvSpPr>
        <p:spPr>
          <a:xfrm>
            <a:off x="8387395" y="1364180"/>
            <a:ext cx="56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</p:spTree>
    <p:extLst>
      <p:ext uri="{BB962C8B-B14F-4D97-AF65-F5344CB8AC3E}">
        <p14:creationId xmlns:p14="http://schemas.microsoft.com/office/powerpoint/2010/main" val="1185473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lussdiagramm: Verbinder 36">
            <a:extLst>
              <a:ext uri="{FF2B5EF4-FFF2-40B4-BE49-F238E27FC236}">
                <a16:creationId xmlns:a16="http://schemas.microsoft.com/office/drawing/2014/main" id="{716F5A42-A05F-4A4E-8607-C7832D066F45}"/>
              </a:ext>
            </a:extLst>
          </p:cNvPr>
          <p:cNvSpPr/>
          <p:nvPr/>
        </p:nvSpPr>
        <p:spPr>
          <a:xfrm>
            <a:off x="5297182" y="4192781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6" name="Flussdiagramm: Verbinder 85">
            <a:extLst>
              <a:ext uri="{FF2B5EF4-FFF2-40B4-BE49-F238E27FC236}">
                <a16:creationId xmlns:a16="http://schemas.microsoft.com/office/drawing/2014/main" id="{2A796A3A-677E-48DB-8DA8-A6E3424DDD14}"/>
              </a:ext>
            </a:extLst>
          </p:cNvPr>
          <p:cNvSpPr/>
          <p:nvPr/>
        </p:nvSpPr>
        <p:spPr>
          <a:xfrm>
            <a:off x="6381571" y="3039579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9" name="Flussdiagramm: Verbinder 58">
            <a:extLst>
              <a:ext uri="{FF2B5EF4-FFF2-40B4-BE49-F238E27FC236}">
                <a16:creationId xmlns:a16="http://schemas.microsoft.com/office/drawing/2014/main" id="{C5A40E54-DE70-456E-899C-14B8ED0E7B28}"/>
              </a:ext>
            </a:extLst>
          </p:cNvPr>
          <p:cNvSpPr/>
          <p:nvPr/>
        </p:nvSpPr>
        <p:spPr>
          <a:xfrm>
            <a:off x="7126664" y="4091233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DF930A-F5FD-4F33-A587-E541A3CE0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b="1" dirty="0"/>
              <a:t>IMMA proposal presented at 12th IWG ASEP (China)</a:t>
            </a:r>
            <a:br>
              <a:rPr lang="de-AT" sz="3600" b="1" dirty="0"/>
            </a:br>
            <a:r>
              <a:rPr lang="de-AT" sz="3600" dirty="0"/>
              <a:t>ASEP 2.0 rev.0 (example 1) „any throttle“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49A44570-96B5-4583-AF8D-7D001C654539}"/>
              </a:ext>
            </a:extLst>
          </p:cNvPr>
          <p:cNvCxnSpPr/>
          <p:nvPr/>
        </p:nvCxnSpPr>
        <p:spPr>
          <a:xfrm>
            <a:off x="1656862" y="4587631"/>
            <a:ext cx="897206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55DFCFE2-748D-4F8F-9256-21C98B5AD620}"/>
              </a:ext>
            </a:extLst>
          </p:cNvPr>
          <p:cNvCxnSpPr>
            <a:cxnSpLocks/>
          </p:cNvCxnSpPr>
          <p:nvPr/>
        </p:nvCxnSpPr>
        <p:spPr>
          <a:xfrm flipV="1">
            <a:off x="5359552" y="1630017"/>
            <a:ext cx="0" cy="3228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01674D4-30F6-4D36-A2C9-8F7BD52FCE23}"/>
              </a:ext>
            </a:extLst>
          </p:cNvPr>
          <p:cNvCxnSpPr>
            <a:cxnSpLocks/>
          </p:cNvCxnSpPr>
          <p:nvPr/>
        </p:nvCxnSpPr>
        <p:spPr>
          <a:xfrm flipV="1">
            <a:off x="7205581" y="3978705"/>
            <a:ext cx="0" cy="8133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17DDEFD3-A442-4376-AF83-AFB4FCC87B40}"/>
              </a:ext>
            </a:extLst>
          </p:cNvPr>
          <p:cNvCxnSpPr>
            <a:cxnSpLocks/>
          </p:cNvCxnSpPr>
          <p:nvPr/>
        </p:nvCxnSpPr>
        <p:spPr>
          <a:xfrm flipV="1">
            <a:off x="8987998" y="1630018"/>
            <a:ext cx="0" cy="32361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F02675DE-E52F-4F4F-924F-AF5685B47C9E}"/>
              </a:ext>
            </a:extLst>
          </p:cNvPr>
          <p:cNvSpPr txBox="1"/>
          <p:nvPr/>
        </p:nvSpPr>
        <p:spPr>
          <a:xfrm>
            <a:off x="5117038" y="4880043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AA‘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825E3F6-780C-423C-B622-61F14CEF6B7E}"/>
              </a:ext>
            </a:extLst>
          </p:cNvPr>
          <p:cNvSpPr txBox="1"/>
          <p:nvPr/>
        </p:nvSpPr>
        <p:spPr>
          <a:xfrm>
            <a:off x="8745483" y="4811836"/>
            <a:ext cx="541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BB‘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C2E9467-61C0-4B93-BBD6-C37F233D3E9C}"/>
              </a:ext>
            </a:extLst>
          </p:cNvPr>
          <p:cNvSpPr txBox="1"/>
          <p:nvPr/>
        </p:nvSpPr>
        <p:spPr>
          <a:xfrm>
            <a:off x="6963067" y="4811836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PP‘</a:t>
            </a:r>
          </a:p>
        </p:txBody>
      </p:sp>
      <p:sp>
        <p:nvSpPr>
          <p:cNvPr id="49" name="Freihandform: Form 48">
            <a:extLst>
              <a:ext uri="{FF2B5EF4-FFF2-40B4-BE49-F238E27FC236}">
                <a16:creationId xmlns:a16="http://schemas.microsoft.com/office/drawing/2014/main" id="{9057D4F5-C384-4FE9-A002-7AE533BFFD51}"/>
              </a:ext>
            </a:extLst>
          </p:cNvPr>
          <p:cNvSpPr/>
          <p:nvPr/>
        </p:nvSpPr>
        <p:spPr>
          <a:xfrm>
            <a:off x="4007457" y="2912883"/>
            <a:ext cx="7728668" cy="1659118"/>
          </a:xfrm>
          <a:custGeom>
            <a:avLst/>
            <a:gdLst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957392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6877879 w 7108466"/>
              <a:gd name="connsiteY6" fmla="*/ 2409245 h 2663687"/>
              <a:gd name="connsiteX7" fmla="*/ 7108466 w 7108466"/>
              <a:gd name="connsiteY7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6416703"/>
              <a:gd name="connsiteY0" fmla="*/ 1940118 h 2663687"/>
              <a:gd name="connsiteX1" fmla="*/ 1359673 w 6416703"/>
              <a:gd name="connsiteY1" fmla="*/ 1940118 h 2663687"/>
              <a:gd name="connsiteX2" fmla="*/ 1415333 w 6416703"/>
              <a:gd name="connsiteY2" fmla="*/ 0 h 2663687"/>
              <a:gd name="connsiteX3" fmla="*/ 4985468 w 6416703"/>
              <a:gd name="connsiteY3" fmla="*/ 0 h 2663687"/>
              <a:gd name="connsiteX4" fmla="*/ 5049079 w 6416703"/>
              <a:gd name="connsiteY4" fmla="*/ 2663687 h 2663687"/>
              <a:gd name="connsiteX5" fmla="*/ 6416703 w 6416703"/>
              <a:gd name="connsiteY5" fmla="*/ 2663687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415333 w 7728668"/>
              <a:gd name="connsiteY2" fmla="*/ 0 h 2663687"/>
              <a:gd name="connsiteX3" fmla="*/ 4985468 w 7728668"/>
              <a:gd name="connsiteY3" fmla="*/ 0 h 2663687"/>
              <a:gd name="connsiteX4" fmla="*/ 5049079 w 7728668"/>
              <a:gd name="connsiteY4" fmla="*/ 2663687 h 2663687"/>
              <a:gd name="connsiteX5" fmla="*/ 7728668 w 7728668"/>
              <a:gd name="connsiteY5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4985468 w 7728668"/>
              <a:gd name="connsiteY3" fmla="*/ 0 h 2663687"/>
              <a:gd name="connsiteX4" fmla="*/ 5049079 w 7728668"/>
              <a:gd name="connsiteY4" fmla="*/ 2663687 h 2663687"/>
              <a:gd name="connsiteX5" fmla="*/ 7728668 w 7728668"/>
              <a:gd name="connsiteY5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704428 w 7728668"/>
              <a:gd name="connsiteY3" fmla="*/ 665205 h 2663687"/>
              <a:gd name="connsiteX4" fmla="*/ 4985468 w 7728668"/>
              <a:gd name="connsiteY4" fmla="*/ 0 h 2663687"/>
              <a:gd name="connsiteX5" fmla="*/ 5049079 w 7728668"/>
              <a:gd name="connsiteY5" fmla="*/ 2663687 h 2663687"/>
              <a:gd name="connsiteX6" fmla="*/ 7728668 w 7728668"/>
              <a:gd name="connsiteY6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704428 w 7728668"/>
              <a:gd name="connsiteY3" fmla="*/ 665205 h 2663687"/>
              <a:gd name="connsiteX4" fmla="*/ 4985468 w 7728668"/>
              <a:gd name="connsiteY4" fmla="*/ 0 h 2663687"/>
              <a:gd name="connsiteX5" fmla="*/ 5049079 w 7728668"/>
              <a:gd name="connsiteY5" fmla="*/ 2663687 h 2663687"/>
              <a:gd name="connsiteX6" fmla="*/ 7728668 w 7728668"/>
              <a:gd name="connsiteY6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4985468 w 7728668"/>
              <a:gd name="connsiteY4" fmla="*/ 0 h 2663687"/>
              <a:gd name="connsiteX5" fmla="*/ 5049079 w 7728668"/>
              <a:gd name="connsiteY5" fmla="*/ 2663687 h 2663687"/>
              <a:gd name="connsiteX6" fmla="*/ 7728668 w 7728668"/>
              <a:gd name="connsiteY6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3449145 w 7728668"/>
              <a:gd name="connsiteY4" fmla="*/ 580363 h 2663687"/>
              <a:gd name="connsiteX5" fmla="*/ 4985468 w 7728668"/>
              <a:gd name="connsiteY5" fmla="*/ 0 h 2663687"/>
              <a:gd name="connsiteX6" fmla="*/ 5049079 w 7728668"/>
              <a:gd name="connsiteY6" fmla="*/ 2663687 h 2663687"/>
              <a:gd name="connsiteX7" fmla="*/ 7728668 w 7728668"/>
              <a:gd name="connsiteY7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2874110 w 7728668"/>
              <a:gd name="connsiteY4" fmla="*/ 2569419 h 2663687"/>
              <a:gd name="connsiteX5" fmla="*/ 4985468 w 7728668"/>
              <a:gd name="connsiteY5" fmla="*/ 0 h 2663687"/>
              <a:gd name="connsiteX6" fmla="*/ 5049079 w 7728668"/>
              <a:gd name="connsiteY6" fmla="*/ 2663687 h 2663687"/>
              <a:gd name="connsiteX7" fmla="*/ 7728668 w 7728668"/>
              <a:gd name="connsiteY7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2874110 w 7728668"/>
              <a:gd name="connsiteY4" fmla="*/ 2569419 h 2663687"/>
              <a:gd name="connsiteX5" fmla="*/ 3797937 w 7728668"/>
              <a:gd name="connsiteY5" fmla="*/ 1438202 h 2663687"/>
              <a:gd name="connsiteX6" fmla="*/ 4985468 w 7728668"/>
              <a:gd name="connsiteY6" fmla="*/ 0 h 2663687"/>
              <a:gd name="connsiteX7" fmla="*/ 5049079 w 7728668"/>
              <a:gd name="connsiteY7" fmla="*/ 2663687 h 2663687"/>
              <a:gd name="connsiteX8" fmla="*/ 7728668 w 7728668"/>
              <a:gd name="connsiteY8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2874110 w 7728668"/>
              <a:gd name="connsiteY4" fmla="*/ 2569419 h 2663687"/>
              <a:gd name="connsiteX5" fmla="*/ 3411438 w 7728668"/>
              <a:gd name="connsiteY5" fmla="*/ 2569418 h 2663687"/>
              <a:gd name="connsiteX6" fmla="*/ 4985468 w 7728668"/>
              <a:gd name="connsiteY6" fmla="*/ 0 h 2663687"/>
              <a:gd name="connsiteX7" fmla="*/ 5049079 w 7728668"/>
              <a:gd name="connsiteY7" fmla="*/ 2663687 h 2663687"/>
              <a:gd name="connsiteX8" fmla="*/ 7728668 w 7728668"/>
              <a:gd name="connsiteY8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2874110 w 7728668"/>
              <a:gd name="connsiteY4" fmla="*/ 2569419 h 2663687"/>
              <a:gd name="connsiteX5" fmla="*/ 3411438 w 7728668"/>
              <a:gd name="connsiteY5" fmla="*/ 2569418 h 2663687"/>
              <a:gd name="connsiteX6" fmla="*/ 4457813 w 7728668"/>
              <a:gd name="connsiteY6" fmla="*/ 834887 h 2663687"/>
              <a:gd name="connsiteX7" fmla="*/ 4985468 w 7728668"/>
              <a:gd name="connsiteY7" fmla="*/ 0 h 2663687"/>
              <a:gd name="connsiteX8" fmla="*/ 5049079 w 7728668"/>
              <a:gd name="connsiteY8" fmla="*/ 2663687 h 2663687"/>
              <a:gd name="connsiteX9" fmla="*/ 7728668 w 7728668"/>
              <a:gd name="connsiteY9" fmla="*/ 2655736 h 2663687"/>
              <a:gd name="connsiteX0" fmla="*/ 0 w 7728668"/>
              <a:gd name="connsiteY0" fmla="*/ 1105231 h 1828800"/>
              <a:gd name="connsiteX1" fmla="*/ 1359673 w 7728668"/>
              <a:gd name="connsiteY1" fmla="*/ 1105231 h 1828800"/>
              <a:gd name="connsiteX2" fmla="*/ 1537882 w 7728668"/>
              <a:gd name="connsiteY2" fmla="*/ 183207 h 1828800"/>
              <a:gd name="connsiteX3" fmla="*/ 2355636 w 7728668"/>
              <a:gd name="connsiteY3" fmla="*/ 169682 h 1828800"/>
              <a:gd name="connsiteX4" fmla="*/ 2874110 w 7728668"/>
              <a:gd name="connsiteY4" fmla="*/ 1734532 h 1828800"/>
              <a:gd name="connsiteX5" fmla="*/ 3411438 w 7728668"/>
              <a:gd name="connsiteY5" fmla="*/ 1734531 h 1828800"/>
              <a:gd name="connsiteX6" fmla="*/ 4457813 w 7728668"/>
              <a:gd name="connsiteY6" fmla="*/ 0 h 1828800"/>
              <a:gd name="connsiteX7" fmla="*/ 4976041 w 7728668"/>
              <a:gd name="connsiteY7" fmla="*/ 381171 h 1828800"/>
              <a:gd name="connsiteX8" fmla="*/ 5049079 w 7728668"/>
              <a:gd name="connsiteY8" fmla="*/ 1828800 h 1828800"/>
              <a:gd name="connsiteX9" fmla="*/ 7728668 w 7728668"/>
              <a:gd name="connsiteY9" fmla="*/ 1820849 h 1828800"/>
              <a:gd name="connsiteX0" fmla="*/ 0 w 7728668"/>
              <a:gd name="connsiteY0" fmla="*/ 935549 h 1659118"/>
              <a:gd name="connsiteX1" fmla="*/ 1359673 w 7728668"/>
              <a:gd name="connsiteY1" fmla="*/ 935549 h 1659118"/>
              <a:gd name="connsiteX2" fmla="*/ 1537882 w 7728668"/>
              <a:gd name="connsiteY2" fmla="*/ 13525 h 1659118"/>
              <a:gd name="connsiteX3" fmla="*/ 2355636 w 7728668"/>
              <a:gd name="connsiteY3" fmla="*/ 0 h 1659118"/>
              <a:gd name="connsiteX4" fmla="*/ 2874110 w 7728668"/>
              <a:gd name="connsiteY4" fmla="*/ 1564850 h 1659118"/>
              <a:gd name="connsiteX5" fmla="*/ 3411438 w 7728668"/>
              <a:gd name="connsiteY5" fmla="*/ 1564849 h 1659118"/>
              <a:gd name="connsiteX6" fmla="*/ 3609401 w 7728668"/>
              <a:gd name="connsiteY6" fmla="*/ 226244 h 1659118"/>
              <a:gd name="connsiteX7" fmla="*/ 4976041 w 7728668"/>
              <a:gd name="connsiteY7" fmla="*/ 211489 h 1659118"/>
              <a:gd name="connsiteX8" fmla="*/ 5049079 w 7728668"/>
              <a:gd name="connsiteY8" fmla="*/ 1659118 h 1659118"/>
              <a:gd name="connsiteX9" fmla="*/ 7728668 w 7728668"/>
              <a:gd name="connsiteY9" fmla="*/ 1651167 h 16591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28668" h="1659118">
                <a:moveTo>
                  <a:pt x="0" y="935549"/>
                </a:moveTo>
                <a:lnTo>
                  <a:pt x="1359673" y="935549"/>
                </a:lnTo>
                <a:lnTo>
                  <a:pt x="1537882" y="13525"/>
                </a:lnTo>
                <a:lnTo>
                  <a:pt x="2355636" y="0"/>
                </a:lnTo>
                <a:lnTo>
                  <a:pt x="2874110" y="1564850"/>
                </a:lnTo>
                <a:lnTo>
                  <a:pt x="3411438" y="1564849"/>
                </a:lnTo>
                <a:lnTo>
                  <a:pt x="3609401" y="226244"/>
                </a:lnTo>
                <a:lnTo>
                  <a:pt x="4976041" y="211489"/>
                </a:lnTo>
                <a:lnTo>
                  <a:pt x="5049079" y="1659118"/>
                </a:lnTo>
                <a:lnTo>
                  <a:pt x="7728668" y="1651167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51" name="Freihandform: Form 50">
            <a:extLst>
              <a:ext uri="{FF2B5EF4-FFF2-40B4-BE49-F238E27FC236}">
                <a16:creationId xmlns:a16="http://schemas.microsoft.com/office/drawing/2014/main" id="{2D3C1D39-8F13-4877-9747-46712EFBED9C}"/>
              </a:ext>
            </a:extLst>
          </p:cNvPr>
          <p:cNvSpPr/>
          <p:nvPr/>
        </p:nvSpPr>
        <p:spPr>
          <a:xfrm>
            <a:off x="3609892" y="3097455"/>
            <a:ext cx="8285259" cy="1418886"/>
          </a:xfrm>
          <a:custGeom>
            <a:avLst/>
            <a:gdLst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8285259"/>
              <a:gd name="connsiteY0" fmla="*/ 2043485 h 2289976"/>
              <a:gd name="connsiteX1" fmla="*/ 1757238 w 8285259"/>
              <a:gd name="connsiteY1" fmla="*/ 2043485 h 2289976"/>
              <a:gd name="connsiteX2" fmla="*/ 5383033 w 8285259"/>
              <a:gd name="connsiteY2" fmla="*/ 0 h 2289976"/>
              <a:gd name="connsiteX3" fmla="*/ 7490129 w 8285259"/>
              <a:gd name="connsiteY3" fmla="*/ 2289976 h 2289976"/>
              <a:gd name="connsiteX4" fmla="*/ 8285259 w 8285259"/>
              <a:gd name="connsiteY4" fmla="*/ 2289976 h 2289976"/>
              <a:gd name="connsiteX0" fmla="*/ 0 w 8285259"/>
              <a:gd name="connsiteY0" fmla="*/ 2052357 h 2298848"/>
              <a:gd name="connsiteX1" fmla="*/ 1757238 w 8285259"/>
              <a:gd name="connsiteY1" fmla="*/ 2052357 h 2298848"/>
              <a:gd name="connsiteX2" fmla="*/ 2790908 w 8285259"/>
              <a:gd name="connsiteY2" fmla="*/ 893352 h 2298848"/>
              <a:gd name="connsiteX3" fmla="*/ 5383033 w 8285259"/>
              <a:gd name="connsiteY3" fmla="*/ 8872 h 2298848"/>
              <a:gd name="connsiteX4" fmla="*/ 7490129 w 8285259"/>
              <a:gd name="connsiteY4" fmla="*/ 2298848 h 2298848"/>
              <a:gd name="connsiteX5" fmla="*/ 8285259 w 8285259"/>
              <a:gd name="connsiteY5" fmla="*/ 2298848 h 2298848"/>
              <a:gd name="connsiteX0" fmla="*/ 0 w 8285259"/>
              <a:gd name="connsiteY0" fmla="*/ 2076444 h 2322935"/>
              <a:gd name="connsiteX1" fmla="*/ 1757238 w 8285259"/>
              <a:gd name="connsiteY1" fmla="*/ 2076444 h 2322935"/>
              <a:gd name="connsiteX2" fmla="*/ 2790908 w 8285259"/>
              <a:gd name="connsiteY2" fmla="*/ 917439 h 2322935"/>
              <a:gd name="connsiteX3" fmla="*/ 3771296 w 8285259"/>
              <a:gd name="connsiteY3" fmla="*/ 1841266 h 2322935"/>
              <a:gd name="connsiteX4" fmla="*/ 5383033 w 8285259"/>
              <a:gd name="connsiteY4" fmla="*/ 32959 h 2322935"/>
              <a:gd name="connsiteX5" fmla="*/ 7490129 w 8285259"/>
              <a:gd name="connsiteY5" fmla="*/ 2322935 h 2322935"/>
              <a:gd name="connsiteX6" fmla="*/ 8285259 w 8285259"/>
              <a:gd name="connsiteY6" fmla="*/ 2322935 h 2322935"/>
              <a:gd name="connsiteX0" fmla="*/ 0 w 8285259"/>
              <a:gd name="connsiteY0" fmla="*/ 2076444 h 2322935"/>
              <a:gd name="connsiteX1" fmla="*/ 1757238 w 8285259"/>
              <a:gd name="connsiteY1" fmla="*/ 2076444 h 2322935"/>
              <a:gd name="connsiteX2" fmla="*/ 2790908 w 8285259"/>
              <a:gd name="connsiteY2" fmla="*/ 917439 h 2322935"/>
              <a:gd name="connsiteX3" fmla="*/ 3771296 w 8285259"/>
              <a:gd name="connsiteY3" fmla="*/ 1841266 h 2322935"/>
              <a:gd name="connsiteX4" fmla="*/ 5383033 w 8285259"/>
              <a:gd name="connsiteY4" fmla="*/ 32959 h 2322935"/>
              <a:gd name="connsiteX5" fmla="*/ 7490129 w 8285259"/>
              <a:gd name="connsiteY5" fmla="*/ 2322935 h 2322935"/>
              <a:gd name="connsiteX6" fmla="*/ 8285259 w 8285259"/>
              <a:gd name="connsiteY6" fmla="*/ 2322935 h 2322935"/>
              <a:gd name="connsiteX0" fmla="*/ 0 w 8285259"/>
              <a:gd name="connsiteY0" fmla="*/ 2076444 h 2322935"/>
              <a:gd name="connsiteX1" fmla="*/ 1757238 w 8285259"/>
              <a:gd name="connsiteY1" fmla="*/ 2076444 h 2322935"/>
              <a:gd name="connsiteX2" fmla="*/ 2790908 w 8285259"/>
              <a:gd name="connsiteY2" fmla="*/ 917439 h 2322935"/>
              <a:gd name="connsiteX3" fmla="*/ 4110661 w 8285259"/>
              <a:gd name="connsiteY3" fmla="*/ 1841266 h 2322935"/>
              <a:gd name="connsiteX4" fmla="*/ 5383033 w 8285259"/>
              <a:gd name="connsiteY4" fmla="*/ 32959 h 2322935"/>
              <a:gd name="connsiteX5" fmla="*/ 7490129 w 8285259"/>
              <a:gd name="connsiteY5" fmla="*/ 2322935 h 2322935"/>
              <a:gd name="connsiteX6" fmla="*/ 8285259 w 8285259"/>
              <a:gd name="connsiteY6" fmla="*/ 2322935 h 2322935"/>
              <a:gd name="connsiteX0" fmla="*/ 0 w 8285259"/>
              <a:gd name="connsiteY0" fmla="*/ 1430783 h 1677274"/>
              <a:gd name="connsiteX1" fmla="*/ 1757238 w 8285259"/>
              <a:gd name="connsiteY1" fmla="*/ 1430783 h 1677274"/>
              <a:gd name="connsiteX2" fmla="*/ 2790908 w 8285259"/>
              <a:gd name="connsiteY2" fmla="*/ 271778 h 1677274"/>
              <a:gd name="connsiteX3" fmla="*/ 4110661 w 8285259"/>
              <a:gd name="connsiteY3" fmla="*/ 1195605 h 1677274"/>
              <a:gd name="connsiteX4" fmla="*/ 5439594 w 8285259"/>
              <a:gd name="connsiteY4" fmla="*/ 47174 h 1677274"/>
              <a:gd name="connsiteX5" fmla="*/ 7490129 w 8285259"/>
              <a:gd name="connsiteY5" fmla="*/ 1677274 h 1677274"/>
              <a:gd name="connsiteX6" fmla="*/ 8285259 w 8285259"/>
              <a:gd name="connsiteY6" fmla="*/ 1677274 h 1677274"/>
              <a:gd name="connsiteX0" fmla="*/ 0 w 8285259"/>
              <a:gd name="connsiteY0" fmla="*/ 1425845 h 1672336"/>
              <a:gd name="connsiteX1" fmla="*/ 1757238 w 8285259"/>
              <a:gd name="connsiteY1" fmla="*/ 1425845 h 1672336"/>
              <a:gd name="connsiteX2" fmla="*/ 2790908 w 8285259"/>
              <a:gd name="connsiteY2" fmla="*/ 266840 h 1672336"/>
              <a:gd name="connsiteX3" fmla="*/ 3809003 w 8285259"/>
              <a:gd name="connsiteY3" fmla="*/ 1369777 h 1672336"/>
              <a:gd name="connsiteX4" fmla="*/ 5439594 w 8285259"/>
              <a:gd name="connsiteY4" fmla="*/ 42236 h 1672336"/>
              <a:gd name="connsiteX5" fmla="*/ 7490129 w 8285259"/>
              <a:gd name="connsiteY5" fmla="*/ 1672336 h 1672336"/>
              <a:gd name="connsiteX6" fmla="*/ 8285259 w 8285259"/>
              <a:gd name="connsiteY6" fmla="*/ 1672336 h 1672336"/>
              <a:gd name="connsiteX0" fmla="*/ 0 w 8285259"/>
              <a:gd name="connsiteY0" fmla="*/ 1425845 h 1672336"/>
              <a:gd name="connsiteX1" fmla="*/ 1757238 w 8285259"/>
              <a:gd name="connsiteY1" fmla="*/ 1425845 h 1672336"/>
              <a:gd name="connsiteX2" fmla="*/ 2790908 w 8285259"/>
              <a:gd name="connsiteY2" fmla="*/ 266840 h 1672336"/>
              <a:gd name="connsiteX3" fmla="*/ 3809003 w 8285259"/>
              <a:gd name="connsiteY3" fmla="*/ 1369777 h 1672336"/>
              <a:gd name="connsiteX4" fmla="*/ 5439594 w 8285259"/>
              <a:gd name="connsiteY4" fmla="*/ 42236 h 1672336"/>
              <a:gd name="connsiteX5" fmla="*/ 7028216 w 8285259"/>
              <a:gd name="connsiteY5" fmla="*/ 1644055 h 1672336"/>
              <a:gd name="connsiteX6" fmla="*/ 8285259 w 8285259"/>
              <a:gd name="connsiteY6" fmla="*/ 1672336 h 167233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7028216 w 8285259"/>
              <a:gd name="connsiteY5" fmla="*/ 1390605 h 1418886"/>
              <a:gd name="connsiteX6" fmla="*/ 8285259 w 8285259"/>
              <a:gd name="connsiteY6" fmla="*/ 1418886 h 141888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7028216 w 8285259"/>
              <a:gd name="connsiteY5" fmla="*/ 1390605 h 1418886"/>
              <a:gd name="connsiteX6" fmla="*/ 8285259 w 8285259"/>
              <a:gd name="connsiteY6" fmla="*/ 1418886 h 141888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5628376 w 8285259"/>
              <a:gd name="connsiteY5" fmla="*/ 644986 h 1418886"/>
              <a:gd name="connsiteX6" fmla="*/ 7028216 w 8285259"/>
              <a:gd name="connsiteY6" fmla="*/ 1390605 h 1418886"/>
              <a:gd name="connsiteX7" fmla="*/ 8285259 w 8285259"/>
              <a:gd name="connsiteY7" fmla="*/ 1418886 h 141888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5383279 w 8285259"/>
              <a:gd name="connsiteY5" fmla="*/ 249060 h 1418886"/>
              <a:gd name="connsiteX6" fmla="*/ 7028216 w 8285259"/>
              <a:gd name="connsiteY6" fmla="*/ 1390605 h 1418886"/>
              <a:gd name="connsiteX7" fmla="*/ 8285259 w 8285259"/>
              <a:gd name="connsiteY7" fmla="*/ 1418886 h 141888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5383279 w 8285259"/>
              <a:gd name="connsiteY5" fmla="*/ 249060 h 1418886"/>
              <a:gd name="connsiteX6" fmla="*/ 7028216 w 8285259"/>
              <a:gd name="connsiteY6" fmla="*/ 1390605 h 1418886"/>
              <a:gd name="connsiteX7" fmla="*/ 8285259 w 8285259"/>
              <a:gd name="connsiteY7" fmla="*/ 1418886 h 141888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5383279 w 8285259"/>
              <a:gd name="connsiteY5" fmla="*/ 249060 h 1418886"/>
              <a:gd name="connsiteX6" fmla="*/ 7028216 w 8285259"/>
              <a:gd name="connsiteY6" fmla="*/ 1390605 h 1418886"/>
              <a:gd name="connsiteX7" fmla="*/ 8285259 w 8285259"/>
              <a:gd name="connsiteY7" fmla="*/ 1418886 h 1418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285259" h="1418886">
                <a:moveTo>
                  <a:pt x="0" y="1172395"/>
                </a:moveTo>
                <a:lnTo>
                  <a:pt x="1757238" y="1172395"/>
                </a:lnTo>
                <a:cubicBezTo>
                  <a:pt x="2189395" y="1122201"/>
                  <a:pt x="2186609" y="353971"/>
                  <a:pt x="2790908" y="13390"/>
                </a:cubicBezTo>
                <a:cubicBezTo>
                  <a:pt x="3132868" y="-151497"/>
                  <a:pt x="3376982" y="1263740"/>
                  <a:pt x="3809003" y="1116327"/>
                </a:cubicBezTo>
                <a:cubicBezTo>
                  <a:pt x="4241024" y="968914"/>
                  <a:pt x="4674451" y="300976"/>
                  <a:pt x="4977680" y="222419"/>
                </a:cubicBezTo>
                <a:cubicBezTo>
                  <a:pt x="5280909" y="143862"/>
                  <a:pt x="5173498" y="214617"/>
                  <a:pt x="5383279" y="249060"/>
                </a:cubicBezTo>
                <a:cubicBezTo>
                  <a:pt x="5762742" y="368343"/>
                  <a:pt x="6585402" y="1261622"/>
                  <a:pt x="7028216" y="1390605"/>
                </a:cubicBezTo>
                <a:lnTo>
                  <a:pt x="8285259" y="1418886"/>
                </a:lnTo>
              </a:path>
            </a:pathLst>
          </a:custGeom>
          <a:noFill/>
          <a:ln w="254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42D7808F-79D8-4D1B-A136-6A1D3F16DB7D}"/>
              </a:ext>
            </a:extLst>
          </p:cNvPr>
          <p:cNvCxnSpPr/>
          <p:nvPr/>
        </p:nvCxnSpPr>
        <p:spPr>
          <a:xfrm>
            <a:off x="1656862" y="1908313"/>
            <a:ext cx="969693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>
            <a:extLst>
              <a:ext uri="{FF2B5EF4-FFF2-40B4-BE49-F238E27FC236}">
                <a16:creationId xmlns:a16="http://schemas.microsoft.com/office/drawing/2014/main" id="{A9F5BC35-6D73-40A3-9432-CAF4CEABCFE2}"/>
              </a:ext>
            </a:extLst>
          </p:cNvPr>
          <p:cNvSpPr txBox="1"/>
          <p:nvPr/>
        </p:nvSpPr>
        <p:spPr>
          <a:xfrm>
            <a:off x="1247964" y="4402966"/>
            <a:ext cx="37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0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D17584DA-F0BF-4BDA-B07F-CC32757B55A3}"/>
              </a:ext>
            </a:extLst>
          </p:cNvPr>
          <p:cNvSpPr txBox="1"/>
          <p:nvPr/>
        </p:nvSpPr>
        <p:spPr>
          <a:xfrm>
            <a:off x="964149" y="1730226"/>
            <a:ext cx="571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100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6675450E-5CD6-4454-8613-E82F322E55A6}"/>
              </a:ext>
            </a:extLst>
          </p:cNvPr>
          <p:cNvSpPr txBox="1"/>
          <p:nvPr/>
        </p:nvSpPr>
        <p:spPr>
          <a:xfrm>
            <a:off x="664457" y="2017103"/>
            <a:ext cx="1189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[%], [km/h]</a:t>
            </a:r>
          </a:p>
        </p:txBody>
      </p: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4C87D262-6ECD-44EC-ADD2-FD065D0B86F7}"/>
              </a:ext>
            </a:extLst>
          </p:cNvPr>
          <p:cNvCxnSpPr>
            <a:cxnSpLocks/>
          </p:cNvCxnSpPr>
          <p:nvPr/>
        </p:nvCxnSpPr>
        <p:spPr>
          <a:xfrm flipH="1">
            <a:off x="6287678" y="4166647"/>
            <a:ext cx="1179271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feld 61">
            <a:extLst>
              <a:ext uri="{FF2B5EF4-FFF2-40B4-BE49-F238E27FC236}">
                <a16:creationId xmlns:a16="http://schemas.microsoft.com/office/drawing/2014/main" id="{8111A717-7640-44C9-9F4D-981170BB7833}"/>
              </a:ext>
            </a:extLst>
          </p:cNvPr>
          <p:cNvSpPr txBox="1"/>
          <p:nvPr/>
        </p:nvSpPr>
        <p:spPr>
          <a:xfrm>
            <a:off x="6212264" y="3789575"/>
            <a:ext cx="78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n</a:t>
            </a:r>
            <a:r>
              <a:rPr lang="de-AT" baseline="-25000" dirty="0" err="1"/>
              <a:t>PP</a:t>
            </a:r>
            <a:r>
              <a:rPr lang="de-AT" baseline="-25000" dirty="0"/>
              <a:t>‘</a:t>
            </a:r>
          </a:p>
        </p:txBody>
      </p: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30E636C3-4118-4FE3-A418-90D1AF4CBA7B}"/>
              </a:ext>
            </a:extLst>
          </p:cNvPr>
          <p:cNvCxnSpPr>
            <a:cxnSpLocks/>
          </p:cNvCxnSpPr>
          <p:nvPr/>
        </p:nvCxnSpPr>
        <p:spPr>
          <a:xfrm>
            <a:off x="2805644" y="2396447"/>
            <a:ext cx="380616" cy="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6369CF86-57CF-4A7B-A93B-F664A376254B}"/>
              </a:ext>
            </a:extLst>
          </p:cNvPr>
          <p:cNvCxnSpPr>
            <a:cxnSpLocks/>
          </p:cNvCxnSpPr>
          <p:nvPr/>
        </p:nvCxnSpPr>
        <p:spPr>
          <a:xfrm>
            <a:off x="2805644" y="2542654"/>
            <a:ext cx="362780" cy="0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>
            <a:extLst>
              <a:ext uri="{FF2B5EF4-FFF2-40B4-BE49-F238E27FC236}">
                <a16:creationId xmlns:a16="http://schemas.microsoft.com/office/drawing/2014/main" id="{9084D979-7446-46FA-A3DA-A0010C1D8DDA}"/>
              </a:ext>
            </a:extLst>
          </p:cNvPr>
          <p:cNvSpPr txBox="1"/>
          <p:nvPr/>
        </p:nvSpPr>
        <p:spPr>
          <a:xfrm>
            <a:off x="3168424" y="2236978"/>
            <a:ext cx="20336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throttle</a:t>
            </a:r>
            <a:r>
              <a:rPr lang="de-AT" sz="1100" dirty="0"/>
              <a:t> </a:t>
            </a:r>
            <a:r>
              <a:rPr lang="de-AT" sz="1100" dirty="0" err="1"/>
              <a:t>operation</a:t>
            </a:r>
            <a:endParaRPr lang="de-AT" sz="1100" dirty="0"/>
          </a:p>
          <a:p>
            <a:r>
              <a:rPr lang="de-AT" sz="1100" dirty="0" err="1"/>
              <a:t>speed</a:t>
            </a:r>
            <a:r>
              <a:rPr lang="de-AT" sz="1100" dirty="0"/>
              <a:t> / </a:t>
            </a:r>
            <a:r>
              <a:rPr lang="de-AT" sz="1100" dirty="0" err="1"/>
              <a:t>rpm</a:t>
            </a:r>
            <a:endParaRPr lang="de-AT" sz="11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D4530C1D-CF47-4CE0-907E-36BCCC82928D}"/>
              </a:ext>
            </a:extLst>
          </p:cNvPr>
          <p:cNvSpPr/>
          <p:nvPr/>
        </p:nvSpPr>
        <p:spPr>
          <a:xfrm>
            <a:off x="2714920" y="2236978"/>
            <a:ext cx="1725734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B433F4B-8BD1-44BC-8057-FE6BFD10C1C5}"/>
              </a:ext>
            </a:extLst>
          </p:cNvPr>
          <p:cNvSpPr txBox="1"/>
          <p:nvPr/>
        </p:nvSpPr>
        <p:spPr>
          <a:xfrm>
            <a:off x="3387757" y="3978705"/>
            <a:ext cx="24643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approach</a:t>
            </a:r>
            <a:r>
              <a:rPr lang="de-AT" sz="1100" dirty="0"/>
              <a:t> AA‘ at </a:t>
            </a:r>
            <a:r>
              <a:rPr lang="de-AT" sz="1100" dirty="0" err="1"/>
              <a:t>constant</a:t>
            </a:r>
            <a:r>
              <a:rPr lang="de-AT" sz="1100" dirty="0"/>
              <a:t> </a:t>
            </a:r>
            <a:r>
              <a:rPr lang="de-AT" sz="1100" dirty="0" err="1"/>
              <a:t>speed</a:t>
            </a:r>
            <a:endParaRPr lang="de-AT" sz="1100" dirty="0"/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97C7702F-C372-445B-B764-3608AB6596B0}"/>
              </a:ext>
            </a:extLst>
          </p:cNvPr>
          <p:cNvCxnSpPr>
            <a:cxnSpLocks/>
            <a:endCxn id="51" idx="2"/>
          </p:cNvCxnSpPr>
          <p:nvPr/>
        </p:nvCxnSpPr>
        <p:spPr>
          <a:xfrm flipH="1">
            <a:off x="6400800" y="3110845"/>
            <a:ext cx="1066149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76A176CE-835D-41D7-A642-5C34D6E63A5D}"/>
              </a:ext>
            </a:extLst>
          </p:cNvPr>
          <p:cNvSpPr txBox="1"/>
          <p:nvPr/>
        </p:nvSpPr>
        <p:spPr>
          <a:xfrm>
            <a:off x="6488815" y="2756453"/>
            <a:ext cx="12030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max</a:t>
            </a:r>
            <a:r>
              <a:rPr lang="de-AT" dirty="0"/>
              <a:t> / </a:t>
            </a:r>
            <a:r>
              <a:rPr lang="de-AT" dirty="0" err="1"/>
              <a:t>n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72D56609-811C-463D-9F65-3B4BD557ABF7}"/>
              </a:ext>
            </a:extLst>
          </p:cNvPr>
          <p:cNvCxnSpPr/>
          <p:nvPr/>
        </p:nvCxnSpPr>
        <p:spPr>
          <a:xfrm flipH="1">
            <a:off x="2353199" y="4268195"/>
            <a:ext cx="1446036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E29ABD98-939D-49BF-9EB0-9807CEEAD334}"/>
              </a:ext>
            </a:extLst>
          </p:cNvPr>
          <p:cNvSpPr txBox="1"/>
          <p:nvPr/>
        </p:nvSpPr>
        <p:spPr>
          <a:xfrm>
            <a:off x="2261746" y="3891123"/>
            <a:ext cx="78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test</a:t>
            </a:r>
            <a:endParaRPr lang="de-AT" baseline="-25000" dirty="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07DD2CD5-2372-4260-9333-E7E06F371C5A}"/>
              </a:ext>
            </a:extLst>
          </p:cNvPr>
          <p:cNvSpPr txBox="1"/>
          <p:nvPr/>
        </p:nvSpPr>
        <p:spPr>
          <a:xfrm>
            <a:off x="2261746" y="4218490"/>
            <a:ext cx="11057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/>
              <a:t>+/- 1 </a:t>
            </a:r>
            <a:r>
              <a:rPr lang="de-AT" sz="1100" dirty="0" err="1"/>
              <a:t>kph</a:t>
            </a:r>
            <a:endParaRPr lang="de-AT" sz="1100" dirty="0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6CDB370E-672B-4361-93E7-71BE68E0BAF0}"/>
              </a:ext>
            </a:extLst>
          </p:cNvPr>
          <p:cNvCxnSpPr>
            <a:cxnSpLocks/>
            <a:endCxn id="86" idx="0"/>
          </p:cNvCxnSpPr>
          <p:nvPr/>
        </p:nvCxnSpPr>
        <p:spPr>
          <a:xfrm flipH="1">
            <a:off x="6456982" y="2386435"/>
            <a:ext cx="160634" cy="653144"/>
          </a:xfrm>
          <a:prstGeom prst="straightConnector1">
            <a:avLst/>
          </a:prstGeom>
          <a:ln w="25400">
            <a:solidFill>
              <a:srgbClr val="92D05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E6726247-2CAF-4EA7-B9B4-22596F043CAA}"/>
              </a:ext>
            </a:extLst>
          </p:cNvPr>
          <p:cNvSpPr txBox="1"/>
          <p:nvPr/>
        </p:nvSpPr>
        <p:spPr>
          <a:xfrm>
            <a:off x="6550870" y="2069503"/>
            <a:ext cx="56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sp>
        <p:nvSpPr>
          <p:cNvPr id="52" name="Textfeld 51">
            <a:extLst>
              <a:ext uri="{FF2B5EF4-FFF2-40B4-BE49-F238E27FC236}">
                <a16:creationId xmlns:a16="http://schemas.microsoft.com/office/drawing/2014/main" id="{3E0813FF-A7E2-459C-876C-F7365FF20FCB}"/>
              </a:ext>
            </a:extLst>
          </p:cNvPr>
          <p:cNvSpPr txBox="1"/>
          <p:nvPr/>
        </p:nvSpPr>
        <p:spPr>
          <a:xfrm>
            <a:off x="5398008" y="5827181"/>
            <a:ext cx="35555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„real </a:t>
            </a:r>
            <a:r>
              <a:rPr lang="de-AT" dirty="0" err="1"/>
              <a:t>driving</a:t>
            </a:r>
            <a:r>
              <a:rPr lang="de-AT" dirty="0"/>
              <a:t>“ </a:t>
            </a:r>
            <a:r>
              <a:rPr lang="de-AT" dirty="0" err="1"/>
              <a:t>area</a:t>
            </a:r>
            <a:endParaRPr lang="de-AT" dirty="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7B40C9B0-F27E-4670-8304-5C3284FE315E}"/>
              </a:ext>
            </a:extLst>
          </p:cNvPr>
          <p:cNvSpPr txBox="1"/>
          <p:nvPr/>
        </p:nvSpPr>
        <p:spPr>
          <a:xfrm>
            <a:off x="5398008" y="5411438"/>
            <a:ext cx="3555557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measurement area</a:t>
            </a:r>
          </a:p>
        </p:txBody>
      </p:sp>
    </p:spTree>
    <p:extLst>
      <p:ext uri="{BB962C8B-B14F-4D97-AF65-F5344CB8AC3E}">
        <p14:creationId xmlns:p14="http://schemas.microsoft.com/office/powerpoint/2010/main" val="424701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lussdiagramm: Verbinder 36">
            <a:extLst>
              <a:ext uri="{FF2B5EF4-FFF2-40B4-BE49-F238E27FC236}">
                <a16:creationId xmlns:a16="http://schemas.microsoft.com/office/drawing/2014/main" id="{716F5A42-A05F-4A4E-8607-C7832D066F45}"/>
              </a:ext>
            </a:extLst>
          </p:cNvPr>
          <p:cNvSpPr/>
          <p:nvPr/>
        </p:nvSpPr>
        <p:spPr>
          <a:xfrm>
            <a:off x="5297182" y="4192781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6" name="Flussdiagramm: Verbinder 85">
            <a:extLst>
              <a:ext uri="{FF2B5EF4-FFF2-40B4-BE49-F238E27FC236}">
                <a16:creationId xmlns:a16="http://schemas.microsoft.com/office/drawing/2014/main" id="{2A796A3A-677E-48DB-8DA8-A6E3424DDD14}"/>
              </a:ext>
            </a:extLst>
          </p:cNvPr>
          <p:cNvSpPr/>
          <p:nvPr/>
        </p:nvSpPr>
        <p:spPr>
          <a:xfrm>
            <a:off x="7117863" y="3079915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49A44570-96B5-4583-AF8D-7D001C654539}"/>
              </a:ext>
            </a:extLst>
          </p:cNvPr>
          <p:cNvCxnSpPr/>
          <p:nvPr/>
        </p:nvCxnSpPr>
        <p:spPr>
          <a:xfrm>
            <a:off x="1656862" y="4587631"/>
            <a:ext cx="897206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55DFCFE2-748D-4F8F-9256-21C98B5AD620}"/>
              </a:ext>
            </a:extLst>
          </p:cNvPr>
          <p:cNvCxnSpPr>
            <a:cxnSpLocks/>
          </p:cNvCxnSpPr>
          <p:nvPr/>
        </p:nvCxnSpPr>
        <p:spPr>
          <a:xfrm flipV="1">
            <a:off x="5359552" y="1630017"/>
            <a:ext cx="0" cy="3228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01674D4-30F6-4D36-A2C9-8F7BD52FCE23}"/>
              </a:ext>
            </a:extLst>
          </p:cNvPr>
          <p:cNvCxnSpPr>
            <a:cxnSpLocks/>
          </p:cNvCxnSpPr>
          <p:nvPr/>
        </p:nvCxnSpPr>
        <p:spPr>
          <a:xfrm flipV="1">
            <a:off x="7205581" y="1730226"/>
            <a:ext cx="0" cy="30618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17DDEFD3-A442-4376-AF83-AFB4FCC87B40}"/>
              </a:ext>
            </a:extLst>
          </p:cNvPr>
          <p:cNvCxnSpPr>
            <a:cxnSpLocks/>
          </p:cNvCxnSpPr>
          <p:nvPr/>
        </p:nvCxnSpPr>
        <p:spPr>
          <a:xfrm flipV="1">
            <a:off x="8987998" y="1630018"/>
            <a:ext cx="0" cy="32361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F02675DE-E52F-4F4F-924F-AF5685B47C9E}"/>
              </a:ext>
            </a:extLst>
          </p:cNvPr>
          <p:cNvSpPr txBox="1"/>
          <p:nvPr/>
        </p:nvSpPr>
        <p:spPr>
          <a:xfrm>
            <a:off x="5117038" y="4880043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AA‘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825E3F6-780C-423C-B622-61F14CEF6B7E}"/>
              </a:ext>
            </a:extLst>
          </p:cNvPr>
          <p:cNvSpPr txBox="1"/>
          <p:nvPr/>
        </p:nvSpPr>
        <p:spPr>
          <a:xfrm>
            <a:off x="8745483" y="4811836"/>
            <a:ext cx="541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BB‘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C2E9467-61C0-4B93-BBD6-C37F233D3E9C}"/>
              </a:ext>
            </a:extLst>
          </p:cNvPr>
          <p:cNvSpPr txBox="1"/>
          <p:nvPr/>
        </p:nvSpPr>
        <p:spPr>
          <a:xfrm>
            <a:off x="6963067" y="4811836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PP‘</a:t>
            </a:r>
          </a:p>
        </p:txBody>
      </p:sp>
      <p:sp>
        <p:nvSpPr>
          <p:cNvPr id="49" name="Freihandform: Form 48">
            <a:extLst>
              <a:ext uri="{FF2B5EF4-FFF2-40B4-BE49-F238E27FC236}">
                <a16:creationId xmlns:a16="http://schemas.microsoft.com/office/drawing/2014/main" id="{9057D4F5-C384-4FE9-A002-7AE533BFFD51}"/>
              </a:ext>
            </a:extLst>
          </p:cNvPr>
          <p:cNvSpPr/>
          <p:nvPr/>
        </p:nvSpPr>
        <p:spPr>
          <a:xfrm>
            <a:off x="4007457" y="1904213"/>
            <a:ext cx="7728668" cy="2659835"/>
          </a:xfrm>
          <a:custGeom>
            <a:avLst/>
            <a:gdLst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957392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6877879 w 7108466"/>
              <a:gd name="connsiteY6" fmla="*/ 2409245 h 2663687"/>
              <a:gd name="connsiteX7" fmla="*/ 7108466 w 7108466"/>
              <a:gd name="connsiteY7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6416703"/>
              <a:gd name="connsiteY0" fmla="*/ 1940118 h 2663687"/>
              <a:gd name="connsiteX1" fmla="*/ 1359673 w 6416703"/>
              <a:gd name="connsiteY1" fmla="*/ 1940118 h 2663687"/>
              <a:gd name="connsiteX2" fmla="*/ 1415333 w 6416703"/>
              <a:gd name="connsiteY2" fmla="*/ 0 h 2663687"/>
              <a:gd name="connsiteX3" fmla="*/ 4985468 w 6416703"/>
              <a:gd name="connsiteY3" fmla="*/ 0 h 2663687"/>
              <a:gd name="connsiteX4" fmla="*/ 5049079 w 6416703"/>
              <a:gd name="connsiteY4" fmla="*/ 2663687 h 2663687"/>
              <a:gd name="connsiteX5" fmla="*/ 6416703 w 6416703"/>
              <a:gd name="connsiteY5" fmla="*/ 2663687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415333 w 7728668"/>
              <a:gd name="connsiteY2" fmla="*/ 0 h 2663687"/>
              <a:gd name="connsiteX3" fmla="*/ 4985468 w 7728668"/>
              <a:gd name="connsiteY3" fmla="*/ 0 h 2663687"/>
              <a:gd name="connsiteX4" fmla="*/ 5049079 w 7728668"/>
              <a:gd name="connsiteY4" fmla="*/ 2663687 h 2663687"/>
              <a:gd name="connsiteX5" fmla="*/ 7728668 w 7728668"/>
              <a:gd name="connsiteY5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4985468 w 7728668"/>
              <a:gd name="connsiteY3" fmla="*/ 0 h 2663687"/>
              <a:gd name="connsiteX4" fmla="*/ 5049079 w 7728668"/>
              <a:gd name="connsiteY4" fmla="*/ 2663687 h 2663687"/>
              <a:gd name="connsiteX5" fmla="*/ 7728668 w 7728668"/>
              <a:gd name="connsiteY5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704428 w 7728668"/>
              <a:gd name="connsiteY3" fmla="*/ 665205 h 2663687"/>
              <a:gd name="connsiteX4" fmla="*/ 4985468 w 7728668"/>
              <a:gd name="connsiteY4" fmla="*/ 0 h 2663687"/>
              <a:gd name="connsiteX5" fmla="*/ 5049079 w 7728668"/>
              <a:gd name="connsiteY5" fmla="*/ 2663687 h 2663687"/>
              <a:gd name="connsiteX6" fmla="*/ 7728668 w 7728668"/>
              <a:gd name="connsiteY6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704428 w 7728668"/>
              <a:gd name="connsiteY3" fmla="*/ 665205 h 2663687"/>
              <a:gd name="connsiteX4" fmla="*/ 4985468 w 7728668"/>
              <a:gd name="connsiteY4" fmla="*/ 0 h 2663687"/>
              <a:gd name="connsiteX5" fmla="*/ 5049079 w 7728668"/>
              <a:gd name="connsiteY5" fmla="*/ 2663687 h 2663687"/>
              <a:gd name="connsiteX6" fmla="*/ 7728668 w 7728668"/>
              <a:gd name="connsiteY6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4985468 w 7728668"/>
              <a:gd name="connsiteY4" fmla="*/ 0 h 2663687"/>
              <a:gd name="connsiteX5" fmla="*/ 5049079 w 7728668"/>
              <a:gd name="connsiteY5" fmla="*/ 2663687 h 2663687"/>
              <a:gd name="connsiteX6" fmla="*/ 7728668 w 7728668"/>
              <a:gd name="connsiteY6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3449145 w 7728668"/>
              <a:gd name="connsiteY4" fmla="*/ 580363 h 2663687"/>
              <a:gd name="connsiteX5" fmla="*/ 4985468 w 7728668"/>
              <a:gd name="connsiteY5" fmla="*/ 0 h 2663687"/>
              <a:gd name="connsiteX6" fmla="*/ 5049079 w 7728668"/>
              <a:gd name="connsiteY6" fmla="*/ 2663687 h 2663687"/>
              <a:gd name="connsiteX7" fmla="*/ 7728668 w 7728668"/>
              <a:gd name="connsiteY7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2874110 w 7728668"/>
              <a:gd name="connsiteY4" fmla="*/ 2569419 h 2663687"/>
              <a:gd name="connsiteX5" fmla="*/ 4985468 w 7728668"/>
              <a:gd name="connsiteY5" fmla="*/ 0 h 2663687"/>
              <a:gd name="connsiteX6" fmla="*/ 5049079 w 7728668"/>
              <a:gd name="connsiteY6" fmla="*/ 2663687 h 2663687"/>
              <a:gd name="connsiteX7" fmla="*/ 7728668 w 7728668"/>
              <a:gd name="connsiteY7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2874110 w 7728668"/>
              <a:gd name="connsiteY4" fmla="*/ 2569419 h 2663687"/>
              <a:gd name="connsiteX5" fmla="*/ 3797937 w 7728668"/>
              <a:gd name="connsiteY5" fmla="*/ 1438202 h 2663687"/>
              <a:gd name="connsiteX6" fmla="*/ 4985468 w 7728668"/>
              <a:gd name="connsiteY6" fmla="*/ 0 h 2663687"/>
              <a:gd name="connsiteX7" fmla="*/ 5049079 w 7728668"/>
              <a:gd name="connsiteY7" fmla="*/ 2663687 h 2663687"/>
              <a:gd name="connsiteX8" fmla="*/ 7728668 w 7728668"/>
              <a:gd name="connsiteY8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2874110 w 7728668"/>
              <a:gd name="connsiteY4" fmla="*/ 2569419 h 2663687"/>
              <a:gd name="connsiteX5" fmla="*/ 3411438 w 7728668"/>
              <a:gd name="connsiteY5" fmla="*/ 2569418 h 2663687"/>
              <a:gd name="connsiteX6" fmla="*/ 4985468 w 7728668"/>
              <a:gd name="connsiteY6" fmla="*/ 0 h 2663687"/>
              <a:gd name="connsiteX7" fmla="*/ 5049079 w 7728668"/>
              <a:gd name="connsiteY7" fmla="*/ 2663687 h 2663687"/>
              <a:gd name="connsiteX8" fmla="*/ 7728668 w 7728668"/>
              <a:gd name="connsiteY8" fmla="*/ 2655736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537882 w 7728668"/>
              <a:gd name="connsiteY2" fmla="*/ 1018094 h 2663687"/>
              <a:gd name="connsiteX3" fmla="*/ 2355636 w 7728668"/>
              <a:gd name="connsiteY3" fmla="*/ 1004569 h 2663687"/>
              <a:gd name="connsiteX4" fmla="*/ 2874110 w 7728668"/>
              <a:gd name="connsiteY4" fmla="*/ 2569419 h 2663687"/>
              <a:gd name="connsiteX5" fmla="*/ 3411438 w 7728668"/>
              <a:gd name="connsiteY5" fmla="*/ 2569418 h 2663687"/>
              <a:gd name="connsiteX6" fmla="*/ 4457813 w 7728668"/>
              <a:gd name="connsiteY6" fmla="*/ 834887 h 2663687"/>
              <a:gd name="connsiteX7" fmla="*/ 4985468 w 7728668"/>
              <a:gd name="connsiteY7" fmla="*/ 0 h 2663687"/>
              <a:gd name="connsiteX8" fmla="*/ 5049079 w 7728668"/>
              <a:gd name="connsiteY8" fmla="*/ 2663687 h 2663687"/>
              <a:gd name="connsiteX9" fmla="*/ 7728668 w 7728668"/>
              <a:gd name="connsiteY9" fmla="*/ 2655736 h 2663687"/>
              <a:gd name="connsiteX0" fmla="*/ 0 w 7728668"/>
              <a:gd name="connsiteY0" fmla="*/ 1105231 h 1828800"/>
              <a:gd name="connsiteX1" fmla="*/ 1359673 w 7728668"/>
              <a:gd name="connsiteY1" fmla="*/ 1105231 h 1828800"/>
              <a:gd name="connsiteX2" fmla="*/ 1537882 w 7728668"/>
              <a:gd name="connsiteY2" fmla="*/ 183207 h 1828800"/>
              <a:gd name="connsiteX3" fmla="*/ 2355636 w 7728668"/>
              <a:gd name="connsiteY3" fmla="*/ 169682 h 1828800"/>
              <a:gd name="connsiteX4" fmla="*/ 2874110 w 7728668"/>
              <a:gd name="connsiteY4" fmla="*/ 1734532 h 1828800"/>
              <a:gd name="connsiteX5" fmla="*/ 3411438 w 7728668"/>
              <a:gd name="connsiteY5" fmla="*/ 1734531 h 1828800"/>
              <a:gd name="connsiteX6" fmla="*/ 4457813 w 7728668"/>
              <a:gd name="connsiteY6" fmla="*/ 0 h 1828800"/>
              <a:gd name="connsiteX7" fmla="*/ 4976041 w 7728668"/>
              <a:gd name="connsiteY7" fmla="*/ 381171 h 1828800"/>
              <a:gd name="connsiteX8" fmla="*/ 5049079 w 7728668"/>
              <a:gd name="connsiteY8" fmla="*/ 1828800 h 1828800"/>
              <a:gd name="connsiteX9" fmla="*/ 7728668 w 7728668"/>
              <a:gd name="connsiteY9" fmla="*/ 1820849 h 1828800"/>
              <a:gd name="connsiteX0" fmla="*/ 0 w 7728668"/>
              <a:gd name="connsiteY0" fmla="*/ 935549 h 1659118"/>
              <a:gd name="connsiteX1" fmla="*/ 1359673 w 7728668"/>
              <a:gd name="connsiteY1" fmla="*/ 935549 h 1659118"/>
              <a:gd name="connsiteX2" fmla="*/ 1537882 w 7728668"/>
              <a:gd name="connsiteY2" fmla="*/ 13525 h 1659118"/>
              <a:gd name="connsiteX3" fmla="*/ 2355636 w 7728668"/>
              <a:gd name="connsiteY3" fmla="*/ 0 h 1659118"/>
              <a:gd name="connsiteX4" fmla="*/ 2874110 w 7728668"/>
              <a:gd name="connsiteY4" fmla="*/ 1564850 h 1659118"/>
              <a:gd name="connsiteX5" fmla="*/ 3411438 w 7728668"/>
              <a:gd name="connsiteY5" fmla="*/ 1564849 h 1659118"/>
              <a:gd name="connsiteX6" fmla="*/ 3609401 w 7728668"/>
              <a:gd name="connsiteY6" fmla="*/ 226244 h 1659118"/>
              <a:gd name="connsiteX7" fmla="*/ 4976041 w 7728668"/>
              <a:gd name="connsiteY7" fmla="*/ 211489 h 1659118"/>
              <a:gd name="connsiteX8" fmla="*/ 5049079 w 7728668"/>
              <a:gd name="connsiteY8" fmla="*/ 1659118 h 1659118"/>
              <a:gd name="connsiteX9" fmla="*/ 7728668 w 7728668"/>
              <a:gd name="connsiteY9" fmla="*/ 1651167 h 1659118"/>
              <a:gd name="connsiteX0" fmla="*/ 0 w 7728668"/>
              <a:gd name="connsiteY0" fmla="*/ 935549 h 1659118"/>
              <a:gd name="connsiteX1" fmla="*/ 1359673 w 7728668"/>
              <a:gd name="connsiteY1" fmla="*/ 935549 h 1659118"/>
              <a:gd name="connsiteX2" fmla="*/ 1537882 w 7728668"/>
              <a:gd name="connsiteY2" fmla="*/ 13525 h 1659118"/>
              <a:gd name="connsiteX3" fmla="*/ 2355636 w 7728668"/>
              <a:gd name="connsiteY3" fmla="*/ 0 h 1659118"/>
              <a:gd name="connsiteX4" fmla="*/ 3411438 w 7728668"/>
              <a:gd name="connsiteY4" fmla="*/ 1564849 h 1659118"/>
              <a:gd name="connsiteX5" fmla="*/ 3609401 w 7728668"/>
              <a:gd name="connsiteY5" fmla="*/ 226244 h 1659118"/>
              <a:gd name="connsiteX6" fmla="*/ 4976041 w 7728668"/>
              <a:gd name="connsiteY6" fmla="*/ 211489 h 1659118"/>
              <a:gd name="connsiteX7" fmla="*/ 5049079 w 7728668"/>
              <a:gd name="connsiteY7" fmla="*/ 1659118 h 1659118"/>
              <a:gd name="connsiteX8" fmla="*/ 7728668 w 7728668"/>
              <a:gd name="connsiteY8" fmla="*/ 1651167 h 1659118"/>
              <a:gd name="connsiteX0" fmla="*/ 0 w 7728668"/>
              <a:gd name="connsiteY0" fmla="*/ 935549 h 1659118"/>
              <a:gd name="connsiteX1" fmla="*/ 1359673 w 7728668"/>
              <a:gd name="connsiteY1" fmla="*/ 935549 h 1659118"/>
              <a:gd name="connsiteX2" fmla="*/ 1537882 w 7728668"/>
              <a:gd name="connsiteY2" fmla="*/ 13525 h 1659118"/>
              <a:gd name="connsiteX3" fmla="*/ 2355636 w 7728668"/>
              <a:gd name="connsiteY3" fmla="*/ 0 h 1659118"/>
              <a:gd name="connsiteX4" fmla="*/ 3609401 w 7728668"/>
              <a:gd name="connsiteY4" fmla="*/ 226244 h 1659118"/>
              <a:gd name="connsiteX5" fmla="*/ 4976041 w 7728668"/>
              <a:gd name="connsiteY5" fmla="*/ 211489 h 1659118"/>
              <a:gd name="connsiteX6" fmla="*/ 5049079 w 7728668"/>
              <a:gd name="connsiteY6" fmla="*/ 1659118 h 1659118"/>
              <a:gd name="connsiteX7" fmla="*/ 7728668 w 7728668"/>
              <a:gd name="connsiteY7" fmla="*/ 1651167 h 1659118"/>
              <a:gd name="connsiteX0" fmla="*/ 0 w 7728668"/>
              <a:gd name="connsiteY0" fmla="*/ 935549 h 1659118"/>
              <a:gd name="connsiteX1" fmla="*/ 1359673 w 7728668"/>
              <a:gd name="connsiteY1" fmla="*/ 935549 h 1659118"/>
              <a:gd name="connsiteX2" fmla="*/ 1537882 w 7728668"/>
              <a:gd name="connsiteY2" fmla="*/ 13525 h 1659118"/>
              <a:gd name="connsiteX3" fmla="*/ 2355636 w 7728668"/>
              <a:gd name="connsiteY3" fmla="*/ 0 h 1659118"/>
              <a:gd name="connsiteX4" fmla="*/ 3609401 w 7728668"/>
              <a:gd name="connsiteY4" fmla="*/ 226244 h 1659118"/>
              <a:gd name="connsiteX5" fmla="*/ 5049079 w 7728668"/>
              <a:gd name="connsiteY5" fmla="*/ 1659118 h 1659118"/>
              <a:gd name="connsiteX6" fmla="*/ 7728668 w 7728668"/>
              <a:gd name="connsiteY6" fmla="*/ 1651167 h 1659118"/>
              <a:gd name="connsiteX0" fmla="*/ 0 w 7728668"/>
              <a:gd name="connsiteY0" fmla="*/ 935549 h 1659118"/>
              <a:gd name="connsiteX1" fmla="*/ 1359673 w 7728668"/>
              <a:gd name="connsiteY1" fmla="*/ 935549 h 1659118"/>
              <a:gd name="connsiteX2" fmla="*/ 2355636 w 7728668"/>
              <a:gd name="connsiteY2" fmla="*/ 0 h 1659118"/>
              <a:gd name="connsiteX3" fmla="*/ 3609401 w 7728668"/>
              <a:gd name="connsiteY3" fmla="*/ 226244 h 1659118"/>
              <a:gd name="connsiteX4" fmla="*/ 5049079 w 7728668"/>
              <a:gd name="connsiteY4" fmla="*/ 1659118 h 1659118"/>
              <a:gd name="connsiteX5" fmla="*/ 7728668 w 7728668"/>
              <a:gd name="connsiteY5" fmla="*/ 1651167 h 1659118"/>
              <a:gd name="connsiteX0" fmla="*/ 0 w 7728668"/>
              <a:gd name="connsiteY0" fmla="*/ 1934790 h 2658359"/>
              <a:gd name="connsiteX1" fmla="*/ 1359673 w 7728668"/>
              <a:gd name="connsiteY1" fmla="*/ 1934790 h 2658359"/>
              <a:gd name="connsiteX2" fmla="*/ 2053978 w 7728668"/>
              <a:gd name="connsiteY2" fmla="*/ 0 h 2658359"/>
              <a:gd name="connsiteX3" fmla="*/ 3609401 w 7728668"/>
              <a:gd name="connsiteY3" fmla="*/ 1225485 h 2658359"/>
              <a:gd name="connsiteX4" fmla="*/ 5049079 w 7728668"/>
              <a:gd name="connsiteY4" fmla="*/ 2658359 h 2658359"/>
              <a:gd name="connsiteX5" fmla="*/ 7728668 w 7728668"/>
              <a:gd name="connsiteY5" fmla="*/ 2650408 h 2658359"/>
              <a:gd name="connsiteX0" fmla="*/ 0 w 7728668"/>
              <a:gd name="connsiteY0" fmla="*/ 1944217 h 2667786"/>
              <a:gd name="connsiteX1" fmla="*/ 1359673 w 7728668"/>
              <a:gd name="connsiteY1" fmla="*/ 1944217 h 2667786"/>
              <a:gd name="connsiteX2" fmla="*/ 2053978 w 7728668"/>
              <a:gd name="connsiteY2" fmla="*/ 9427 h 2667786"/>
              <a:gd name="connsiteX3" fmla="*/ 2676147 w 7728668"/>
              <a:gd name="connsiteY3" fmla="*/ 0 h 2667786"/>
              <a:gd name="connsiteX4" fmla="*/ 5049079 w 7728668"/>
              <a:gd name="connsiteY4" fmla="*/ 2667786 h 2667786"/>
              <a:gd name="connsiteX5" fmla="*/ 7728668 w 7728668"/>
              <a:gd name="connsiteY5" fmla="*/ 2659835 h 2667786"/>
              <a:gd name="connsiteX0" fmla="*/ 0 w 7728668"/>
              <a:gd name="connsiteY0" fmla="*/ 1944217 h 2659835"/>
              <a:gd name="connsiteX1" fmla="*/ 1359673 w 7728668"/>
              <a:gd name="connsiteY1" fmla="*/ 1944217 h 2659835"/>
              <a:gd name="connsiteX2" fmla="*/ 2053978 w 7728668"/>
              <a:gd name="connsiteY2" fmla="*/ 9427 h 2659835"/>
              <a:gd name="connsiteX3" fmla="*/ 2676147 w 7728668"/>
              <a:gd name="connsiteY3" fmla="*/ 0 h 2659835"/>
              <a:gd name="connsiteX4" fmla="*/ 3653912 w 7728668"/>
              <a:gd name="connsiteY4" fmla="*/ 2648933 h 2659835"/>
              <a:gd name="connsiteX5" fmla="*/ 7728668 w 7728668"/>
              <a:gd name="connsiteY5" fmla="*/ 2659835 h 2659835"/>
              <a:gd name="connsiteX0" fmla="*/ 0 w 7728668"/>
              <a:gd name="connsiteY0" fmla="*/ 1944217 h 2659835"/>
              <a:gd name="connsiteX1" fmla="*/ 1359673 w 7728668"/>
              <a:gd name="connsiteY1" fmla="*/ 1944217 h 2659835"/>
              <a:gd name="connsiteX2" fmla="*/ 2053978 w 7728668"/>
              <a:gd name="connsiteY2" fmla="*/ 9427 h 2659835"/>
              <a:gd name="connsiteX3" fmla="*/ 2987231 w 7728668"/>
              <a:gd name="connsiteY3" fmla="*/ 0 h 2659835"/>
              <a:gd name="connsiteX4" fmla="*/ 3653912 w 7728668"/>
              <a:gd name="connsiteY4" fmla="*/ 2648933 h 2659835"/>
              <a:gd name="connsiteX5" fmla="*/ 7728668 w 7728668"/>
              <a:gd name="connsiteY5" fmla="*/ 2659835 h 2659835"/>
              <a:gd name="connsiteX0" fmla="*/ 0 w 7728668"/>
              <a:gd name="connsiteY0" fmla="*/ 1944217 h 2659835"/>
              <a:gd name="connsiteX1" fmla="*/ 1359673 w 7728668"/>
              <a:gd name="connsiteY1" fmla="*/ 1944217 h 2659835"/>
              <a:gd name="connsiteX2" fmla="*/ 2053978 w 7728668"/>
              <a:gd name="connsiteY2" fmla="*/ 9427 h 2659835"/>
              <a:gd name="connsiteX3" fmla="*/ 2864682 w 7728668"/>
              <a:gd name="connsiteY3" fmla="*/ 0 h 2659835"/>
              <a:gd name="connsiteX4" fmla="*/ 3653912 w 7728668"/>
              <a:gd name="connsiteY4" fmla="*/ 2648933 h 2659835"/>
              <a:gd name="connsiteX5" fmla="*/ 7728668 w 7728668"/>
              <a:gd name="connsiteY5" fmla="*/ 2659835 h 2659835"/>
              <a:gd name="connsiteX0" fmla="*/ 0 w 7728668"/>
              <a:gd name="connsiteY0" fmla="*/ 1934791 h 2650409"/>
              <a:gd name="connsiteX1" fmla="*/ 1359673 w 7728668"/>
              <a:gd name="connsiteY1" fmla="*/ 1934791 h 2650409"/>
              <a:gd name="connsiteX2" fmla="*/ 2053978 w 7728668"/>
              <a:gd name="connsiteY2" fmla="*/ 1 h 2650409"/>
              <a:gd name="connsiteX3" fmla="*/ 2987231 w 7728668"/>
              <a:gd name="connsiteY3" fmla="*/ 0 h 2650409"/>
              <a:gd name="connsiteX4" fmla="*/ 3653912 w 7728668"/>
              <a:gd name="connsiteY4" fmla="*/ 2639507 h 2650409"/>
              <a:gd name="connsiteX5" fmla="*/ 7728668 w 7728668"/>
              <a:gd name="connsiteY5" fmla="*/ 2650409 h 2650409"/>
              <a:gd name="connsiteX0" fmla="*/ 0 w 7728668"/>
              <a:gd name="connsiteY0" fmla="*/ 1944217 h 2659835"/>
              <a:gd name="connsiteX1" fmla="*/ 1359673 w 7728668"/>
              <a:gd name="connsiteY1" fmla="*/ 1944217 h 2659835"/>
              <a:gd name="connsiteX2" fmla="*/ 2053978 w 7728668"/>
              <a:gd name="connsiteY2" fmla="*/ 9427 h 2659835"/>
              <a:gd name="connsiteX3" fmla="*/ 3194621 w 7728668"/>
              <a:gd name="connsiteY3" fmla="*/ 0 h 2659835"/>
              <a:gd name="connsiteX4" fmla="*/ 3653912 w 7728668"/>
              <a:gd name="connsiteY4" fmla="*/ 2648933 h 2659835"/>
              <a:gd name="connsiteX5" fmla="*/ 7728668 w 7728668"/>
              <a:gd name="connsiteY5" fmla="*/ 2659835 h 2659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728668" h="2659835">
                <a:moveTo>
                  <a:pt x="0" y="1944217"/>
                </a:moveTo>
                <a:lnTo>
                  <a:pt x="1359673" y="1944217"/>
                </a:lnTo>
                <a:lnTo>
                  <a:pt x="2053978" y="9427"/>
                </a:lnTo>
                <a:lnTo>
                  <a:pt x="3194621" y="0"/>
                </a:lnTo>
                <a:lnTo>
                  <a:pt x="3653912" y="2648933"/>
                </a:lnTo>
                <a:lnTo>
                  <a:pt x="7728668" y="2659835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51" name="Freihandform: Form 50">
            <a:extLst>
              <a:ext uri="{FF2B5EF4-FFF2-40B4-BE49-F238E27FC236}">
                <a16:creationId xmlns:a16="http://schemas.microsoft.com/office/drawing/2014/main" id="{2D3C1D39-8F13-4877-9747-46712EFBED9C}"/>
              </a:ext>
            </a:extLst>
          </p:cNvPr>
          <p:cNvSpPr/>
          <p:nvPr/>
        </p:nvSpPr>
        <p:spPr>
          <a:xfrm>
            <a:off x="3609892" y="3139124"/>
            <a:ext cx="8285259" cy="1377215"/>
          </a:xfrm>
          <a:custGeom>
            <a:avLst/>
            <a:gdLst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8285259"/>
              <a:gd name="connsiteY0" fmla="*/ 2043485 h 2289976"/>
              <a:gd name="connsiteX1" fmla="*/ 1757238 w 8285259"/>
              <a:gd name="connsiteY1" fmla="*/ 2043485 h 2289976"/>
              <a:gd name="connsiteX2" fmla="*/ 5383033 w 8285259"/>
              <a:gd name="connsiteY2" fmla="*/ 0 h 2289976"/>
              <a:gd name="connsiteX3" fmla="*/ 7490129 w 8285259"/>
              <a:gd name="connsiteY3" fmla="*/ 2289976 h 2289976"/>
              <a:gd name="connsiteX4" fmla="*/ 8285259 w 8285259"/>
              <a:gd name="connsiteY4" fmla="*/ 2289976 h 2289976"/>
              <a:gd name="connsiteX0" fmla="*/ 0 w 8285259"/>
              <a:gd name="connsiteY0" fmla="*/ 2052357 h 2298848"/>
              <a:gd name="connsiteX1" fmla="*/ 1757238 w 8285259"/>
              <a:gd name="connsiteY1" fmla="*/ 2052357 h 2298848"/>
              <a:gd name="connsiteX2" fmla="*/ 2790908 w 8285259"/>
              <a:gd name="connsiteY2" fmla="*/ 893352 h 2298848"/>
              <a:gd name="connsiteX3" fmla="*/ 5383033 w 8285259"/>
              <a:gd name="connsiteY3" fmla="*/ 8872 h 2298848"/>
              <a:gd name="connsiteX4" fmla="*/ 7490129 w 8285259"/>
              <a:gd name="connsiteY4" fmla="*/ 2298848 h 2298848"/>
              <a:gd name="connsiteX5" fmla="*/ 8285259 w 8285259"/>
              <a:gd name="connsiteY5" fmla="*/ 2298848 h 2298848"/>
              <a:gd name="connsiteX0" fmla="*/ 0 w 8285259"/>
              <a:gd name="connsiteY0" fmla="*/ 2076444 h 2322935"/>
              <a:gd name="connsiteX1" fmla="*/ 1757238 w 8285259"/>
              <a:gd name="connsiteY1" fmla="*/ 2076444 h 2322935"/>
              <a:gd name="connsiteX2" fmla="*/ 2790908 w 8285259"/>
              <a:gd name="connsiteY2" fmla="*/ 917439 h 2322935"/>
              <a:gd name="connsiteX3" fmla="*/ 3771296 w 8285259"/>
              <a:gd name="connsiteY3" fmla="*/ 1841266 h 2322935"/>
              <a:gd name="connsiteX4" fmla="*/ 5383033 w 8285259"/>
              <a:gd name="connsiteY4" fmla="*/ 32959 h 2322935"/>
              <a:gd name="connsiteX5" fmla="*/ 7490129 w 8285259"/>
              <a:gd name="connsiteY5" fmla="*/ 2322935 h 2322935"/>
              <a:gd name="connsiteX6" fmla="*/ 8285259 w 8285259"/>
              <a:gd name="connsiteY6" fmla="*/ 2322935 h 2322935"/>
              <a:gd name="connsiteX0" fmla="*/ 0 w 8285259"/>
              <a:gd name="connsiteY0" fmla="*/ 2076444 h 2322935"/>
              <a:gd name="connsiteX1" fmla="*/ 1757238 w 8285259"/>
              <a:gd name="connsiteY1" fmla="*/ 2076444 h 2322935"/>
              <a:gd name="connsiteX2" fmla="*/ 2790908 w 8285259"/>
              <a:gd name="connsiteY2" fmla="*/ 917439 h 2322935"/>
              <a:gd name="connsiteX3" fmla="*/ 3771296 w 8285259"/>
              <a:gd name="connsiteY3" fmla="*/ 1841266 h 2322935"/>
              <a:gd name="connsiteX4" fmla="*/ 5383033 w 8285259"/>
              <a:gd name="connsiteY4" fmla="*/ 32959 h 2322935"/>
              <a:gd name="connsiteX5" fmla="*/ 7490129 w 8285259"/>
              <a:gd name="connsiteY5" fmla="*/ 2322935 h 2322935"/>
              <a:gd name="connsiteX6" fmla="*/ 8285259 w 8285259"/>
              <a:gd name="connsiteY6" fmla="*/ 2322935 h 2322935"/>
              <a:gd name="connsiteX0" fmla="*/ 0 w 8285259"/>
              <a:gd name="connsiteY0" fmla="*/ 2076444 h 2322935"/>
              <a:gd name="connsiteX1" fmla="*/ 1757238 w 8285259"/>
              <a:gd name="connsiteY1" fmla="*/ 2076444 h 2322935"/>
              <a:gd name="connsiteX2" fmla="*/ 2790908 w 8285259"/>
              <a:gd name="connsiteY2" fmla="*/ 917439 h 2322935"/>
              <a:gd name="connsiteX3" fmla="*/ 4110661 w 8285259"/>
              <a:gd name="connsiteY3" fmla="*/ 1841266 h 2322935"/>
              <a:gd name="connsiteX4" fmla="*/ 5383033 w 8285259"/>
              <a:gd name="connsiteY4" fmla="*/ 32959 h 2322935"/>
              <a:gd name="connsiteX5" fmla="*/ 7490129 w 8285259"/>
              <a:gd name="connsiteY5" fmla="*/ 2322935 h 2322935"/>
              <a:gd name="connsiteX6" fmla="*/ 8285259 w 8285259"/>
              <a:gd name="connsiteY6" fmla="*/ 2322935 h 2322935"/>
              <a:gd name="connsiteX0" fmla="*/ 0 w 8285259"/>
              <a:gd name="connsiteY0" fmla="*/ 1430783 h 1677274"/>
              <a:gd name="connsiteX1" fmla="*/ 1757238 w 8285259"/>
              <a:gd name="connsiteY1" fmla="*/ 1430783 h 1677274"/>
              <a:gd name="connsiteX2" fmla="*/ 2790908 w 8285259"/>
              <a:gd name="connsiteY2" fmla="*/ 271778 h 1677274"/>
              <a:gd name="connsiteX3" fmla="*/ 4110661 w 8285259"/>
              <a:gd name="connsiteY3" fmla="*/ 1195605 h 1677274"/>
              <a:gd name="connsiteX4" fmla="*/ 5439594 w 8285259"/>
              <a:gd name="connsiteY4" fmla="*/ 47174 h 1677274"/>
              <a:gd name="connsiteX5" fmla="*/ 7490129 w 8285259"/>
              <a:gd name="connsiteY5" fmla="*/ 1677274 h 1677274"/>
              <a:gd name="connsiteX6" fmla="*/ 8285259 w 8285259"/>
              <a:gd name="connsiteY6" fmla="*/ 1677274 h 1677274"/>
              <a:gd name="connsiteX0" fmla="*/ 0 w 8285259"/>
              <a:gd name="connsiteY0" fmla="*/ 1425845 h 1672336"/>
              <a:gd name="connsiteX1" fmla="*/ 1757238 w 8285259"/>
              <a:gd name="connsiteY1" fmla="*/ 1425845 h 1672336"/>
              <a:gd name="connsiteX2" fmla="*/ 2790908 w 8285259"/>
              <a:gd name="connsiteY2" fmla="*/ 266840 h 1672336"/>
              <a:gd name="connsiteX3" fmla="*/ 3809003 w 8285259"/>
              <a:gd name="connsiteY3" fmla="*/ 1369777 h 1672336"/>
              <a:gd name="connsiteX4" fmla="*/ 5439594 w 8285259"/>
              <a:gd name="connsiteY4" fmla="*/ 42236 h 1672336"/>
              <a:gd name="connsiteX5" fmla="*/ 7490129 w 8285259"/>
              <a:gd name="connsiteY5" fmla="*/ 1672336 h 1672336"/>
              <a:gd name="connsiteX6" fmla="*/ 8285259 w 8285259"/>
              <a:gd name="connsiteY6" fmla="*/ 1672336 h 1672336"/>
              <a:gd name="connsiteX0" fmla="*/ 0 w 8285259"/>
              <a:gd name="connsiteY0" fmla="*/ 1425845 h 1672336"/>
              <a:gd name="connsiteX1" fmla="*/ 1757238 w 8285259"/>
              <a:gd name="connsiteY1" fmla="*/ 1425845 h 1672336"/>
              <a:gd name="connsiteX2" fmla="*/ 2790908 w 8285259"/>
              <a:gd name="connsiteY2" fmla="*/ 266840 h 1672336"/>
              <a:gd name="connsiteX3" fmla="*/ 3809003 w 8285259"/>
              <a:gd name="connsiteY3" fmla="*/ 1369777 h 1672336"/>
              <a:gd name="connsiteX4" fmla="*/ 5439594 w 8285259"/>
              <a:gd name="connsiteY4" fmla="*/ 42236 h 1672336"/>
              <a:gd name="connsiteX5" fmla="*/ 7028216 w 8285259"/>
              <a:gd name="connsiteY5" fmla="*/ 1644055 h 1672336"/>
              <a:gd name="connsiteX6" fmla="*/ 8285259 w 8285259"/>
              <a:gd name="connsiteY6" fmla="*/ 1672336 h 167233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7028216 w 8285259"/>
              <a:gd name="connsiteY5" fmla="*/ 1390605 h 1418886"/>
              <a:gd name="connsiteX6" fmla="*/ 8285259 w 8285259"/>
              <a:gd name="connsiteY6" fmla="*/ 1418886 h 141888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7028216 w 8285259"/>
              <a:gd name="connsiteY5" fmla="*/ 1390605 h 1418886"/>
              <a:gd name="connsiteX6" fmla="*/ 8285259 w 8285259"/>
              <a:gd name="connsiteY6" fmla="*/ 1418886 h 141888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5628376 w 8285259"/>
              <a:gd name="connsiteY5" fmla="*/ 644986 h 1418886"/>
              <a:gd name="connsiteX6" fmla="*/ 7028216 w 8285259"/>
              <a:gd name="connsiteY6" fmla="*/ 1390605 h 1418886"/>
              <a:gd name="connsiteX7" fmla="*/ 8285259 w 8285259"/>
              <a:gd name="connsiteY7" fmla="*/ 1418886 h 141888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5383279 w 8285259"/>
              <a:gd name="connsiteY5" fmla="*/ 249060 h 1418886"/>
              <a:gd name="connsiteX6" fmla="*/ 7028216 w 8285259"/>
              <a:gd name="connsiteY6" fmla="*/ 1390605 h 1418886"/>
              <a:gd name="connsiteX7" fmla="*/ 8285259 w 8285259"/>
              <a:gd name="connsiteY7" fmla="*/ 1418886 h 141888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5383279 w 8285259"/>
              <a:gd name="connsiteY5" fmla="*/ 249060 h 1418886"/>
              <a:gd name="connsiteX6" fmla="*/ 7028216 w 8285259"/>
              <a:gd name="connsiteY6" fmla="*/ 1390605 h 1418886"/>
              <a:gd name="connsiteX7" fmla="*/ 8285259 w 8285259"/>
              <a:gd name="connsiteY7" fmla="*/ 1418886 h 1418886"/>
              <a:gd name="connsiteX0" fmla="*/ 0 w 8285259"/>
              <a:gd name="connsiteY0" fmla="*/ 1172395 h 1418886"/>
              <a:gd name="connsiteX1" fmla="*/ 1757238 w 8285259"/>
              <a:gd name="connsiteY1" fmla="*/ 1172395 h 1418886"/>
              <a:gd name="connsiteX2" fmla="*/ 2790908 w 8285259"/>
              <a:gd name="connsiteY2" fmla="*/ 13390 h 1418886"/>
              <a:gd name="connsiteX3" fmla="*/ 3809003 w 8285259"/>
              <a:gd name="connsiteY3" fmla="*/ 1116327 h 1418886"/>
              <a:gd name="connsiteX4" fmla="*/ 4977680 w 8285259"/>
              <a:gd name="connsiteY4" fmla="*/ 222419 h 1418886"/>
              <a:gd name="connsiteX5" fmla="*/ 5383279 w 8285259"/>
              <a:gd name="connsiteY5" fmla="*/ 249060 h 1418886"/>
              <a:gd name="connsiteX6" fmla="*/ 7028216 w 8285259"/>
              <a:gd name="connsiteY6" fmla="*/ 1390605 h 1418886"/>
              <a:gd name="connsiteX7" fmla="*/ 8285259 w 8285259"/>
              <a:gd name="connsiteY7" fmla="*/ 1418886 h 1418886"/>
              <a:gd name="connsiteX0" fmla="*/ 0 w 8285259"/>
              <a:gd name="connsiteY0" fmla="*/ 1201896 h 1448387"/>
              <a:gd name="connsiteX1" fmla="*/ 1757238 w 8285259"/>
              <a:gd name="connsiteY1" fmla="*/ 1201896 h 1448387"/>
              <a:gd name="connsiteX2" fmla="*/ 2790908 w 8285259"/>
              <a:gd name="connsiteY2" fmla="*/ 42891 h 1448387"/>
              <a:gd name="connsiteX3" fmla="*/ 4977680 w 8285259"/>
              <a:gd name="connsiteY3" fmla="*/ 251920 h 1448387"/>
              <a:gd name="connsiteX4" fmla="*/ 5383279 w 8285259"/>
              <a:gd name="connsiteY4" fmla="*/ 278561 h 1448387"/>
              <a:gd name="connsiteX5" fmla="*/ 7028216 w 8285259"/>
              <a:gd name="connsiteY5" fmla="*/ 1420106 h 1448387"/>
              <a:gd name="connsiteX6" fmla="*/ 8285259 w 8285259"/>
              <a:gd name="connsiteY6" fmla="*/ 1448387 h 1448387"/>
              <a:gd name="connsiteX0" fmla="*/ 0 w 8285259"/>
              <a:gd name="connsiteY0" fmla="*/ 1219827 h 1466318"/>
              <a:gd name="connsiteX1" fmla="*/ 1757238 w 8285259"/>
              <a:gd name="connsiteY1" fmla="*/ 1219827 h 1466318"/>
              <a:gd name="connsiteX2" fmla="*/ 2790908 w 8285259"/>
              <a:gd name="connsiteY2" fmla="*/ 60822 h 1466318"/>
              <a:gd name="connsiteX3" fmla="*/ 5383279 w 8285259"/>
              <a:gd name="connsiteY3" fmla="*/ 296492 h 1466318"/>
              <a:gd name="connsiteX4" fmla="*/ 7028216 w 8285259"/>
              <a:gd name="connsiteY4" fmla="*/ 1438037 h 1466318"/>
              <a:gd name="connsiteX5" fmla="*/ 8285259 w 8285259"/>
              <a:gd name="connsiteY5" fmla="*/ 1466318 h 1466318"/>
              <a:gd name="connsiteX0" fmla="*/ 0 w 8285259"/>
              <a:gd name="connsiteY0" fmla="*/ 1159005 h 1405496"/>
              <a:gd name="connsiteX1" fmla="*/ 1757238 w 8285259"/>
              <a:gd name="connsiteY1" fmla="*/ 1159005 h 1405496"/>
              <a:gd name="connsiteX2" fmla="*/ 2790908 w 8285259"/>
              <a:gd name="connsiteY2" fmla="*/ 0 h 1405496"/>
              <a:gd name="connsiteX3" fmla="*/ 7028216 w 8285259"/>
              <a:gd name="connsiteY3" fmla="*/ 1377215 h 1405496"/>
              <a:gd name="connsiteX4" fmla="*/ 8285259 w 8285259"/>
              <a:gd name="connsiteY4" fmla="*/ 1405496 h 1405496"/>
              <a:gd name="connsiteX0" fmla="*/ 0 w 8285259"/>
              <a:gd name="connsiteY0" fmla="*/ 2346782 h 2593273"/>
              <a:gd name="connsiteX1" fmla="*/ 1757238 w 8285259"/>
              <a:gd name="connsiteY1" fmla="*/ 2346782 h 2593273"/>
              <a:gd name="connsiteX2" fmla="*/ 3196261 w 8285259"/>
              <a:gd name="connsiteY2" fmla="*/ 0 h 2593273"/>
              <a:gd name="connsiteX3" fmla="*/ 7028216 w 8285259"/>
              <a:gd name="connsiteY3" fmla="*/ 2564992 h 2593273"/>
              <a:gd name="connsiteX4" fmla="*/ 8285259 w 8285259"/>
              <a:gd name="connsiteY4" fmla="*/ 2593273 h 2593273"/>
              <a:gd name="connsiteX0" fmla="*/ 0 w 8285259"/>
              <a:gd name="connsiteY0" fmla="*/ 2346782 h 2593273"/>
              <a:gd name="connsiteX1" fmla="*/ 1757238 w 8285259"/>
              <a:gd name="connsiteY1" fmla="*/ 2346782 h 2593273"/>
              <a:gd name="connsiteX2" fmla="*/ 3196261 w 8285259"/>
              <a:gd name="connsiteY2" fmla="*/ 0 h 2593273"/>
              <a:gd name="connsiteX3" fmla="*/ 5736744 w 8285259"/>
              <a:gd name="connsiteY3" fmla="*/ 2555565 h 2593273"/>
              <a:gd name="connsiteX4" fmla="*/ 8285259 w 8285259"/>
              <a:gd name="connsiteY4" fmla="*/ 2593273 h 2593273"/>
              <a:gd name="connsiteX0" fmla="*/ 0 w 8285259"/>
              <a:gd name="connsiteY0" fmla="*/ 2346782 h 2593273"/>
              <a:gd name="connsiteX1" fmla="*/ 1757238 w 8285259"/>
              <a:gd name="connsiteY1" fmla="*/ 2346782 h 2593273"/>
              <a:gd name="connsiteX2" fmla="*/ 3196261 w 8285259"/>
              <a:gd name="connsiteY2" fmla="*/ 0 h 2593273"/>
              <a:gd name="connsiteX3" fmla="*/ 5736744 w 8285259"/>
              <a:gd name="connsiteY3" fmla="*/ 2555565 h 2593273"/>
              <a:gd name="connsiteX4" fmla="*/ 8285259 w 8285259"/>
              <a:gd name="connsiteY4" fmla="*/ 2593273 h 2593273"/>
              <a:gd name="connsiteX0" fmla="*/ 0 w 8285259"/>
              <a:gd name="connsiteY0" fmla="*/ 2346782 h 2593273"/>
              <a:gd name="connsiteX1" fmla="*/ 1757238 w 8285259"/>
              <a:gd name="connsiteY1" fmla="*/ 2346782 h 2593273"/>
              <a:gd name="connsiteX2" fmla="*/ 3196261 w 8285259"/>
              <a:gd name="connsiteY2" fmla="*/ 0 h 2593273"/>
              <a:gd name="connsiteX3" fmla="*/ 5736744 w 8285259"/>
              <a:gd name="connsiteY3" fmla="*/ 2555565 h 2593273"/>
              <a:gd name="connsiteX4" fmla="*/ 8285259 w 8285259"/>
              <a:gd name="connsiteY4" fmla="*/ 2593273 h 2593273"/>
              <a:gd name="connsiteX0" fmla="*/ 0 w 8285259"/>
              <a:gd name="connsiteY0" fmla="*/ 1130724 h 1377215"/>
              <a:gd name="connsiteX1" fmla="*/ 1757238 w 8285259"/>
              <a:gd name="connsiteY1" fmla="*/ 1130724 h 1377215"/>
              <a:gd name="connsiteX2" fmla="*/ 3573334 w 8285259"/>
              <a:gd name="connsiteY2" fmla="*/ 0 h 1377215"/>
              <a:gd name="connsiteX3" fmla="*/ 5736744 w 8285259"/>
              <a:gd name="connsiteY3" fmla="*/ 1339507 h 1377215"/>
              <a:gd name="connsiteX4" fmla="*/ 8285259 w 8285259"/>
              <a:gd name="connsiteY4" fmla="*/ 1377215 h 1377215"/>
              <a:gd name="connsiteX0" fmla="*/ 0 w 8285259"/>
              <a:gd name="connsiteY0" fmla="*/ 1130724 h 1377215"/>
              <a:gd name="connsiteX1" fmla="*/ 1757238 w 8285259"/>
              <a:gd name="connsiteY1" fmla="*/ 1130724 h 1377215"/>
              <a:gd name="connsiteX2" fmla="*/ 3573334 w 8285259"/>
              <a:gd name="connsiteY2" fmla="*/ 0 h 1377215"/>
              <a:gd name="connsiteX3" fmla="*/ 5029734 w 8285259"/>
              <a:gd name="connsiteY3" fmla="*/ 1339507 h 1377215"/>
              <a:gd name="connsiteX4" fmla="*/ 8285259 w 8285259"/>
              <a:gd name="connsiteY4" fmla="*/ 1377215 h 1377215"/>
              <a:gd name="connsiteX0" fmla="*/ 0 w 8285259"/>
              <a:gd name="connsiteY0" fmla="*/ 1130724 h 1377215"/>
              <a:gd name="connsiteX1" fmla="*/ 1757238 w 8285259"/>
              <a:gd name="connsiteY1" fmla="*/ 1130724 h 1377215"/>
              <a:gd name="connsiteX2" fmla="*/ 3573334 w 8285259"/>
              <a:gd name="connsiteY2" fmla="*/ 0 h 1377215"/>
              <a:gd name="connsiteX3" fmla="*/ 5029734 w 8285259"/>
              <a:gd name="connsiteY3" fmla="*/ 1339507 h 1377215"/>
              <a:gd name="connsiteX4" fmla="*/ 8285259 w 8285259"/>
              <a:gd name="connsiteY4" fmla="*/ 1377215 h 13772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285259" h="1377215">
                <a:moveTo>
                  <a:pt x="0" y="1130724"/>
                </a:moveTo>
                <a:lnTo>
                  <a:pt x="1757238" y="1130724"/>
                </a:lnTo>
                <a:cubicBezTo>
                  <a:pt x="2189395" y="1080530"/>
                  <a:pt x="2950182" y="20069"/>
                  <a:pt x="3573334" y="0"/>
                </a:cubicBezTo>
                <a:cubicBezTo>
                  <a:pt x="4319855" y="356879"/>
                  <a:pt x="4114009" y="1105258"/>
                  <a:pt x="5029734" y="1339507"/>
                </a:cubicBezTo>
                <a:lnTo>
                  <a:pt x="8285259" y="1377215"/>
                </a:lnTo>
              </a:path>
            </a:pathLst>
          </a:custGeom>
          <a:noFill/>
          <a:ln w="254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42D7808F-79D8-4D1B-A136-6A1D3F16DB7D}"/>
              </a:ext>
            </a:extLst>
          </p:cNvPr>
          <p:cNvCxnSpPr/>
          <p:nvPr/>
        </p:nvCxnSpPr>
        <p:spPr>
          <a:xfrm>
            <a:off x="1656862" y="1908313"/>
            <a:ext cx="969693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>
            <a:extLst>
              <a:ext uri="{FF2B5EF4-FFF2-40B4-BE49-F238E27FC236}">
                <a16:creationId xmlns:a16="http://schemas.microsoft.com/office/drawing/2014/main" id="{A9F5BC35-6D73-40A3-9432-CAF4CEABCFE2}"/>
              </a:ext>
            </a:extLst>
          </p:cNvPr>
          <p:cNvSpPr txBox="1"/>
          <p:nvPr/>
        </p:nvSpPr>
        <p:spPr>
          <a:xfrm>
            <a:off x="1247964" y="4402966"/>
            <a:ext cx="37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0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D17584DA-F0BF-4BDA-B07F-CC32757B55A3}"/>
              </a:ext>
            </a:extLst>
          </p:cNvPr>
          <p:cNvSpPr txBox="1"/>
          <p:nvPr/>
        </p:nvSpPr>
        <p:spPr>
          <a:xfrm>
            <a:off x="964149" y="1730226"/>
            <a:ext cx="571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100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6675450E-5CD6-4454-8613-E82F322E55A6}"/>
              </a:ext>
            </a:extLst>
          </p:cNvPr>
          <p:cNvSpPr txBox="1"/>
          <p:nvPr/>
        </p:nvSpPr>
        <p:spPr>
          <a:xfrm>
            <a:off x="664457" y="2017103"/>
            <a:ext cx="1189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[%], [km/h]</a:t>
            </a:r>
          </a:p>
        </p:txBody>
      </p: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30E636C3-4118-4FE3-A418-90D1AF4CBA7B}"/>
              </a:ext>
            </a:extLst>
          </p:cNvPr>
          <p:cNvCxnSpPr>
            <a:cxnSpLocks/>
          </p:cNvCxnSpPr>
          <p:nvPr/>
        </p:nvCxnSpPr>
        <p:spPr>
          <a:xfrm>
            <a:off x="2805644" y="2396447"/>
            <a:ext cx="380616" cy="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6369CF86-57CF-4A7B-A93B-F664A376254B}"/>
              </a:ext>
            </a:extLst>
          </p:cNvPr>
          <p:cNvCxnSpPr>
            <a:cxnSpLocks/>
          </p:cNvCxnSpPr>
          <p:nvPr/>
        </p:nvCxnSpPr>
        <p:spPr>
          <a:xfrm>
            <a:off x="2805644" y="2542654"/>
            <a:ext cx="362780" cy="0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>
            <a:extLst>
              <a:ext uri="{FF2B5EF4-FFF2-40B4-BE49-F238E27FC236}">
                <a16:creationId xmlns:a16="http://schemas.microsoft.com/office/drawing/2014/main" id="{9084D979-7446-46FA-A3DA-A0010C1D8DDA}"/>
              </a:ext>
            </a:extLst>
          </p:cNvPr>
          <p:cNvSpPr txBox="1"/>
          <p:nvPr/>
        </p:nvSpPr>
        <p:spPr>
          <a:xfrm>
            <a:off x="3168424" y="2236978"/>
            <a:ext cx="20336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throttle</a:t>
            </a:r>
            <a:r>
              <a:rPr lang="de-AT" sz="1100" dirty="0"/>
              <a:t> </a:t>
            </a:r>
            <a:r>
              <a:rPr lang="de-AT" sz="1100" dirty="0" err="1"/>
              <a:t>operation</a:t>
            </a:r>
            <a:endParaRPr lang="de-AT" sz="1100" dirty="0"/>
          </a:p>
          <a:p>
            <a:r>
              <a:rPr lang="de-AT" sz="1100" dirty="0" err="1"/>
              <a:t>speed</a:t>
            </a:r>
            <a:r>
              <a:rPr lang="de-AT" sz="1100" dirty="0"/>
              <a:t> / </a:t>
            </a:r>
            <a:r>
              <a:rPr lang="de-AT" sz="1100" dirty="0" err="1"/>
              <a:t>rpm</a:t>
            </a:r>
            <a:endParaRPr lang="de-AT" sz="11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D4530C1D-CF47-4CE0-907E-36BCCC82928D}"/>
              </a:ext>
            </a:extLst>
          </p:cNvPr>
          <p:cNvSpPr/>
          <p:nvPr/>
        </p:nvSpPr>
        <p:spPr>
          <a:xfrm>
            <a:off x="2714920" y="2236978"/>
            <a:ext cx="1725734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B433F4B-8BD1-44BC-8057-FE6BFD10C1C5}"/>
              </a:ext>
            </a:extLst>
          </p:cNvPr>
          <p:cNvSpPr txBox="1"/>
          <p:nvPr/>
        </p:nvSpPr>
        <p:spPr>
          <a:xfrm>
            <a:off x="3387757" y="3978705"/>
            <a:ext cx="24643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approach</a:t>
            </a:r>
            <a:r>
              <a:rPr lang="de-AT" sz="1100" dirty="0"/>
              <a:t> AA‘ at </a:t>
            </a:r>
            <a:r>
              <a:rPr lang="de-AT" sz="1100" dirty="0" err="1"/>
              <a:t>constant</a:t>
            </a:r>
            <a:r>
              <a:rPr lang="de-AT" sz="1100" dirty="0"/>
              <a:t> </a:t>
            </a:r>
            <a:r>
              <a:rPr lang="de-AT" sz="1100" dirty="0" err="1"/>
              <a:t>speed</a:t>
            </a:r>
            <a:endParaRPr lang="de-AT" sz="1100" dirty="0"/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97C7702F-C372-445B-B764-3608AB6596B0}"/>
              </a:ext>
            </a:extLst>
          </p:cNvPr>
          <p:cNvCxnSpPr>
            <a:cxnSpLocks/>
          </p:cNvCxnSpPr>
          <p:nvPr/>
        </p:nvCxnSpPr>
        <p:spPr>
          <a:xfrm>
            <a:off x="6926727" y="3140436"/>
            <a:ext cx="1902764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76A176CE-835D-41D7-A642-5C34D6E63A5D}"/>
              </a:ext>
            </a:extLst>
          </p:cNvPr>
          <p:cNvSpPr txBox="1"/>
          <p:nvPr/>
        </p:nvSpPr>
        <p:spPr>
          <a:xfrm>
            <a:off x="7375769" y="2803875"/>
            <a:ext cx="1651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max</a:t>
            </a:r>
            <a:r>
              <a:rPr lang="de-AT" dirty="0"/>
              <a:t> / </a:t>
            </a:r>
            <a:r>
              <a:rPr lang="de-AT" dirty="0" err="1"/>
              <a:t>n</a:t>
            </a:r>
            <a:r>
              <a:rPr lang="de-AT" baseline="-25000" dirty="0" err="1"/>
              <a:t>max</a:t>
            </a:r>
            <a:r>
              <a:rPr lang="de-AT" baseline="-25000" dirty="0"/>
              <a:t> </a:t>
            </a:r>
            <a:r>
              <a:rPr lang="de-AT" dirty="0"/>
              <a:t>/ </a:t>
            </a:r>
            <a:r>
              <a:rPr lang="de-AT" dirty="0" err="1"/>
              <a:t>n</a:t>
            </a:r>
            <a:r>
              <a:rPr lang="de-AT" baseline="-25000" dirty="0" err="1"/>
              <a:t>PP</a:t>
            </a:r>
            <a:r>
              <a:rPr lang="de-AT" baseline="-25000" dirty="0"/>
              <a:t>‘</a:t>
            </a:r>
          </a:p>
        </p:txBody>
      </p: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72D56609-811C-463D-9F65-3B4BD557ABF7}"/>
              </a:ext>
            </a:extLst>
          </p:cNvPr>
          <p:cNvCxnSpPr/>
          <p:nvPr/>
        </p:nvCxnSpPr>
        <p:spPr>
          <a:xfrm flipH="1">
            <a:off x="2353199" y="4268195"/>
            <a:ext cx="1446036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feld 38">
            <a:extLst>
              <a:ext uri="{FF2B5EF4-FFF2-40B4-BE49-F238E27FC236}">
                <a16:creationId xmlns:a16="http://schemas.microsoft.com/office/drawing/2014/main" id="{E29ABD98-939D-49BF-9EB0-9807CEEAD334}"/>
              </a:ext>
            </a:extLst>
          </p:cNvPr>
          <p:cNvSpPr txBox="1"/>
          <p:nvPr/>
        </p:nvSpPr>
        <p:spPr>
          <a:xfrm>
            <a:off x="2261746" y="3891123"/>
            <a:ext cx="782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test</a:t>
            </a:r>
            <a:endParaRPr lang="de-AT" baseline="-25000" dirty="0"/>
          </a:p>
        </p:txBody>
      </p:sp>
      <p:sp>
        <p:nvSpPr>
          <p:cNvPr id="44" name="Textfeld 43">
            <a:extLst>
              <a:ext uri="{FF2B5EF4-FFF2-40B4-BE49-F238E27FC236}">
                <a16:creationId xmlns:a16="http://schemas.microsoft.com/office/drawing/2014/main" id="{07DD2CD5-2372-4260-9333-E7E06F371C5A}"/>
              </a:ext>
            </a:extLst>
          </p:cNvPr>
          <p:cNvSpPr txBox="1"/>
          <p:nvPr/>
        </p:nvSpPr>
        <p:spPr>
          <a:xfrm>
            <a:off x="2261746" y="4218490"/>
            <a:ext cx="11057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/>
              <a:t>+/- 1 </a:t>
            </a:r>
            <a:r>
              <a:rPr lang="de-AT" sz="1100" dirty="0" err="1"/>
              <a:t>kph</a:t>
            </a:r>
            <a:endParaRPr lang="de-AT" sz="1100" dirty="0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6CDB370E-672B-4361-93E7-71BE68E0BAF0}"/>
              </a:ext>
            </a:extLst>
          </p:cNvPr>
          <p:cNvCxnSpPr>
            <a:cxnSpLocks/>
            <a:endCxn id="51" idx="2"/>
          </p:cNvCxnSpPr>
          <p:nvPr/>
        </p:nvCxnSpPr>
        <p:spPr>
          <a:xfrm>
            <a:off x="6786483" y="2396447"/>
            <a:ext cx="396743" cy="742677"/>
          </a:xfrm>
          <a:prstGeom prst="straightConnector1">
            <a:avLst/>
          </a:prstGeom>
          <a:ln w="25400">
            <a:solidFill>
              <a:srgbClr val="92D05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>
            <a:extLst>
              <a:ext uri="{FF2B5EF4-FFF2-40B4-BE49-F238E27FC236}">
                <a16:creationId xmlns:a16="http://schemas.microsoft.com/office/drawing/2014/main" id="{E6726247-2CAF-4EA7-B9B4-22596F043CAA}"/>
              </a:ext>
            </a:extLst>
          </p:cNvPr>
          <p:cNvSpPr txBox="1"/>
          <p:nvPr/>
        </p:nvSpPr>
        <p:spPr>
          <a:xfrm>
            <a:off x="6361502" y="2027214"/>
            <a:ext cx="56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sp>
        <p:nvSpPr>
          <p:cNvPr id="45" name="Textfeld 44">
            <a:extLst>
              <a:ext uri="{FF2B5EF4-FFF2-40B4-BE49-F238E27FC236}">
                <a16:creationId xmlns:a16="http://schemas.microsoft.com/office/drawing/2014/main" id="{71A1410E-3632-4326-AAC4-765881FF4994}"/>
              </a:ext>
            </a:extLst>
          </p:cNvPr>
          <p:cNvSpPr txBox="1"/>
          <p:nvPr/>
        </p:nvSpPr>
        <p:spPr>
          <a:xfrm>
            <a:off x="5398008" y="5827181"/>
            <a:ext cx="35555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„real </a:t>
            </a:r>
            <a:r>
              <a:rPr lang="de-AT" dirty="0" err="1"/>
              <a:t>driving</a:t>
            </a:r>
            <a:r>
              <a:rPr lang="de-AT" dirty="0"/>
              <a:t>“ </a:t>
            </a:r>
            <a:r>
              <a:rPr lang="de-AT" dirty="0" err="1"/>
              <a:t>area</a:t>
            </a:r>
            <a:endParaRPr lang="de-AT" dirty="0"/>
          </a:p>
        </p:txBody>
      </p:sp>
      <p:sp>
        <p:nvSpPr>
          <p:cNvPr id="46" name="Textfeld 45">
            <a:extLst>
              <a:ext uri="{FF2B5EF4-FFF2-40B4-BE49-F238E27FC236}">
                <a16:creationId xmlns:a16="http://schemas.microsoft.com/office/drawing/2014/main" id="{FBAAEA60-98DA-42DD-B189-7703B5CE758F}"/>
              </a:ext>
            </a:extLst>
          </p:cNvPr>
          <p:cNvSpPr txBox="1"/>
          <p:nvPr/>
        </p:nvSpPr>
        <p:spPr>
          <a:xfrm>
            <a:off x="5398008" y="5411438"/>
            <a:ext cx="3555557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 err="1"/>
              <a:t>measurment</a:t>
            </a:r>
            <a:r>
              <a:rPr lang="de-AT" dirty="0"/>
              <a:t> </a:t>
            </a:r>
            <a:r>
              <a:rPr lang="de-AT" dirty="0" err="1"/>
              <a:t>area</a:t>
            </a:r>
            <a:endParaRPr lang="de-AT" dirty="0"/>
          </a:p>
        </p:txBody>
      </p:sp>
      <p:sp>
        <p:nvSpPr>
          <p:cNvPr id="34" name="Titel 1">
            <a:extLst>
              <a:ext uri="{FF2B5EF4-FFF2-40B4-BE49-F238E27FC236}">
                <a16:creationId xmlns:a16="http://schemas.microsoft.com/office/drawing/2014/main" id="{A375A2A9-FFDA-4D48-81E8-F3293C7197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Autofit/>
          </a:bodyPr>
          <a:lstStyle/>
          <a:p>
            <a:r>
              <a:rPr lang="de-AT" sz="3600" b="1" dirty="0"/>
              <a:t>IMMA proposal presented at 12th IWG ASEP (China)</a:t>
            </a:r>
            <a:br>
              <a:rPr lang="de-AT" sz="3600" b="1" dirty="0"/>
            </a:br>
            <a:r>
              <a:rPr lang="de-AT" sz="3600" dirty="0"/>
              <a:t>ASEP 2.0 rev.0 (example 2) „any throttle“</a:t>
            </a:r>
          </a:p>
        </p:txBody>
      </p:sp>
    </p:spTree>
    <p:extLst>
      <p:ext uri="{BB962C8B-B14F-4D97-AF65-F5344CB8AC3E}">
        <p14:creationId xmlns:p14="http://schemas.microsoft.com/office/powerpoint/2010/main" val="29114772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DF124-2CD3-4365-84B8-0A2152275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5"/>
            <a:ext cx="12192000" cy="1421472"/>
          </a:xfrm>
        </p:spPr>
        <p:txBody>
          <a:bodyPr>
            <a:noAutofit/>
          </a:bodyPr>
          <a:lstStyle/>
          <a:p>
            <a:pPr algn="ctr"/>
            <a:r>
              <a:rPr lang="de-AT" sz="3600" b="1" dirty="0"/>
              <a:t>IMMA proposal presented at 12th IWG ASEP (China)</a:t>
            </a:r>
            <a:br>
              <a:rPr lang="de-AT" sz="3600" b="1" dirty="0"/>
            </a:br>
            <a:r>
              <a:rPr lang="de-AT" sz="3600" dirty="0"/>
              <a:t>ASEP 2.0 rev.0 „any </a:t>
            </a:r>
            <a:r>
              <a:rPr lang="de-AT" sz="3600" dirty="0" err="1"/>
              <a:t>throttle</a:t>
            </a:r>
            <a:r>
              <a:rPr lang="de-AT" sz="3600" dirty="0"/>
              <a:t>“</a:t>
            </a:r>
            <a:br>
              <a:rPr lang="de-AT" sz="3600" dirty="0"/>
            </a:br>
            <a:br>
              <a:rPr lang="de-AT" sz="3600" dirty="0"/>
            </a:br>
            <a:r>
              <a:rPr lang="de-AT" sz="3600" dirty="0"/>
              <a:t>Formal &amp; informal </a:t>
            </a:r>
            <a:r>
              <a:rPr lang="de-AT" sz="3600" dirty="0" err="1"/>
              <a:t>feedback</a:t>
            </a:r>
            <a:r>
              <a:rPr lang="de-AT" sz="3600" dirty="0"/>
              <a:t> </a:t>
            </a:r>
            <a:r>
              <a:rPr lang="en-US" sz="3600" dirty="0"/>
              <a:t>from</a:t>
            </a:r>
            <a:r>
              <a:rPr lang="de-AT" sz="3600" dirty="0"/>
              <a:t> IWG ASEP Stakeholders:</a:t>
            </a:r>
            <a:endParaRPr lang="en-BE" sz="3600" b="1" u="sng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BD553-92CB-425C-A950-356DC43F38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199616"/>
            <a:ext cx="10515600" cy="4019550"/>
          </a:xfrm>
        </p:spPr>
        <p:txBody>
          <a:bodyPr>
            <a:normAutofit/>
          </a:bodyPr>
          <a:lstStyle/>
          <a:p>
            <a:pPr lvl="1"/>
            <a:r>
              <a:rPr lang="en-US" sz="2800" dirty="0"/>
              <a:t>‘any throttle’: </a:t>
            </a:r>
          </a:p>
          <a:p>
            <a:pPr lvl="2"/>
            <a:r>
              <a:rPr lang="en-US" sz="2400" dirty="0"/>
              <a:t>Lack of repeatability in testing</a:t>
            </a:r>
          </a:p>
          <a:p>
            <a:pPr lvl="2"/>
            <a:r>
              <a:rPr lang="en-US" sz="2400" dirty="0"/>
              <a:t>Difficulty in demonstrating the vehicle operation was in accordance with the instructions given by the TS personnel throughout the test.</a:t>
            </a:r>
            <a:endParaRPr lang="de-AT" sz="2400" dirty="0"/>
          </a:p>
          <a:p>
            <a:pPr lvl="1"/>
            <a:r>
              <a:rPr lang="en-US" sz="2800" dirty="0"/>
              <a:t>Number of test points</a:t>
            </a:r>
          </a:p>
          <a:p>
            <a:pPr lvl="1"/>
            <a:r>
              <a:rPr lang="en-US" sz="2800" dirty="0"/>
              <a:t>(principle agreement on expanded speed &amp; rpm window)</a:t>
            </a:r>
          </a:p>
        </p:txBody>
      </p:sp>
    </p:spTree>
    <p:extLst>
      <p:ext uri="{BB962C8B-B14F-4D97-AF65-F5344CB8AC3E}">
        <p14:creationId xmlns:p14="http://schemas.microsoft.com/office/powerpoint/2010/main" val="42079746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78639AB-C1A9-4782-8730-A61F33AEFA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Revised IMMA ASEP 2.0 </a:t>
            </a:r>
            <a:r>
              <a:rPr lang="en-US" dirty="0">
                <a:sym typeface="Wingdings" panose="05000000000000000000" pitchFamily="2" charset="2"/>
              </a:rPr>
              <a:t> ASEP 2.0 </a:t>
            </a:r>
            <a:r>
              <a:rPr lang="en-US" b="1" u="sng" dirty="0">
                <a:sym typeface="Wingdings" panose="05000000000000000000" pitchFamily="2" charset="2"/>
              </a:rPr>
              <a:t>rev. 1</a:t>
            </a:r>
            <a:endParaRPr lang="en-US" b="1" u="sng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970721D6-4CCE-40D2-A91E-F76AF511200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965" y="1825624"/>
            <a:ext cx="11280152" cy="484246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the revised procedure „splits“ the test in two phases</a:t>
            </a:r>
          </a:p>
          <a:p>
            <a:pPr lvl="1"/>
            <a:r>
              <a:rPr lang="en-US" dirty="0"/>
              <a:t>„real driving“ approach 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before AA’  </a:t>
            </a:r>
            <a:r>
              <a:rPr lang="en-US" b="1" dirty="0"/>
              <a:t>(NEW)</a:t>
            </a:r>
          </a:p>
          <a:p>
            <a:pPr lvl="1"/>
            <a:r>
              <a:rPr lang="en-US" dirty="0"/>
              <a:t>measurement area </a:t>
            </a:r>
            <a:r>
              <a:rPr lang="en-US" dirty="0">
                <a:sym typeface="Wingdings" panose="05000000000000000000" pitchFamily="2" charset="2"/>
              </a:rPr>
              <a:t> between AA’ and BB’</a:t>
            </a: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„real driving“ approach: </a:t>
            </a:r>
          </a:p>
          <a:p>
            <a:pPr lvl="1"/>
            <a:r>
              <a:rPr lang="en-US" dirty="0"/>
              <a:t>Any throttle operation, to reflect vehicle operation close to real driving conditions</a:t>
            </a:r>
          </a:p>
          <a:p>
            <a:pPr lvl="2"/>
            <a:r>
              <a:rPr lang="en-US" dirty="0"/>
              <a:t>Current R41-04 requires only constant approach speed (fixed speed)</a:t>
            </a:r>
          </a:p>
          <a:p>
            <a:pPr lvl="1"/>
            <a:r>
              <a:rPr lang="en-US" dirty="0"/>
              <a:t>Before AA‘ the motorcycle can vary its velocity „significantly“</a:t>
            </a:r>
          </a:p>
          <a:p>
            <a:pPr lvl="2"/>
            <a:r>
              <a:rPr lang="en-US" dirty="0"/>
              <a:t>prescribed test speed </a:t>
            </a:r>
            <a:r>
              <a:rPr lang="en-US" dirty="0" err="1"/>
              <a:t>v</a:t>
            </a:r>
            <a:r>
              <a:rPr lang="en-US" baseline="-25000" dirty="0" err="1"/>
              <a:t>test</a:t>
            </a:r>
            <a:r>
              <a:rPr lang="en-US" dirty="0"/>
              <a:t> at AA‘ +/- [ 5 ]km/h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measurement area:</a:t>
            </a:r>
          </a:p>
          <a:p>
            <a:pPr lvl="1"/>
            <a:r>
              <a:rPr lang="en-US" dirty="0"/>
              <a:t>similar to current Annex 7 test, but with the possibility to apply:</a:t>
            </a:r>
          </a:p>
          <a:p>
            <a:pPr lvl="2"/>
            <a:r>
              <a:rPr lang="en-US" dirty="0"/>
              <a:t>WOT</a:t>
            </a:r>
          </a:p>
          <a:p>
            <a:pPr lvl="2"/>
            <a:r>
              <a:rPr lang="en-US" dirty="0"/>
              <a:t>Any partial, constant throttle</a:t>
            </a:r>
          </a:p>
          <a:p>
            <a:pPr marL="1371600" lvl="3" indent="0">
              <a:buNone/>
            </a:pPr>
            <a:r>
              <a:rPr lang="en-US" dirty="0"/>
              <a:t>(including constant speed)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5534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lussdiagramm: Verbinder 85">
            <a:extLst>
              <a:ext uri="{FF2B5EF4-FFF2-40B4-BE49-F238E27FC236}">
                <a16:creationId xmlns:a16="http://schemas.microsoft.com/office/drawing/2014/main" id="{2A796A3A-677E-48DB-8DA8-A6E3424DDD14}"/>
              </a:ext>
            </a:extLst>
          </p:cNvPr>
          <p:cNvSpPr/>
          <p:nvPr/>
        </p:nvSpPr>
        <p:spPr>
          <a:xfrm>
            <a:off x="8912542" y="2162138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4" name="Flussdiagramm: Verbinder 63">
            <a:extLst>
              <a:ext uri="{FF2B5EF4-FFF2-40B4-BE49-F238E27FC236}">
                <a16:creationId xmlns:a16="http://schemas.microsoft.com/office/drawing/2014/main" id="{E7681709-6FE7-4B4D-8D21-9898FC194773}"/>
              </a:ext>
            </a:extLst>
          </p:cNvPr>
          <p:cNvSpPr/>
          <p:nvPr/>
        </p:nvSpPr>
        <p:spPr>
          <a:xfrm>
            <a:off x="8205855" y="2320447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9" name="Flussdiagramm: Verbinder 58">
            <a:extLst>
              <a:ext uri="{FF2B5EF4-FFF2-40B4-BE49-F238E27FC236}">
                <a16:creationId xmlns:a16="http://schemas.microsoft.com/office/drawing/2014/main" id="{C5A40E54-DE70-456E-899C-14B8ED0E7B28}"/>
              </a:ext>
            </a:extLst>
          </p:cNvPr>
          <p:cNvSpPr/>
          <p:nvPr/>
        </p:nvSpPr>
        <p:spPr>
          <a:xfrm>
            <a:off x="7126664" y="2960014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DF930A-F5FD-4F33-A587-E541A3CE0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ASEP 2.0 rev.1 (</a:t>
            </a:r>
            <a:r>
              <a:rPr lang="de-AT" dirty="0" err="1"/>
              <a:t>example</a:t>
            </a:r>
            <a:r>
              <a:rPr lang="de-AT" dirty="0"/>
              <a:t> 1) „</a:t>
            </a:r>
            <a:r>
              <a:rPr lang="de-AT" dirty="0" err="1"/>
              <a:t>split</a:t>
            </a:r>
            <a:r>
              <a:rPr lang="de-AT" dirty="0"/>
              <a:t>-test“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49A44570-96B5-4583-AF8D-7D001C654539}"/>
              </a:ext>
            </a:extLst>
          </p:cNvPr>
          <p:cNvCxnSpPr/>
          <p:nvPr/>
        </p:nvCxnSpPr>
        <p:spPr>
          <a:xfrm>
            <a:off x="1656862" y="4587631"/>
            <a:ext cx="897206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A9BEEA24-F493-4076-A34E-B77E722EF6B2}"/>
              </a:ext>
            </a:extLst>
          </p:cNvPr>
          <p:cNvCxnSpPr>
            <a:cxnSpLocks/>
          </p:cNvCxnSpPr>
          <p:nvPr/>
        </p:nvCxnSpPr>
        <p:spPr>
          <a:xfrm flipV="1">
            <a:off x="1803995" y="1622066"/>
            <a:ext cx="0" cy="3228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55DFCFE2-748D-4F8F-9256-21C98B5AD620}"/>
              </a:ext>
            </a:extLst>
          </p:cNvPr>
          <p:cNvCxnSpPr>
            <a:cxnSpLocks/>
          </p:cNvCxnSpPr>
          <p:nvPr/>
        </p:nvCxnSpPr>
        <p:spPr>
          <a:xfrm flipV="1">
            <a:off x="5359552" y="1630017"/>
            <a:ext cx="0" cy="3228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01674D4-30F6-4D36-A2C9-8F7BD52FCE23}"/>
              </a:ext>
            </a:extLst>
          </p:cNvPr>
          <p:cNvCxnSpPr>
            <a:cxnSpLocks/>
          </p:cNvCxnSpPr>
          <p:nvPr/>
        </p:nvCxnSpPr>
        <p:spPr>
          <a:xfrm flipV="1">
            <a:off x="7205581" y="2969443"/>
            <a:ext cx="0" cy="18226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17DDEFD3-A442-4376-AF83-AFB4FCC87B40}"/>
              </a:ext>
            </a:extLst>
          </p:cNvPr>
          <p:cNvCxnSpPr>
            <a:cxnSpLocks/>
          </p:cNvCxnSpPr>
          <p:nvPr/>
        </p:nvCxnSpPr>
        <p:spPr>
          <a:xfrm flipV="1">
            <a:off x="8987998" y="1630018"/>
            <a:ext cx="0" cy="32361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F02675DE-E52F-4F4F-924F-AF5685B47C9E}"/>
              </a:ext>
            </a:extLst>
          </p:cNvPr>
          <p:cNvSpPr txBox="1"/>
          <p:nvPr/>
        </p:nvSpPr>
        <p:spPr>
          <a:xfrm>
            <a:off x="5117038" y="4880043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AA‘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825E3F6-780C-423C-B622-61F14CEF6B7E}"/>
              </a:ext>
            </a:extLst>
          </p:cNvPr>
          <p:cNvSpPr txBox="1"/>
          <p:nvPr/>
        </p:nvSpPr>
        <p:spPr>
          <a:xfrm>
            <a:off x="8745483" y="4811836"/>
            <a:ext cx="541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BB‘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C2E9467-61C0-4B93-BBD6-C37F233D3E9C}"/>
              </a:ext>
            </a:extLst>
          </p:cNvPr>
          <p:cNvSpPr txBox="1"/>
          <p:nvPr/>
        </p:nvSpPr>
        <p:spPr>
          <a:xfrm>
            <a:off x="6963067" y="4811836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PP‘</a:t>
            </a:r>
          </a:p>
        </p:txBody>
      </p:sp>
      <p:sp>
        <p:nvSpPr>
          <p:cNvPr id="49" name="Freihandform: Form 48">
            <a:extLst>
              <a:ext uri="{FF2B5EF4-FFF2-40B4-BE49-F238E27FC236}">
                <a16:creationId xmlns:a16="http://schemas.microsoft.com/office/drawing/2014/main" id="{9057D4F5-C384-4FE9-A002-7AE533BFFD51}"/>
              </a:ext>
            </a:extLst>
          </p:cNvPr>
          <p:cNvSpPr/>
          <p:nvPr/>
        </p:nvSpPr>
        <p:spPr>
          <a:xfrm>
            <a:off x="1075721" y="1908313"/>
            <a:ext cx="10660404" cy="2663687"/>
          </a:xfrm>
          <a:custGeom>
            <a:avLst/>
            <a:gdLst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957392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6877879 w 7108466"/>
              <a:gd name="connsiteY6" fmla="*/ 2409245 h 2663687"/>
              <a:gd name="connsiteX7" fmla="*/ 7108466 w 7108466"/>
              <a:gd name="connsiteY7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6416703"/>
              <a:gd name="connsiteY0" fmla="*/ 1940118 h 2663687"/>
              <a:gd name="connsiteX1" fmla="*/ 1359673 w 6416703"/>
              <a:gd name="connsiteY1" fmla="*/ 1940118 h 2663687"/>
              <a:gd name="connsiteX2" fmla="*/ 1415333 w 6416703"/>
              <a:gd name="connsiteY2" fmla="*/ 0 h 2663687"/>
              <a:gd name="connsiteX3" fmla="*/ 4985468 w 6416703"/>
              <a:gd name="connsiteY3" fmla="*/ 0 h 2663687"/>
              <a:gd name="connsiteX4" fmla="*/ 5049079 w 6416703"/>
              <a:gd name="connsiteY4" fmla="*/ 2663687 h 2663687"/>
              <a:gd name="connsiteX5" fmla="*/ 6416703 w 6416703"/>
              <a:gd name="connsiteY5" fmla="*/ 2663687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415333 w 7728668"/>
              <a:gd name="connsiteY2" fmla="*/ 0 h 2663687"/>
              <a:gd name="connsiteX3" fmla="*/ 4985468 w 7728668"/>
              <a:gd name="connsiteY3" fmla="*/ 0 h 2663687"/>
              <a:gd name="connsiteX4" fmla="*/ 5049079 w 7728668"/>
              <a:gd name="connsiteY4" fmla="*/ 2663687 h 2663687"/>
              <a:gd name="connsiteX5" fmla="*/ 7728668 w 7728668"/>
              <a:gd name="connsiteY5" fmla="*/ 2655736 h 2663687"/>
              <a:gd name="connsiteX0" fmla="*/ 0 w 10660404"/>
              <a:gd name="connsiteY0" fmla="*/ 1940118 h 2663687"/>
              <a:gd name="connsiteX1" fmla="*/ 4291409 w 10660404"/>
              <a:gd name="connsiteY1" fmla="*/ 1940118 h 2663687"/>
              <a:gd name="connsiteX2" fmla="*/ 4347069 w 10660404"/>
              <a:gd name="connsiteY2" fmla="*/ 0 h 2663687"/>
              <a:gd name="connsiteX3" fmla="*/ 7917204 w 10660404"/>
              <a:gd name="connsiteY3" fmla="*/ 0 h 2663687"/>
              <a:gd name="connsiteX4" fmla="*/ 7980815 w 10660404"/>
              <a:gd name="connsiteY4" fmla="*/ 2663687 h 2663687"/>
              <a:gd name="connsiteX5" fmla="*/ 10660404 w 10660404"/>
              <a:gd name="connsiteY5" fmla="*/ 2655736 h 2663687"/>
              <a:gd name="connsiteX0" fmla="*/ 0 w 10660404"/>
              <a:gd name="connsiteY0" fmla="*/ 1940118 h 2663687"/>
              <a:gd name="connsiteX1" fmla="*/ 4291409 w 10660404"/>
              <a:gd name="connsiteY1" fmla="*/ 1940118 h 2663687"/>
              <a:gd name="connsiteX2" fmla="*/ 4347069 w 10660404"/>
              <a:gd name="connsiteY2" fmla="*/ 0 h 2663687"/>
              <a:gd name="connsiteX3" fmla="*/ 7917204 w 10660404"/>
              <a:gd name="connsiteY3" fmla="*/ 0 h 2663687"/>
              <a:gd name="connsiteX4" fmla="*/ 7980815 w 10660404"/>
              <a:gd name="connsiteY4" fmla="*/ 2663687 h 2663687"/>
              <a:gd name="connsiteX5" fmla="*/ 10660404 w 10660404"/>
              <a:gd name="connsiteY5" fmla="*/ 2655736 h 2663687"/>
              <a:gd name="connsiteX0" fmla="*/ 0 w 10660404"/>
              <a:gd name="connsiteY0" fmla="*/ 1940118 h 2663687"/>
              <a:gd name="connsiteX1" fmla="*/ 4291409 w 10660404"/>
              <a:gd name="connsiteY1" fmla="*/ 1940118 h 2663687"/>
              <a:gd name="connsiteX2" fmla="*/ 4347069 w 10660404"/>
              <a:gd name="connsiteY2" fmla="*/ 0 h 2663687"/>
              <a:gd name="connsiteX3" fmla="*/ 7917204 w 10660404"/>
              <a:gd name="connsiteY3" fmla="*/ 0 h 2663687"/>
              <a:gd name="connsiteX4" fmla="*/ 7980815 w 10660404"/>
              <a:gd name="connsiteY4" fmla="*/ 2663687 h 2663687"/>
              <a:gd name="connsiteX5" fmla="*/ 10660404 w 10660404"/>
              <a:gd name="connsiteY5" fmla="*/ 2655736 h 2663687"/>
              <a:gd name="connsiteX0" fmla="*/ 0 w 10660404"/>
              <a:gd name="connsiteY0" fmla="*/ 1940118 h 2663687"/>
              <a:gd name="connsiteX1" fmla="*/ 2157673 w 10660404"/>
              <a:gd name="connsiteY1" fmla="*/ 1937823 h 2663687"/>
              <a:gd name="connsiteX2" fmla="*/ 4291409 w 10660404"/>
              <a:gd name="connsiteY2" fmla="*/ 1940118 h 2663687"/>
              <a:gd name="connsiteX3" fmla="*/ 4347069 w 10660404"/>
              <a:gd name="connsiteY3" fmla="*/ 0 h 2663687"/>
              <a:gd name="connsiteX4" fmla="*/ 7917204 w 10660404"/>
              <a:gd name="connsiteY4" fmla="*/ 0 h 2663687"/>
              <a:gd name="connsiteX5" fmla="*/ 7980815 w 10660404"/>
              <a:gd name="connsiteY5" fmla="*/ 2663687 h 2663687"/>
              <a:gd name="connsiteX6" fmla="*/ 10660404 w 10660404"/>
              <a:gd name="connsiteY6" fmla="*/ 2655736 h 2663687"/>
              <a:gd name="connsiteX0" fmla="*/ 0 w 10660404"/>
              <a:gd name="connsiteY0" fmla="*/ 1940118 h 2663687"/>
              <a:gd name="connsiteX1" fmla="*/ 2148246 w 10660404"/>
              <a:gd name="connsiteY1" fmla="*/ 1287374 h 2663687"/>
              <a:gd name="connsiteX2" fmla="*/ 4291409 w 10660404"/>
              <a:gd name="connsiteY2" fmla="*/ 1940118 h 2663687"/>
              <a:gd name="connsiteX3" fmla="*/ 4347069 w 10660404"/>
              <a:gd name="connsiteY3" fmla="*/ 0 h 2663687"/>
              <a:gd name="connsiteX4" fmla="*/ 7917204 w 10660404"/>
              <a:gd name="connsiteY4" fmla="*/ 0 h 2663687"/>
              <a:gd name="connsiteX5" fmla="*/ 7980815 w 10660404"/>
              <a:gd name="connsiteY5" fmla="*/ 2663687 h 2663687"/>
              <a:gd name="connsiteX6" fmla="*/ 10660404 w 10660404"/>
              <a:gd name="connsiteY6" fmla="*/ 2655736 h 2663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0404" h="2663687">
                <a:moveTo>
                  <a:pt x="0" y="1940118"/>
                </a:moveTo>
                <a:lnTo>
                  <a:pt x="2148246" y="1287374"/>
                </a:lnTo>
                <a:lnTo>
                  <a:pt x="4291409" y="1940118"/>
                </a:lnTo>
                <a:lnTo>
                  <a:pt x="4347069" y="0"/>
                </a:lnTo>
                <a:lnTo>
                  <a:pt x="7917204" y="0"/>
                </a:lnTo>
                <a:lnTo>
                  <a:pt x="7980815" y="2663687"/>
                </a:lnTo>
                <a:lnTo>
                  <a:pt x="10660404" y="2655736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51" name="Freihandform: Form 50">
            <a:extLst>
              <a:ext uri="{FF2B5EF4-FFF2-40B4-BE49-F238E27FC236}">
                <a16:creationId xmlns:a16="http://schemas.microsoft.com/office/drawing/2014/main" id="{2D3C1D39-8F13-4877-9747-46712EFBED9C}"/>
              </a:ext>
            </a:extLst>
          </p:cNvPr>
          <p:cNvSpPr/>
          <p:nvPr/>
        </p:nvSpPr>
        <p:spPr>
          <a:xfrm>
            <a:off x="1064655" y="2226365"/>
            <a:ext cx="10830496" cy="2289976"/>
          </a:xfrm>
          <a:custGeom>
            <a:avLst/>
            <a:gdLst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8285259"/>
              <a:gd name="connsiteY0" fmla="*/ 2043485 h 2289976"/>
              <a:gd name="connsiteX1" fmla="*/ 1757238 w 8285259"/>
              <a:gd name="connsiteY1" fmla="*/ 2043485 h 2289976"/>
              <a:gd name="connsiteX2" fmla="*/ 5383033 w 8285259"/>
              <a:gd name="connsiteY2" fmla="*/ 0 h 2289976"/>
              <a:gd name="connsiteX3" fmla="*/ 7490129 w 8285259"/>
              <a:gd name="connsiteY3" fmla="*/ 2289976 h 2289976"/>
              <a:gd name="connsiteX4" fmla="*/ 8285259 w 8285259"/>
              <a:gd name="connsiteY4" fmla="*/ 2289976 h 2289976"/>
              <a:gd name="connsiteX0" fmla="*/ 0 w 10830496"/>
              <a:gd name="connsiteY0" fmla="*/ 2043485 h 2289976"/>
              <a:gd name="connsiteX1" fmla="*/ 4302475 w 10830496"/>
              <a:gd name="connsiteY1" fmla="*/ 2043485 h 2289976"/>
              <a:gd name="connsiteX2" fmla="*/ 7928270 w 10830496"/>
              <a:gd name="connsiteY2" fmla="*/ 0 h 2289976"/>
              <a:gd name="connsiteX3" fmla="*/ 10035366 w 10830496"/>
              <a:gd name="connsiteY3" fmla="*/ 2289976 h 2289976"/>
              <a:gd name="connsiteX4" fmla="*/ 10830496 w 10830496"/>
              <a:gd name="connsiteY4" fmla="*/ 2289976 h 2289976"/>
              <a:gd name="connsiteX0" fmla="*/ 0 w 10830496"/>
              <a:gd name="connsiteY0" fmla="*/ 2043485 h 2289976"/>
              <a:gd name="connsiteX1" fmla="*/ 2206446 w 10830496"/>
              <a:gd name="connsiteY1" fmla="*/ 2043977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49885 w 10830496"/>
              <a:gd name="connsiteY1" fmla="*/ 1525503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49885 w 10830496"/>
              <a:gd name="connsiteY1" fmla="*/ 1525503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97019 w 10830496"/>
              <a:gd name="connsiteY1" fmla="*/ 1553784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97019 w 10830496"/>
              <a:gd name="connsiteY1" fmla="*/ 1553784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97019 w 10830496"/>
              <a:gd name="connsiteY1" fmla="*/ 1553784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30496" h="2289976">
                <a:moveTo>
                  <a:pt x="0" y="2043485"/>
                </a:moveTo>
                <a:cubicBezTo>
                  <a:pt x="716628" y="2021653"/>
                  <a:pt x="1508672" y="1556763"/>
                  <a:pt x="2197019" y="1553784"/>
                </a:cubicBezTo>
                <a:cubicBezTo>
                  <a:pt x="3354467" y="2065809"/>
                  <a:pt x="3984013" y="2040507"/>
                  <a:pt x="4302475" y="2043485"/>
                </a:cubicBezTo>
                <a:cubicBezTo>
                  <a:pt x="5393525" y="1742428"/>
                  <a:pt x="6497035" y="5301"/>
                  <a:pt x="7928270" y="0"/>
                </a:cubicBezTo>
                <a:cubicBezTo>
                  <a:pt x="8328485" y="7951"/>
                  <a:pt x="9062657" y="2282025"/>
                  <a:pt x="10035366" y="2289976"/>
                </a:cubicBezTo>
                <a:lnTo>
                  <a:pt x="10830496" y="2289976"/>
                </a:lnTo>
              </a:path>
            </a:pathLst>
          </a:custGeom>
          <a:noFill/>
          <a:ln w="254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42D7808F-79D8-4D1B-A136-6A1D3F16DB7D}"/>
              </a:ext>
            </a:extLst>
          </p:cNvPr>
          <p:cNvCxnSpPr/>
          <p:nvPr/>
        </p:nvCxnSpPr>
        <p:spPr>
          <a:xfrm>
            <a:off x="1656862" y="1908313"/>
            <a:ext cx="969693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>
            <a:extLst>
              <a:ext uri="{FF2B5EF4-FFF2-40B4-BE49-F238E27FC236}">
                <a16:creationId xmlns:a16="http://schemas.microsoft.com/office/drawing/2014/main" id="{A9F5BC35-6D73-40A3-9432-CAF4CEABCFE2}"/>
              </a:ext>
            </a:extLst>
          </p:cNvPr>
          <p:cNvSpPr txBox="1"/>
          <p:nvPr/>
        </p:nvSpPr>
        <p:spPr>
          <a:xfrm>
            <a:off x="1247964" y="4402966"/>
            <a:ext cx="37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0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D17584DA-F0BF-4BDA-B07F-CC32757B55A3}"/>
              </a:ext>
            </a:extLst>
          </p:cNvPr>
          <p:cNvSpPr txBox="1"/>
          <p:nvPr/>
        </p:nvSpPr>
        <p:spPr>
          <a:xfrm>
            <a:off x="964149" y="1730226"/>
            <a:ext cx="571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100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6675450E-5CD6-4454-8613-E82F322E55A6}"/>
              </a:ext>
            </a:extLst>
          </p:cNvPr>
          <p:cNvSpPr txBox="1"/>
          <p:nvPr/>
        </p:nvSpPr>
        <p:spPr>
          <a:xfrm>
            <a:off x="664457" y="2017103"/>
            <a:ext cx="1189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[%], [km/h]</a:t>
            </a:r>
          </a:p>
        </p:txBody>
      </p: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4C87D262-6ECD-44EC-ADD2-FD065D0B86F7}"/>
              </a:ext>
            </a:extLst>
          </p:cNvPr>
          <p:cNvCxnSpPr>
            <a:cxnSpLocks/>
          </p:cNvCxnSpPr>
          <p:nvPr/>
        </p:nvCxnSpPr>
        <p:spPr>
          <a:xfrm flipH="1">
            <a:off x="6478304" y="3035428"/>
            <a:ext cx="988645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1C278BCD-3E88-4DD6-8444-6AC050B07E01}"/>
              </a:ext>
            </a:extLst>
          </p:cNvPr>
          <p:cNvCxnSpPr>
            <a:cxnSpLocks/>
          </p:cNvCxnSpPr>
          <p:nvPr/>
        </p:nvCxnSpPr>
        <p:spPr>
          <a:xfrm flipH="1" flipV="1">
            <a:off x="7371761" y="2386434"/>
            <a:ext cx="973731" cy="10013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>
            <a:extLst>
              <a:ext uri="{FF2B5EF4-FFF2-40B4-BE49-F238E27FC236}">
                <a16:creationId xmlns:a16="http://schemas.microsoft.com/office/drawing/2014/main" id="{9C3D4175-7D7B-4ED4-8F91-EF87B4D65493}"/>
              </a:ext>
            </a:extLst>
          </p:cNvPr>
          <p:cNvSpPr txBox="1"/>
          <p:nvPr/>
        </p:nvSpPr>
        <p:spPr>
          <a:xfrm>
            <a:off x="7200739" y="2037321"/>
            <a:ext cx="969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v @ </a:t>
            </a:r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87C738E-CEB4-4A42-A1E5-F66E954BF43E}"/>
              </a:ext>
            </a:extLst>
          </p:cNvPr>
          <p:cNvSpPr txBox="1"/>
          <p:nvPr/>
        </p:nvSpPr>
        <p:spPr>
          <a:xfrm>
            <a:off x="6478304" y="2669317"/>
            <a:ext cx="552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n</a:t>
            </a:r>
            <a:r>
              <a:rPr lang="de-AT" baseline="-25000" dirty="0" err="1"/>
              <a:t>PP</a:t>
            </a:r>
            <a:r>
              <a:rPr lang="de-AT" baseline="-25000" dirty="0"/>
              <a:t>‘</a:t>
            </a:r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3DCD3D71-FEAD-4579-9378-E6A900245DAD}"/>
              </a:ext>
            </a:extLst>
          </p:cNvPr>
          <p:cNvCxnSpPr>
            <a:cxnSpLocks/>
          </p:cNvCxnSpPr>
          <p:nvPr/>
        </p:nvCxnSpPr>
        <p:spPr>
          <a:xfrm flipH="1" flipV="1">
            <a:off x="8270133" y="2350289"/>
            <a:ext cx="11132" cy="107871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>
            <a:extLst>
              <a:ext uri="{FF2B5EF4-FFF2-40B4-BE49-F238E27FC236}">
                <a16:creationId xmlns:a16="http://schemas.microsoft.com/office/drawing/2014/main" id="{CB61B2DD-D19A-471A-8273-4FE49CF2D621}"/>
              </a:ext>
            </a:extLst>
          </p:cNvPr>
          <p:cNvSpPr txBox="1"/>
          <p:nvPr/>
        </p:nvSpPr>
        <p:spPr>
          <a:xfrm rot="16200000">
            <a:off x="7532275" y="2781337"/>
            <a:ext cx="1046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n @ </a:t>
            </a:r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30E636C3-4118-4FE3-A418-90D1AF4CBA7B}"/>
              </a:ext>
            </a:extLst>
          </p:cNvPr>
          <p:cNvCxnSpPr>
            <a:cxnSpLocks/>
          </p:cNvCxnSpPr>
          <p:nvPr/>
        </p:nvCxnSpPr>
        <p:spPr>
          <a:xfrm>
            <a:off x="2805644" y="2396447"/>
            <a:ext cx="380616" cy="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6369CF86-57CF-4A7B-A93B-F664A376254B}"/>
              </a:ext>
            </a:extLst>
          </p:cNvPr>
          <p:cNvCxnSpPr>
            <a:cxnSpLocks/>
          </p:cNvCxnSpPr>
          <p:nvPr/>
        </p:nvCxnSpPr>
        <p:spPr>
          <a:xfrm>
            <a:off x="2805644" y="2542654"/>
            <a:ext cx="362780" cy="0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>
            <a:extLst>
              <a:ext uri="{FF2B5EF4-FFF2-40B4-BE49-F238E27FC236}">
                <a16:creationId xmlns:a16="http://schemas.microsoft.com/office/drawing/2014/main" id="{9084D979-7446-46FA-A3DA-A0010C1D8DDA}"/>
              </a:ext>
            </a:extLst>
          </p:cNvPr>
          <p:cNvSpPr txBox="1"/>
          <p:nvPr/>
        </p:nvSpPr>
        <p:spPr>
          <a:xfrm>
            <a:off x="3168424" y="2236978"/>
            <a:ext cx="20336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throttle</a:t>
            </a:r>
            <a:r>
              <a:rPr lang="de-AT" sz="1100" dirty="0"/>
              <a:t> </a:t>
            </a:r>
            <a:r>
              <a:rPr lang="de-AT" sz="1100" dirty="0" err="1"/>
              <a:t>operation</a:t>
            </a:r>
            <a:endParaRPr lang="de-AT" sz="1100" dirty="0"/>
          </a:p>
          <a:p>
            <a:r>
              <a:rPr lang="de-AT" sz="1100" dirty="0" err="1"/>
              <a:t>speed</a:t>
            </a:r>
            <a:r>
              <a:rPr lang="de-AT" sz="1100" dirty="0"/>
              <a:t> / </a:t>
            </a:r>
            <a:r>
              <a:rPr lang="de-AT" sz="1100" dirty="0" err="1"/>
              <a:t>rpm</a:t>
            </a:r>
            <a:endParaRPr lang="de-AT" sz="11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D4530C1D-CF47-4CE0-907E-36BCCC82928D}"/>
              </a:ext>
            </a:extLst>
          </p:cNvPr>
          <p:cNvSpPr/>
          <p:nvPr/>
        </p:nvSpPr>
        <p:spPr>
          <a:xfrm>
            <a:off x="2714920" y="2236978"/>
            <a:ext cx="1725734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B433F4B-8BD1-44BC-8057-FE6BFD10C1C5}"/>
              </a:ext>
            </a:extLst>
          </p:cNvPr>
          <p:cNvSpPr txBox="1"/>
          <p:nvPr/>
        </p:nvSpPr>
        <p:spPr>
          <a:xfrm>
            <a:off x="2215260" y="3454676"/>
            <a:ext cx="2033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approach</a:t>
            </a:r>
            <a:r>
              <a:rPr lang="de-AT" sz="1100" dirty="0"/>
              <a:t> AA‘ at variable </a:t>
            </a:r>
            <a:r>
              <a:rPr lang="de-AT" sz="1100" dirty="0" err="1"/>
              <a:t>speed</a:t>
            </a:r>
            <a:endParaRPr lang="de-AT" sz="1100" dirty="0"/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97C7702F-C372-445B-B764-3608AB6596B0}"/>
              </a:ext>
            </a:extLst>
          </p:cNvPr>
          <p:cNvCxnSpPr>
            <a:cxnSpLocks/>
          </p:cNvCxnSpPr>
          <p:nvPr/>
        </p:nvCxnSpPr>
        <p:spPr>
          <a:xfrm flipH="1" flipV="1">
            <a:off x="8912542" y="2225925"/>
            <a:ext cx="1396863" cy="220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76A176CE-835D-41D7-A642-5C34D6E63A5D}"/>
              </a:ext>
            </a:extLst>
          </p:cNvPr>
          <p:cNvSpPr txBox="1"/>
          <p:nvPr/>
        </p:nvSpPr>
        <p:spPr>
          <a:xfrm>
            <a:off x="9340299" y="1879012"/>
            <a:ext cx="119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max</a:t>
            </a:r>
            <a:r>
              <a:rPr lang="de-AT" dirty="0"/>
              <a:t> @ BB‘</a:t>
            </a:r>
            <a:endParaRPr lang="de-AT" baseline="-250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D4360A7-F56F-4832-8ABC-02164FA4EAEB}"/>
              </a:ext>
            </a:extLst>
          </p:cNvPr>
          <p:cNvSpPr txBox="1"/>
          <p:nvPr/>
        </p:nvSpPr>
        <p:spPr>
          <a:xfrm>
            <a:off x="1803995" y="5410986"/>
            <a:ext cx="35555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„real </a:t>
            </a:r>
            <a:r>
              <a:rPr lang="de-AT" dirty="0" err="1"/>
              <a:t>driving</a:t>
            </a:r>
            <a:r>
              <a:rPr lang="de-AT" dirty="0"/>
              <a:t>“ </a:t>
            </a:r>
            <a:r>
              <a:rPr lang="de-AT" dirty="0" err="1"/>
              <a:t>approach</a:t>
            </a:r>
            <a:endParaRPr lang="de-AT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31FBD6FF-8E67-4B05-8C9F-1898D315122F}"/>
              </a:ext>
            </a:extLst>
          </p:cNvPr>
          <p:cNvSpPr txBox="1"/>
          <p:nvPr/>
        </p:nvSpPr>
        <p:spPr>
          <a:xfrm>
            <a:off x="5398008" y="5411438"/>
            <a:ext cx="3555557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measurement area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4C7739D4-2326-4986-9681-7AD1A6239FCA}"/>
              </a:ext>
            </a:extLst>
          </p:cNvPr>
          <p:cNvCxnSpPr>
            <a:cxnSpLocks/>
          </p:cNvCxnSpPr>
          <p:nvPr/>
        </p:nvCxnSpPr>
        <p:spPr>
          <a:xfrm flipH="1">
            <a:off x="8298861" y="1659593"/>
            <a:ext cx="160634" cy="653144"/>
          </a:xfrm>
          <a:prstGeom prst="straightConnector1">
            <a:avLst/>
          </a:prstGeom>
          <a:ln w="25400">
            <a:solidFill>
              <a:srgbClr val="92D05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EFCB4D20-D16A-4DA0-988F-A721CAF34C7F}"/>
              </a:ext>
            </a:extLst>
          </p:cNvPr>
          <p:cNvSpPr txBox="1"/>
          <p:nvPr/>
        </p:nvSpPr>
        <p:spPr>
          <a:xfrm>
            <a:off x="8392749" y="1342661"/>
            <a:ext cx="56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sp>
        <p:nvSpPr>
          <p:cNvPr id="45" name="Flussdiagramm: Verbinder 44">
            <a:extLst>
              <a:ext uri="{FF2B5EF4-FFF2-40B4-BE49-F238E27FC236}">
                <a16:creationId xmlns:a16="http://schemas.microsoft.com/office/drawing/2014/main" id="{D72BBFFF-D279-409C-AF1B-7B5E0C53C029}"/>
              </a:ext>
            </a:extLst>
          </p:cNvPr>
          <p:cNvSpPr/>
          <p:nvPr/>
        </p:nvSpPr>
        <p:spPr>
          <a:xfrm>
            <a:off x="5297182" y="4192781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9B58181D-3DA3-4B8A-A27F-4E958BBA9C9C}"/>
              </a:ext>
            </a:extLst>
          </p:cNvPr>
          <p:cNvCxnSpPr>
            <a:cxnSpLocks/>
          </p:cNvCxnSpPr>
          <p:nvPr/>
        </p:nvCxnSpPr>
        <p:spPr>
          <a:xfrm flipH="1">
            <a:off x="3168424" y="4258768"/>
            <a:ext cx="2291484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BDCA6DF9-4D79-48E9-8E01-E747A3926AE0}"/>
              </a:ext>
            </a:extLst>
          </p:cNvPr>
          <p:cNvSpPr txBox="1"/>
          <p:nvPr/>
        </p:nvSpPr>
        <p:spPr>
          <a:xfrm>
            <a:off x="3140599" y="3918724"/>
            <a:ext cx="621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test</a:t>
            </a:r>
            <a:endParaRPr lang="de-AT" baseline="-25000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CA6FF357-93AD-4AFA-8802-961778887921}"/>
              </a:ext>
            </a:extLst>
          </p:cNvPr>
          <p:cNvSpPr txBox="1"/>
          <p:nvPr/>
        </p:nvSpPr>
        <p:spPr>
          <a:xfrm>
            <a:off x="3140599" y="4252405"/>
            <a:ext cx="11057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>
                <a:highlight>
                  <a:srgbClr val="FFFF00"/>
                </a:highlight>
              </a:rPr>
              <a:t>+/- [ </a:t>
            </a:r>
            <a:r>
              <a:rPr lang="de-AT" sz="1100" b="1" dirty="0">
                <a:highlight>
                  <a:srgbClr val="FFFF00"/>
                </a:highlight>
              </a:rPr>
              <a:t>5 ]</a:t>
            </a:r>
            <a:r>
              <a:rPr lang="de-AT" sz="1100" dirty="0">
                <a:highlight>
                  <a:srgbClr val="FFFF00"/>
                </a:highlight>
              </a:rPr>
              <a:t> km/h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ADDAEED7-DD3D-4DE6-B9B8-F29300312351}"/>
              </a:ext>
            </a:extLst>
          </p:cNvPr>
          <p:cNvSpPr txBox="1"/>
          <p:nvPr/>
        </p:nvSpPr>
        <p:spPr>
          <a:xfrm>
            <a:off x="5398007" y="5820308"/>
            <a:ext cx="35555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„real </a:t>
            </a:r>
            <a:r>
              <a:rPr lang="de-AT" dirty="0" err="1"/>
              <a:t>driving</a:t>
            </a:r>
            <a:r>
              <a:rPr lang="de-AT" dirty="0"/>
              <a:t>“ </a:t>
            </a:r>
            <a:r>
              <a:rPr lang="de-AT" dirty="0" err="1"/>
              <a:t>area</a:t>
            </a:r>
            <a:endParaRPr lang="de-AT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39048D53-8846-4D5A-ACE6-D26F9310EF68}"/>
              </a:ext>
            </a:extLst>
          </p:cNvPr>
          <p:cNvSpPr/>
          <p:nvPr/>
        </p:nvSpPr>
        <p:spPr>
          <a:xfrm>
            <a:off x="5372592" y="5802086"/>
            <a:ext cx="3640779" cy="45720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12" name="Pfeil: nach links gekrümmt 11">
            <a:extLst>
              <a:ext uri="{FF2B5EF4-FFF2-40B4-BE49-F238E27FC236}">
                <a16:creationId xmlns:a16="http://schemas.microsoft.com/office/drawing/2014/main" id="{BDEA630E-F7D7-4CFC-94E9-7485E578ACE3}"/>
              </a:ext>
            </a:extLst>
          </p:cNvPr>
          <p:cNvSpPr/>
          <p:nvPr/>
        </p:nvSpPr>
        <p:spPr>
          <a:xfrm rot="5973301">
            <a:off x="4751428" y="5136483"/>
            <a:ext cx="450020" cy="2289976"/>
          </a:xfrm>
          <a:prstGeom prst="curvedLeftArrow">
            <a:avLst>
              <a:gd name="adj1" fmla="val 38237"/>
              <a:gd name="adj2" fmla="val 91851"/>
              <a:gd name="adj3" fmla="val 548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3163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Flussdiagramm: Verbinder 44">
            <a:extLst>
              <a:ext uri="{FF2B5EF4-FFF2-40B4-BE49-F238E27FC236}">
                <a16:creationId xmlns:a16="http://schemas.microsoft.com/office/drawing/2014/main" id="{D72BBFFF-D279-409C-AF1B-7B5E0C53C029}"/>
              </a:ext>
            </a:extLst>
          </p:cNvPr>
          <p:cNvSpPr/>
          <p:nvPr/>
        </p:nvSpPr>
        <p:spPr>
          <a:xfrm>
            <a:off x="5297182" y="3594065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6" name="Flussdiagramm: Verbinder 85">
            <a:extLst>
              <a:ext uri="{FF2B5EF4-FFF2-40B4-BE49-F238E27FC236}">
                <a16:creationId xmlns:a16="http://schemas.microsoft.com/office/drawing/2014/main" id="{2A796A3A-677E-48DB-8DA8-A6E3424DDD14}"/>
              </a:ext>
            </a:extLst>
          </p:cNvPr>
          <p:cNvSpPr/>
          <p:nvPr/>
        </p:nvSpPr>
        <p:spPr>
          <a:xfrm>
            <a:off x="8912542" y="1846449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4" name="Flussdiagramm: Verbinder 63">
            <a:extLst>
              <a:ext uri="{FF2B5EF4-FFF2-40B4-BE49-F238E27FC236}">
                <a16:creationId xmlns:a16="http://schemas.microsoft.com/office/drawing/2014/main" id="{E7681709-6FE7-4B4D-8D21-9898FC194773}"/>
              </a:ext>
            </a:extLst>
          </p:cNvPr>
          <p:cNvSpPr/>
          <p:nvPr/>
        </p:nvSpPr>
        <p:spPr>
          <a:xfrm>
            <a:off x="8205855" y="1961215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9" name="Flussdiagramm: Verbinder 58">
            <a:extLst>
              <a:ext uri="{FF2B5EF4-FFF2-40B4-BE49-F238E27FC236}">
                <a16:creationId xmlns:a16="http://schemas.microsoft.com/office/drawing/2014/main" id="{C5A40E54-DE70-456E-899C-14B8ED0E7B28}"/>
              </a:ext>
            </a:extLst>
          </p:cNvPr>
          <p:cNvSpPr/>
          <p:nvPr/>
        </p:nvSpPr>
        <p:spPr>
          <a:xfrm>
            <a:off x="7126664" y="2339529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DF930A-F5FD-4F33-A587-E541A3CE0C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AT" dirty="0"/>
              <a:t>ASEP 2.0 rev.1 (</a:t>
            </a:r>
            <a:r>
              <a:rPr lang="de-AT" dirty="0" err="1"/>
              <a:t>example</a:t>
            </a:r>
            <a:r>
              <a:rPr lang="de-AT" dirty="0"/>
              <a:t> 2) „</a:t>
            </a:r>
            <a:r>
              <a:rPr lang="de-AT" dirty="0" err="1"/>
              <a:t>split</a:t>
            </a:r>
            <a:r>
              <a:rPr lang="de-AT" dirty="0"/>
              <a:t>-test“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49A44570-96B5-4583-AF8D-7D001C654539}"/>
              </a:ext>
            </a:extLst>
          </p:cNvPr>
          <p:cNvCxnSpPr/>
          <p:nvPr/>
        </p:nvCxnSpPr>
        <p:spPr>
          <a:xfrm>
            <a:off x="1656862" y="4587631"/>
            <a:ext cx="897206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A9BEEA24-F493-4076-A34E-B77E722EF6B2}"/>
              </a:ext>
            </a:extLst>
          </p:cNvPr>
          <p:cNvCxnSpPr>
            <a:cxnSpLocks/>
          </p:cNvCxnSpPr>
          <p:nvPr/>
        </p:nvCxnSpPr>
        <p:spPr>
          <a:xfrm flipV="1">
            <a:off x="1803995" y="1622066"/>
            <a:ext cx="0" cy="3228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55DFCFE2-748D-4F8F-9256-21C98B5AD620}"/>
              </a:ext>
            </a:extLst>
          </p:cNvPr>
          <p:cNvCxnSpPr>
            <a:cxnSpLocks/>
          </p:cNvCxnSpPr>
          <p:nvPr/>
        </p:nvCxnSpPr>
        <p:spPr>
          <a:xfrm flipV="1">
            <a:off x="5359552" y="1630017"/>
            <a:ext cx="0" cy="3228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01674D4-30F6-4D36-A2C9-8F7BD52FCE23}"/>
              </a:ext>
            </a:extLst>
          </p:cNvPr>
          <p:cNvCxnSpPr>
            <a:cxnSpLocks/>
          </p:cNvCxnSpPr>
          <p:nvPr/>
        </p:nvCxnSpPr>
        <p:spPr>
          <a:xfrm flipV="1">
            <a:off x="7205581" y="2339529"/>
            <a:ext cx="0" cy="245252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17DDEFD3-A442-4376-AF83-AFB4FCC87B40}"/>
              </a:ext>
            </a:extLst>
          </p:cNvPr>
          <p:cNvCxnSpPr>
            <a:cxnSpLocks/>
          </p:cNvCxnSpPr>
          <p:nvPr/>
        </p:nvCxnSpPr>
        <p:spPr>
          <a:xfrm flipV="1">
            <a:off x="8987998" y="1630018"/>
            <a:ext cx="0" cy="32361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F02675DE-E52F-4F4F-924F-AF5685B47C9E}"/>
              </a:ext>
            </a:extLst>
          </p:cNvPr>
          <p:cNvSpPr txBox="1"/>
          <p:nvPr/>
        </p:nvSpPr>
        <p:spPr>
          <a:xfrm>
            <a:off x="5117038" y="4880043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AA‘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825E3F6-780C-423C-B622-61F14CEF6B7E}"/>
              </a:ext>
            </a:extLst>
          </p:cNvPr>
          <p:cNvSpPr txBox="1"/>
          <p:nvPr/>
        </p:nvSpPr>
        <p:spPr>
          <a:xfrm>
            <a:off x="8745483" y="4811836"/>
            <a:ext cx="541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BB‘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C2E9467-61C0-4B93-BBD6-C37F233D3E9C}"/>
              </a:ext>
            </a:extLst>
          </p:cNvPr>
          <p:cNvSpPr txBox="1"/>
          <p:nvPr/>
        </p:nvSpPr>
        <p:spPr>
          <a:xfrm>
            <a:off x="6963067" y="4811836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PP‘</a:t>
            </a:r>
          </a:p>
        </p:txBody>
      </p:sp>
      <p:sp>
        <p:nvSpPr>
          <p:cNvPr id="49" name="Freihandform: Form 48">
            <a:extLst>
              <a:ext uri="{FF2B5EF4-FFF2-40B4-BE49-F238E27FC236}">
                <a16:creationId xmlns:a16="http://schemas.microsoft.com/office/drawing/2014/main" id="{9057D4F5-C384-4FE9-A002-7AE533BFFD51}"/>
              </a:ext>
            </a:extLst>
          </p:cNvPr>
          <p:cNvSpPr/>
          <p:nvPr/>
        </p:nvSpPr>
        <p:spPr>
          <a:xfrm>
            <a:off x="1141035" y="1908313"/>
            <a:ext cx="10595090" cy="2663687"/>
          </a:xfrm>
          <a:custGeom>
            <a:avLst/>
            <a:gdLst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957392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6877879 w 7108466"/>
              <a:gd name="connsiteY6" fmla="*/ 2409245 h 2663687"/>
              <a:gd name="connsiteX7" fmla="*/ 7108466 w 7108466"/>
              <a:gd name="connsiteY7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6416703"/>
              <a:gd name="connsiteY0" fmla="*/ 1940118 h 2663687"/>
              <a:gd name="connsiteX1" fmla="*/ 1359673 w 6416703"/>
              <a:gd name="connsiteY1" fmla="*/ 1940118 h 2663687"/>
              <a:gd name="connsiteX2" fmla="*/ 1415333 w 6416703"/>
              <a:gd name="connsiteY2" fmla="*/ 0 h 2663687"/>
              <a:gd name="connsiteX3" fmla="*/ 4985468 w 6416703"/>
              <a:gd name="connsiteY3" fmla="*/ 0 h 2663687"/>
              <a:gd name="connsiteX4" fmla="*/ 5049079 w 6416703"/>
              <a:gd name="connsiteY4" fmla="*/ 2663687 h 2663687"/>
              <a:gd name="connsiteX5" fmla="*/ 6416703 w 6416703"/>
              <a:gd name="connsiteY5" fmla="*/ 2663687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415333 w 7728668"/>
              <a:gd name="connsiteY2" fmla="*/ 0 h 2663687"/>
              <a:gd name="connsiteX3" fmla="*/ 4985468 w 7728668"/>
              <a:gd name="connsiteY3" fmla="*/ 0 h 2663687"/>
              <a:gd name="connsiteX4" fmla="*/ 5049079 w 7728668"/>
              <a:gd name="connsiteY4" fmla="*/ 2663687 h 2663687"/>
              <a:gd name="connsiteX5" fmla="*/ 7728668 w 7728668"/>
              <a:gd name="connsiteY5" fmla="*/ 2655736 h 2663687"/>
              <a:gd name="connsiteX0" fmla="*/ 0 w 10660404"/>
              <a:gd name="connsiteY0" fmla="*/ 1940118 h 2663687"/>
              <a:gd name="connsiteX1" fmla="*/ 4291409 w 10660404"/>
              <a:gd name="connsiteY1" fmla="*/ 1940118 h 2663687"/>
              <a:gd name="connsiteX2" fmla="*/ 4347069 w 10660404"/>
              <a:gd name="connsiteY2" fmla="*/ 0 h 2663687"/>
              <a:gd name="connsiteX3" fmla="*/ 7917204 w 10660404"/>
              <a:gd name="connsiteY3" fmla="*/ 0 h 2663687"/>
              <a:gd name="connsiteX4" fmla="*/ 7980815 w 10660404"/>
              <a:gd name="connsiteY4" fmla="*/ 2663687 h 2663687"/>
              <a:gd name="connsiteX5" fmla="*/ 10660404 w 10660404"/>
              <a:gd name="connsiteY5" fmla="*/ 2655736 h 2663687"/>
              <a:gd name="connsiteX0" fmla="*/ 0 w 10660404"/>
              <a:gd name="connsiteY0" fmla="*/ 1940118 h 2663687"/>
              <a:gd name="connsiteX1" fmla="*/ 4291409 w 10660404"/>
              <a:gd name="connsiteY1" fmla="*/ 1940118 h 2663687"/>
              <a:gd name="connsiteX2" fmla="*/ 4347069 w 10660404"/>
              <a:gd name="connsiteY2" fmla="*/ 0 h 2663687"/>
              <a:gd name="connsiteX3" fmla="*/ 7917204 w 10660404"/>
              <a:gd name="connsiteY3" fmla="*/ 0 h 2663687"/>
              <a:gd name="connsiteX4" fmla="*/ 7980815 w 10660404"/>
              <a:gd name="connsiteY4" fmla="*/ 2663687 h 2663687"/>
              <a:gd name="connsiteX5" fmla="*/ 10660404 w 10660404"/>
              <a:gd name="connsiteY5" fmla="*/ 2655736 h 2663687"/>
              <a:gd name="connsiteX0" fmla="*/ 0 w 10660404"/>
              <a:gd name="connsiteY0" fmla="*/ 1940118 h 2663687"/>
              <a:gd name="connsiteX1" fmla="*/ 4291409 w 10660404"/>
              <a:gd name="connsiteY1" fmla="*/ 1940118 h 2663687"/>
              <a:gd name="connsiteX2" fmla="*/ 4347069 w 10660404"/>
              <a:gd name="connsiteY2" fmla="*/ 0 h 2663687"/>
              <a:gd name="connsiteX3" fmla="*/ 7917204 w 10660404"/>
              <a:gd name="connsiteY3" fmla="*/ 0 h 2663687"/>
              <a:gd name="connsiteX4" fmla="*/ 7980815 w 10660404"/>
              <a:gd name="connsiteY4" fmla="*/ 2663687 h 2663687"/>
              <a:gd name="connsiteX5" fmla="*/ 10660404 w 10660404"/>
              <a:gd name="connsiteY5" fmla="*/ 2655736 h 2663687"/>
              <a:gd name="connsiteX0" fmla="*/ 0 w 10660404"/>
              <a:gd name="connsiteY0" fmla="*/ 1940118 h 2663687"/>
              <a:gd name="connsiteX1" fmla="*/ 2157673 w 10660404"/>
              <a:gd name="connsiteY1" fmla="*/ 1937823 h 2663687"/>
              <a:gd name="connsiteX2" fmla="*/ 4291409 w 10660404"/>
              <a:gd name="connsiteY2" fmla="*/ 1940118 h 2663687"/>
              <a:gd name="connsiteX3" fmla="*/ 4347069 w 10660404"/>
              <a:gd name="connsiteY3" fmla="*/ 0 h 2663687"/>
              <a:gd name="connsiteX4" fmla="*/ 7917204 w 10660404"/>
              <a:gd name="connsiteY4" fmla="*/ 0 h 2663687"/>
              <a:gd name="connsiteX5" fmla="*/ 7980815 w 10660404"/>
              <a:gd name="connsiteY5" fmla="*/ 2663687 h 2663687"/>
              <a:gd name="connsiteX6" fmla="*/ 10660404 w 10660404"/>
              <a:gd name="connsiteY6" fmla="*/ 2655736 h 2663687"/>
              <a:gd name="connsiteX0" fmla="*/ 0 w 10660404"/>
              <a:gd name="connsiteY0" fmla="*/ 1940118 h 2663687"/>
              <a:gd name="connsiteX1" fmla="*/ 2148246 w 10660404"/>
              <a:gd name="connsiteY1" fmla="*/ 1287374 h 2663687"/>
              <a:gd name="connsiteX2" fmla="*/ 4291409 w 10660404"/>
              <a:gd name="connsiteY2" fmla="*/ 1940118 h 2663687"/>
              <a:gd name="connsiteX3" fmla="*/ 4347069 w 10660404"/>
              <a:gd name="connsiteY3" fmla="*/ 0 h 2663687"/>
              <a:gd name="connsiteX4" fmla="*/ 7917204 w 10660404"/>
              <a:gd name="connsiteY4" fmla="*/ 0 h 2663687"/>
              <a:gd name="connsiteX5" fmla="*/ 7980815 w 10660404"/>
              <a:gd name="connsiteY5" fmla="*/ 2663687 h 2663687"/>
              <a:gd name="connsiteX6" fmla="*/ 10660404 w 10660404"/>
              <a:gd name="connsiteY6" fmla="*/ 2655736 h 2663687"/>
              <a:gd name="connsiteX0" fmla="*/ 0 w 10660404"/>
              <a:gd name="connsiteY0" fmla="*/ 1940118 h 2663687"/>
              <a:gd name="connsiteX1" fmla="*/ 2148246 w 10660404"/>
              <a:gd name="connsiteY1" fmla="*/ 1287374 h 2663687"/>
              <a:gd name="connsiteX2" fmla="*/ 4291409 w 10660404"/>
              <a:gd name="connsiteY2" fmla="*/ 1319632 h 2663687"/>
              <a:gd name="connsiteX3" fmla="*/ 4347069 w 10660404"/>
              <a:gd name="connsiteY3" fmla="*/ 0 h 2663687"/>
              <a:gd name="connsiteX4" fmla="*/ 7917204 w 10660404"/>
              <a:gd name="connsiteY4" fmla="*/ 0 h 2663687"/>
              <a:gd name="connsiteX5" fmla="*/ 7980815 w 10660404"/>
              <a:gd name="connsiteY5" fmla="*/ 2663687 h 2663687"/>
              <a:gd name="connsiteX6" fmla="*/ 10660404 w 10660404"/>
              <a:gd name="connsiteY6" fmla="*/ 2655736 h 2663687"/>
              <a:gd name="connsiteX0" fmla="*/ 0 w 10595090"/>
              <a:gd name="connsiteY0" fmla="*/ 1308747 h 2663687"/>
              <a:gd name="connsiteX1" fmla="*/ 2082932 w 10595090"/>
              <a:gd name="connsiteY1" fmla="*/ 1287374 h 2663687"/>
              <a:gd name="connsiteX2" fmla="*/ 4226095 w 10595090"/>
              <a:gd name="connsiteY2" fmla="*/ 1319632 h 2663687"/>
              <a:gd name="connsiteX3" fmla="*/ 4281755 w 10595090"/>
              <a:gd name="connsiteY3" fmla="*/ 0 h 2663687"/>
              <a:gd name="connsiteX4" fmla="*/ 7851890 w 10595090"/>
              <a:gd name="connsiteY4" fmla="*/ 0 h 2663687"/>
              <a:gd name="connsiteX5" fmla="*/ 7915501 w 10595090"/>
              <a:gd name="connsiteY5" fmla="*/ 2663687 h 2663687"/>
              <a:gd name="connsiteX6" fmla="*/ 10595090 w 10595090"/>
              <a:gd name="connsiteY6" fmla="*/ 2655736 h 2663687"/>
              <a:gd name="connsiteX0" fmla="*/ 0 w 10595090"/>
              <a:gd name="connsiteY0" fmla="*/ 1308747 h 2663687"/>
              <a:gd name="connsiteX1" fmla="*/ 2126475 w 10595090"/>
              <a:gd name="connsiteY1" fmla="*/ 1755460 h 2663687"/>
              <a:gd name="connsiteX2" fmla="*/ 4226095 w 10595090"/>
              <a:gd name="connsiteY2" fmla="*/ 1319632 h 2663687"/>
              <a:gd name="connsiteX3" fmla="*/ 4281755 w 10595090"/>
              <a:gd name="connsiteY3" fmla="*/ 0 h 2663687"/>
              <a:gd name="connsiteX4" fmla="*/ 7851890 w 10595090"/>
              <a:gd name="connsiteY4" fmla="*/ 0 h 2663687"/>
              <a:gd name="connsiteX5" fmla="*/ 7915501 w 10595090"/>
              <a:gd name="connsiteY5" fmla="*/ 2663687 h 2663687"/>
              <a:gd name="connsiteX6" fmla="*/ 10595090 w 10595090"/>
              <a:gd name="connsiteY6" fmla="*/ 2655736 h 2663687"/>
              <a:gd name="connsiteX0" fmla="*/ 0 w 10595090"/>
              <a:gd name="connsiteY0" fmla="*/ 1308747 h 2663687"/>
              <a:gd name="connsiteX1" fmla="*/ 2126475 w 10595090"/>
              <a:gd name="connsiteY1" fmla="*/ 1755460 h 2663687"/>
              <a:gd name="connsiteX2" fmla="*/ 4226095 w 10595090"/>
              <a:gd name="connsiteY2" fmla="*/ 1319632 h 2663687"/>
              <a:gd name="connsiteX3" fmla="*/ 4281755 w 10595090"/>
              <a:gd name="connsiteY3" fmla="*/ 0 h 2663687"/>
              <a:gd name="connsiteX4" fmla="*/ 7851890 w 10595090"/>
              <a:gd name="connsiteY4" fmla="*/ 0 h 2663687"/>
              <a:gd name="connsiteX5" fmla="*/ 7915501 w 10595090"/>
              <a:gd name="connsiteY5" fmla="*/ 2663687 h 2663687"/>
              <a:gd name="connsiteX6" fmla="*/ 10595090 w 10595090"/>
              <a:gd name="connsiteY6" fmla="*/ 2655736 h 26636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95090" h="2663687">
                <a:moveTo>
                  <a:pt x="0" y="1308747"/>
                </a:moveTo>
                <a:lnTo>
                  <a:pt x="2126475" y="1755460"/>
                </a:lnTo>
                <a:lnTo>
                  <a:pt x="4226095" y="1319632"/>
                </a:lnTo>
                <a:lnTo>
                  <a:pt x="4281755" y="0"/>
                </a:lnTo>
                <a:lnTo>
                  <a:pt x="7851890" y="0"/>
                </a:lnTo>
                <a:lnTo>
                  <a:pt x="7915501" y="2663687"/>
                </a:lnTo>
                <a:lnTo>
                  <a:pt x="10595090" y="2655736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51" name="Freihandform: Form 50">
            <a:extLst>
              <a:ext uri="{FF2B5EF4-FFF2-40B4-BE49-F238E27FC236}">
                <a16:creationId xmlns:a16="http://schemas.microsoft.com/office/drawing/2014/main" id="{2D3C1D39-8F13-4877-9747-46712EFBED9C}"/>
              </a:ext>
            </a:extLst>
          </p:cNvPr>
          <p:cNvSpPr/>
          <p:nvPr/>
        </p:nvSpPr>
        <p:spPr>
          <a:xfrm>
            <a:off x="1140853" y="1921565"/>
            <a:ext cx="10754297" cy="2594776"/>
          </a:xfrm>
          <a:custGeom>
            <a:avLst/>
            <a:gdLst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8285259"/>
              <a:gd name="connsiteY0" fmla="*/ 2043485 h 2289976"/>
              <a:gd name="connsiteX1" fmla="*/ 1757238 w 8285259"/>
              <a:gd name="connsiteY1" fmla="*/ 2043485 h 2289976"/>
              <a:gd name="connsiteX2" fmla="*/ 5383033 w 8285259"/>
              <a:gd name="connsiteY2" fmla="*/ 0 h 2289976"/>
              <a:gd name="connsiteX3" fmla="*/ 7490129 w 8285259"/>
              <a:gd name="connsiteY3" fmla="*/ 2289976 h 2289976"/>
              <a:gd name="connsiteX4" fmla="*/ 8285259 w 8285259"/>
              <a:gd name="connsiteY4" fmla="*/ 2289976 h 2289976"/>
              <a:gd name="connsiteX0" fmla="*/ 0 w 10830496"/>
              <a:gd name="connsiteY0" fmla="*/ 2043485 h 2289976"/>
              <a:gd name="connsiteX1" fmla="*/ 4302475 w 10830496"/>
              <a:gd name="connsiteY1" fmla="*/ 2043485 h 2289976"/>
              <a:gd name="connsiteX2" fmla="*/ 7928270 w 10830496"/>
              <a:gd name="connsiteY2" fmla="*/ 0 h 2289976"/>
              <a:gd name="connsiteX3" fmla="*/ 10035366 w 10830496"/>
              <a:gd name="connsiteY3" fmla="*/ 2289976 h 2289976"/>
              <a:gd name="connsiteX4" fmla="*/ 10830496 w 10830496"/>
              <a:gd name="connsiteY4" fmla="*/ 2289976 h 2289976"/>
              <a:gd name="connsiteX0" fmla="*/ 0 w 10830496"/>
              <a:gd name="connsiteY0" fmla="*/ 2043485 h 2289976"/>
              <a:gd name="connsiteX1" fmla="*/ 2206446 w 10830496"/>
              <a:gd name="connsiteY1" fmla="*/ 2043977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49885 w 10830496"/>
              <a:gd name="connsiteY1" fmla="*/ 1525503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49885 w 10830496"/>
              <a:gd name="connsiteY1" fmla="*/ 1525503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97019 w 10830496"/>
              <a:gd name="connsiteY1" fmla="*/ 1553784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97019 w 10830496"/>
              <a:gd name="connsiteY1" fmla="*/ 1553784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97019 w 10830496"/>
              <a:gd name="connsiteY1" fmla="*/ 1553784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688982"/>
              <a:gd name="connsiteY0" fmla="*/ 1335914 h 2289976"/>
              <a:gd name="connsiteX1" fmla="*/ 2055505 w 10688982"/>
              <a:gd name="connsiteY1" fmla="*/ 1553784 h 2289976"/>
              <a:gd name="connsiteX2" fmla="*/ 4160961 w 10688982"/>
              <a:gd name="connsiteY2" fmla="*/ 2043485 h 2289976"/>
              <a:gd name="connsiteX3" fmla="*/ 7786756 w 10688982"/>
              <a:gd name="connsiteY3" fmla="*/ 0 h 2289976"/>
              <a:gd name="connsiteX4" fmla="*/ 9893852 w 10688982"/>
              <a:gd name="connsiteY4" fmla="*/ 2289976 h 2289976"/>
              <a:gd name="connsiteX5" fmla="*/ 10688982 w 10688982"/>
              <a:gd name="connsiteY5" fmla="*/ 2289976 h 2289976"/>
              <a:gd name="connsiteX0" fmla="*/ 0 w 10688982"/>
              <a:gd name="connsiteY0" fmla="*/ 1335914 h 2289976"/>
              <a:gd name="connsiteX1" fmla="*/ 2055505 w 10688982"/>
              <a:gd name="connsiteY1" fmla="*/ 1553784 h 2289976"/>
              <a:gd name="connsiteX2" fmla="*/ 4150076 w 10688982"/>
              <a:gd name="connsiteY2" fmla="*/ 1237942 h 2289976"/>
              <a:gd name="connsiteX3" fmla="*/ 7786756 w 10688982"/>
              <a:gd name="connsiteY3" fmla="*/ 0 h 2289976"/>
              <a:gd name="connsiteX4" fmla="*/ 9893852 w 10688982"/>
              <a:gd name="connsiteY4" fmla="*/ 2289976 h 2289976"/>
              <a:gd name="connsiteX5" fmla="*/ 10688982 w 10688982"/>
              <a:gd name="connsiteY5" fmla="*/ 2289976 h 2289976"/>
              <a:gd name="connsiteX0" fmla="*/ 0 w 10688982"/>
              <a:gd name="connsiteY0" fmla="*/ 1335914 h 2289976"/>
              <a:gd name="connsiteX1" fmla="*/ 2044620 w 10688982"/>
              <a:gd name="connsiteY1" fmla="*/ 1684412 h 2289976"/>
              <a:gd name="connsiteX2" fmla="*/ 4150076 w 10688982"/>
              <a:gd name="connsiteY2" fmla="*/ 1237942 h 2289976"/>
              <a:gd name="connsiteX3" fmla="*/ 7786756 w 10688982"/>
              <a:gd name="connsiteY3" fmla="*/ 0 h 2289976"/>
              <a:gd name="connsiteX4" fmla="*/ 9893852 w 10688982"/>
              <a:gd name="connsiteY4" fmla="*/ 2289976 h 2289976"/>
              <a:gd name="connsiteX5" fmla="*/ 10688982 w 10688982"/>
              <a:gd name="connsiteY5" fmla="*/ 2289976 h 2289976"/>
              <a:gd name="connsiteX0" fmla="*/ 0 w 10688982"/>
              <a:gd name="connsiteY0" fmla="*/ 1335914 h 2289976"/>
              <a:gd name="connsiteX1" fmla="*/ 2044620 w 10688982"/>
              <a:gd name="connsiteY1" fmla="*/ 1684412 h 2289976"/>
              <a:gd name="connsiteX2" fmla="*/ 4150076 w 10688982"/>
              <a:gd name="connsiteY2" fmla="*/ 1237942 h 2289976"/>
              <a:gd name="connsiteX3" fmla="*/ 7786756 w 10688982"/>
              <a:gd name="connsiteY3" fmla="*/ 0 h 2289976"/>
              <a:gd name="connsiteX4" fmla="*/ 9893852 w 10688982"/>
              <a:gd name="connsiteY4" fmla="*/ 2289976 h 2289976"/>
              <a:gd name="connsiteX5" fmla="*/ 10688982 w 10688982"/>
              <a:gd name="connsiteY5" fmla="*/ 2289976 h 2289976"/>
              <a:gd name="connsiteX0" fmla="*/ 0 w 10688982"/>
              <a:gd name="connsiteY0" fmla="*/ 1335914 h 2289976"/>
              <a:gd name="connsiteX1" fmla="*/ 2044620 w 10688982"/>
              <a:gd name="connsiteY1" fmla="*/ 1684412 h 2289976"/>
              <a:gd name="connsiteX2" fmla="*/ 4150076 w 10688982"/>
              <a:gd name="connsiteY2" fmla="*/ 1237942 h 2289976"/>
              <a:gd name="connsiteX3" fmla="*/ 7786756 w 10688982"/>
              <a:gd name="connsiteY3" fmla="*/ 0 h 2289976"/>
              <a:gd name="connsiteX4" fmla="*/ 9893852 w 10688982"/>
              <a:gd name="connsiteY4" fmla="*/ 2289976 h 2289976"/>
              <a:gd name="connsiteX5" fmla="*/ 10688982 w 10688982"/>
              <a:gd name="connsiteY5" fmla="*/ 2289976 h 2289976"/>
              <a:gd name="connsiteX0" fmla="*/ 0 w 10688982"/>
              <a:gd name="connsiteY0" fmla="*/ 1335914 h 2289976"/>
              <a:gd name="connsiteX1" fmla="*/ 2044620 w 10688982"/>
              <a:gd name="connsiteY1" fmla="*/ 1684412 h 2289976"/>
              <a:gd name="connsiteX2" fmla="*/ 4150076 w 10688982"/>
              <a:gd name="connsiteY2" fmla="*/ 1237942 h 2289976"/>
              <a:gd name="connsiteX3" fmla="*/ 7786756 w 10688982"/>
              <a:gd name="connsiteY3" fmla="*/ 0 h 2289976"/>
              <a:gd name="connsiteX4" fmla="*/ 9893852 w 10688982"/>
              <a:gd name="connsiteY4" fmla="*/ 2289976 h 2289976"/>
              <a:gd name="connsiteX5" fmla="*/ 10688982 w 10688982"/>
              <a:gd name="connsiteY5" fmla="*/ 2289976 h 2289976"/>
              <a:gd name="connsiteX0" fmla="*/ 0 w 10688982"/>
              <a:gd name="connsiteY0" fmla="*/ 1335914 h 2289976"/>
              <a:gd name="connsiteX1" fmla="*/ 2044620 w 10688982"/>
              <a:gd name="connsiteY1" fmla="*/ 1684412 h 2289976"/>
              <a:gd name="connsiteX2" fmla="*/ 4150076 w 10688982"/>
              <a:gd name="connsiteY2" fmla="*/ 1237942 h 2289976"/>
              <a:gd name="connsiteX3" fmla="*/ 7786756 w 10688982"/>
              <a:gd name="connsiteY3" fmla="*/ 0 h 2289976"/>
              <a:gd name="connsiteX4" fmla="*/ 9893852 w 10688982"/>
              <a:gd name="connsiteY4" fmla="*/ 2289976 h 2289976"/>
              <a:gd name="connsiteX5" fmla="*/ 10688982 w 10688982"/>
              <a:gd name="connsiteY5" fmla="*/ 2289976 h 2289976"/>
              <a:gd name="connsiteX0" fmla="*/ 0 w 10754297"/>
              <a:gd name="connsiteY0" fmla="*/ 1325028 h 2289976"/>
              <a:gd name="connsiteX1" fmla="*/ 2109935 w 10754297"/>
              <a:gd name="connsiteY1" fmla="*/ 1684412 h 2289976"/>
              <a:gd name="connsiteX2" fmla="*/ 4215391 w 10754297"/>
              <a:gd name="connsiteY2" fmla="*/ 1237942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109935 w 10754297"/>
              <a:gd name="connsiteY1" fmla="*/ 1684412 h 2289976"/>
              <a:gd name="connsiteX2" fmla="*/ 4215391 w 10754297"/>
              <a:gd name="connsiteY2" fmla="*/ 1237942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109935 w 10754297"/>
              <a:gd name="connsiteY1" fmla="*/ 1684412 h 2289976"/>
              <a:gd name="connsiteX2" fmla="*/ 4215391 w 10754297"/>
              <a:gd name="connsiteY2" fmla="*/ 1237942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109935 w 10754297"/>
              <a:gd name="connsiteY1" fmla="*/ 1684412 h 2289976"/>
              <a:gd name="connsiteX2" fmla="*/ 4215391 w 10754297"/>
              <a:gd name="connsiteY2" fmla="*/ 1237942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109935 w 10754297"/>
              <a:gd name="connsiteY1" fmla="*/ 1684412 h 2289976"/>
              <a:gd name="connsiteX2" fmla="*/ 4215391 w 10754297"/>
              <a:gd name="connsiteY2" fmla="*/ 1237942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109935 w 10754297"/>
              <a:gd name="connsiteY1" fmla="*/ 1684412 h 2289976"/>
              <a:gd name="connsiteX2" fmla="*/ 4215391 w 10754297"/>
              <a:gd name="connsiteY2" fmla="*/ 1237942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109935 w 10754297"/>
              <a:gd name="connsiteY1" fmla="*/ 1684412 h 2289976"/>
              <a:gd name="connsiteX2" fmla="*/ 4215391 w 10754297"/>
              <a:gd name="connsiteY2" fmla="*/ 1237942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218792 w 10754297"/>
              <a:gd name="connsiteY1" fmla="*/ 1673527 h 2289976"/>
              <a:gd name="connsiteX2" fmla="*/ 4215391 w 10754297"/>
              <a:gd name="connsiteY2" fmla="*/ 1237942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218792 w 10754297"/>
              <a:gd name="connsiteY1" fmla="*/ 1673527 h 2289976"/>
              <a:gd name="connsiteX2" fmla="*/ 4215391 w 10754297"/>
              <a:gd name="connsiteY2" fmla="*/ 1237942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218792 w 10754297"/>
              <a:gd name="connsiteY1" fmla="*/ 1673527 h 2289976"/>
              <a:gd name="connsiteX2" fmla="*/ 4215391 w 10754297"/>
              <a:gd name="connsiteY2" fmla="*/ 1237942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218792 w 10754297"/>
              <a:gd name="connsiteY1" fmla="*/ 1673527 h 2289976"/>
              <a:gd name="connsiteX2" fmla="*/ 4204505 w 10754297"/>
              <a:gd name="connsiteY2" fmla="*/ 1455656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218792 w 10754297"/>
              <a:gd name="connsiteY1" fmla="*/ 1673527 h 2289976"/>
              <a:gd name="connsiteX2" fmla="*/ 4204505 w 10754297"/>
              <a:gd name="connsiteY2" fmla="*/ 1455656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218792 w 10754297"/>
              <a:gd name="connsiteY1" fmla="*/ 1673527 h 2289976"/>
              <a:gd name="connsiteX2" fmla="*/ 4204505 w 10754297"/>
              <a:gd name="connsiteY2" fmla="*/ 1455656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218792 w 10754297"/>
              <a:gd name="connsiteY1" fmla="*/ 1673527 h 2289976"/>
              <a:gd name="connsiteX2" fmla="*/ 4204505 w 10754297"/>
              <a:gd name="connsiteY2" fmla="*/ 1455656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218792 w 10754297"/>
              <a:gd name="connsiteY1" fmla="*/ 1673527 h 2289976"/>
              <a:gd name="connsiteX2" fmla="*/ 4204505 w 10754297"/>
              <a:gd name="connsiteY2" fmla="*/ 1455656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218792 w 10754297"/>
              <a:gd name="connsiteY1" fmla="*/ 1673527 h 2289976"/>
              <a:gd name="connsiteX2" fmla="*/ 4204505 w 10754297"/>
              <a:gd name="connsiteY2" fmla="*/ 1455656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325028 h 2289976"/>
              <a:gd name="connsiteX1" fmla="*/ 2218792 w 10754297"/>
              <a:gd name="connsiteY1" fmla="*/ 1673527 h 2289976"/>
              <a:gd name="connsiteX2" fmla="*/ 4204505 w 10754297"/>
              <a:gd name="connsiteY2" fmla="*/ 1455656 h 2289976"/>
              <a:gd name="connsiteX3" fmla="*/ 7852071 w 10754297"/>
              <a:gd name="connsiteY3" fmla="*/ 0 h 2289976"/>
              <a:gd name="connsiteX4" fmla="*/ 9959167 w 10754297"/>
              <a:gd name="connsiteY4" fmla="*/ 2289976 h 2289976"/>
              <a:gd name="connsiteX5" fmla="*/ 10754297 w 10754297"/>
              <a:gd name="connsiteY5" fmla="*/ 2289976 h 2289976"/>
              <a:gd name="connsiteX0" fmla="*/ 0 w 10754297"/>
              <a:gd name="connsiteY0" fmla="*/ 1629828 h 2594776"/>
              <a:gd name="connsiteX1" fmla="*/ 2218792 w 10754297"/>
              <a:gd name="connsiteY1" fmla="*/ 1978327 h 2594776"/>
              <a:gd name="connsiteX2" fmla="*/ 4204505 w 10754297"/>
              <a:gd name="connsiteY2" fmla="*/ 1760456 h 2594776"/>
              <a:gd name="connsiteX3" fmla="*/ 7862957 w 10754297"/>
              <a:gd name="connsiteY3" fmla="*/ 0 h 2594776"/>
              <a:gd name="connsiteX4" fmla="*/ 9959167 w 10754297"/>
              <a:gd name="connsiteY4" fmla="*/ 2594776 h 2594776"/>
              <a:gd name="connsiteX5" fmla="*/ 10754297 w 10754297"/>
              <a:gd name="connsiteY5" fmla="*/ 2594776 h 259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297" h="2594776">
                <a:moveTo>
                  <a:pt x="0" y="1629828"/>
                </a:moveTo>
                <a:cubicBezTo>
                  <a:pt x="705742" y="1803939"/>
                  <a:pt x="1759045" y="1948649"/>
                  <a:pt x="2218792" y="1978327"/>
                </a:cubicBezTo>
                <a:cubicBezTo>
                  <a:pt x="2744868" y="1967837"/>
                  <a:pt x="3428842" y="1964307"/>
                  <a:pt x="4204505" y="1760456"/>
                </a:cubicBezTo>
                <a:cubicBezTo>
                  <a:pt x="4958099" y="1078399"/>
                  <a:pt x="6431722" y="5301"/>
                  <a:pt x="7862957" y="0"/>
                </a:cubicBezTo>
                <a:cubicBezTo>
                  <a:pt x="8263172" y="7951"/>
                  <a:pt x="8986458" y="2586825"/>
                  <a:pt x="9959167" y="2594776"/>
                </a:cubicBezTo>
                <a:lnTo>
                  <a:pt x="10754297" y="2594776"/>
                </a:lnTo>
              </a:path>
            </a:pathLst>
          </a:custGeom>
          <a:noFill/>
          <a:ln w="254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42D7808F-79D8-4D1B-A136-6A1D3F16DB7D}"/>
              </a:ext>
            </a:extLst>
          </p:cNvPr>
          <p:cNvCxnSpPr/>
          <p:nvPr/>
        </p:nvCxnSpPr>
        <p:spPr>
          <a:xfrm>
            <a:off x="1656862" y="1908313"/>
            <a:ext cx="969693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>
            <a:extLst>
              <a:ext uri="{FF2B5EF4-FFF2-40B4-BE49-F238E27FC236}">
                <a16:creationId xmlns:a16="http://schemas.microsoft.com/office/drawing/2014/main" id="{A9F5BC35-6D73-40A3-9432-CAF4CEABCFE2}"/>
              </a:ext>
            </a:extLst>
          </p:cNvPr>
          <p:cNvSpPr txBox="1"/>
          <p:nvPr/>
        </p:nvSpPr>
        <p:spPr>
          <a:xfrm>
            <a:off x="1247964" y="4402966"/>
            <a:ext cx="37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0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D17584DA-F0BF-4BDA-B07F-CC32757B55A3}"/>
              </a:ext>
            </a:extLst>
          </p:cNvPr>
          <p:cNvSpPr txBox="1"/>
          <p:nvPr/>
        </p:nvSpPr>
        <p:spPr>
          <a:xfrm>
            <a:off x="964149" y="1730226"/>
            <a:ext cx="571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100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6675450E-5CD6-4454-8613-E82F322E55A6}"/>
              </a:ext>
            </a:extLst>
          </p:cNvPr>
          <p:cNvSpPr txBox="1"/>
          <p:nvPr/>
        </p:nvSpPr>
        <p:spPr>
          <a:xfrm>
            <a:off x="664457" y="2017103"/>
            <a:ext cx="1189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[%], [km/h]</a:t>
            </a:r>
          </a:p>
        </p:txBody>
      </p: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4C87D262-6ECD-44EC-ADD2-FD065D0B86F7}"/>
              </a:ext>
            </a:extLst>
          </p:cNvPr>
          <p:cNvCxnSpPr>
            <a:cxnSpLocks/>
          </p:cNvCxnSpPr>
          <p:nvPr/>
        </p:nvCxnSpPr>
        <p:spPr>
          <a:xfrm flipH="1">
            <a:off x="6478304" y="2414943"/>
            <a:ext cx="988645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1C278BCD-3E88-4DD6-8444-6AC050B07E01}"/>
              </a:ext>
            </a:extLst>
          </p:cNvPr>
          <p:cNvCxnSpPr>
            <a:cxnSpLocks/>
          </p:cNvCxnSpPr>
          <p:nvPr/>
        </p:nvCxnSpPr>
        <p:spPr>
          <a:xfrm flipH="1" flipV="1">
            <a:off x="7371761" y="2027202"/>
            <a:ext cx="973731" cy="10013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>
            <a:extLst>
              <a:ext uri="{FF2B5EF4-FFF2-40B4-BE49-F238E27FC236}">
                <a16:creationId xmlns:a16="http://schemas.microsoft.com/office/drawing/2014/main" id="{9C3D4175-7D7B-4ED4-8F91-EF87B4D65493}"/>
              </a:ext>
            </a:extLst>
          </p:cNvPr>
          <p:cNvSpPr txBox="1"/>
          <p:nvPr/>
        </p:nvSpPr>
        <p:spPr>
          <a:xfrm>
            <a:off x="7200739" y="1558343"/>
            <a:ext cx="969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v @ </a:t>
            </a:r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87C738E-CEB4-4A42-A1E5-F66E954BF43E}"/>
              </a:ext>
            </a:extLst>
          </p:cNvPr>
          <p:cNvSpPr txBox="1"/>
          <p:nvPr/>
        </p:nvSpPr>
        <p:spPr>
          <a:xfrm>
            <a:off x="6478304" y="2048832"/>
            <a:ext cx="552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n</a:t>
            </a:r>
            <a:r>
              <a:rPr lang="de-AT" baseline="-25000" dirty="0" err="1"/>
              <a:t>PP</a:t>
            </a:r>
            <a:r>
              <a:rPr lang="de-AT" baseline="-25000" dirty="0"/>
              <a:t>‘</a:t>
            </a:r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3DCD3D71-FEAD-4579-9378-E6A900245DAD}"/>
              </a:ext>
            </a:extLst>
          </p:cNvPr>
          <p:cNvCxnSpPr>
            <a:cxnSpLocks/>
          </p:cNvCxnSpPr>
          <p:nvPr/>
        </p:nvCxnSpPr>
        <p:spPr>
          <a:xfrm flipH="1" flipV="1">
            <a:off x="8270133" y="2034601"/>
            <a:ext cx="11132" cy="107871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>
            <a:extLst>
              <a:ext uri="{FF2B5EF4-FFF2-40B4-BE49-F238E27FC236}">
                <a16:creationId xmlns:a16="http://schemas.microsoft.com/office/drawing/2014/main" id="{CB61B2DD-D19A-471A-8273-4FE49CF2D621}"/>
              </a:ext>
            </a:extLst>
          </p:cNvPr>
          <p:cNvSpPr txBox="1"/>
          <p:nvPr/>
        </p:nvSpPr>
        <p:spPr>
          <a:xfrm rot="16200000">
            <a:off x="7532275" y="2465649"/>
            <a:ext cx="1046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n @ </a:t>
            </a:r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30E636C3-4118-4FE3-A418-90D1AF4CBA7B}"/>
              </a:ext>
            </a:extLst>
          </p:cNvPr>
          <p:cNvCxnSpPr>
            <a:cxnSpLocks/>
          </p:cNvCxnSpPr>
          <p:nvPr/>
        </p:nvCxnSpPr>
        <p:spPr>
          <a:xfrm>
            <a:off x="2805644" y="2396447"/>
            <a:ext cx="380616" cy="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6369CF86-57CF-4A7B-A93B-F664A376254B}"/>
              </a:ext>
            </a:extLst>
          </p:cNvPr>
          <p:cNvCxnSpPr>
            <a:cxnSpLocks/>
          </p:cNvCxnSpPr>
          <p:nvPr/>
        </p:nvCxnSpPr>
        <p:spPr>
          <a:xfrm>
            <a:off x="2805644" y="2542654"/>
            <a:ext cx="362780" cy="0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>
            <a:extLst>
              <a:ext uri="{FF2B5EF4-FFF2-40B4-BE49-F238E27FC236}">
                <a16:creationId xmlns:a16="http://schemas.microsoft.com/office/drawing/2014/main" id="{9084D979-7446-46FA-A3DA-A0010C1D8DDA}"/>
              </a:ext>
            </a:extLst>
          </p:cNvPr>
          <p:cNvSpPr txBox="1"/>
          <p:nvPr/>
        </p:nvSpPr>
        <p:spPr>
          <a:xfrm>
            <a:off x="3168424" y="2236978"/>
            <a:ext cx="20336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throttle</a:t>
            </a:r>
            <a:r>
              <a:rPr lang="de-AT" sz="1100" dirty="0"/>
              <a:t> </a:t>
            </a:r>
            <a:r>
              <a:rPr lang="de-AT" sz="1100" dirty="0" err="1"/>
              <a:t>operation</a:t>
            </a:r>
            <a:endParaRPr lang="de-AT" sz="1100" dirty="0"/>
          </a:p>
          <a:p>
            <a:r>
              <a:rPr lang="de-AT" sz="1100" dirty="0" err="1"/>
              <a:t>speed</a:t>
            </a:r>
            <a:r>
              <a:rPr lang="de-AT" sz="1100" dirty="0"/>
              <a:t> / </a:t>
            </a:r>
            <a:r>
              <a:rPr lang="de-AT" sz="1100" dirty="0" err="1"/>
              <a:t>rpm</a:t>
            </a:r>
            <a:endParaRPr lang="de-AT" sz="11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D4530C1D-CF47-4CE0-907E-36BCCC82928D}"/>
              </a:ext>
            </a:extLst>
          </p:cNvPr>
          <p:cNvSpPr/>
          <p:nvPr/>
        </p:nvSpPr>
        <p:spPr>
          <a:xfrm>
            <a:off x="2714920" y="2236978"/>
            <a:ext cx="1725734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B433F4B-8BD1-44BC-8057-FE6BFD10C1C5}"/>
              </a:ext>
            </a:extLst>
          </p:cNvPr>
          <p:cNvSpPr txBox="1"/>
          <p:nvPr/>
        </p:nvSpPr>
        <p:spPr>
          <a:xfrm>
            <a:off x="2347493" y="3942537"/>
            <a:ext cx="2033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approach</a:t>
            </a:r>
            <a:r>
              <a:rPr lang="de-AT" sz="1100" dirty="0"/>
              <a:t> AA‘ at variable </a:t>
            </a:r>
            <a:r>
              <a:rPr lang="de-AT" sz="1100" dirty="0" err="1"/>
              <a:t>speed</a:t>
            </a:r>
            <a:endParaRPr lang="de-AT" sz="1100" dirty="0"/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76A176CE-835D-41D7-A642-5C34D6E63A5D}"/>
              </a:ext>
            </a:extLst>
          </p:cNvPr>
          <p:cNvSpPr txBox="1"/>
          <p:nvPr/>
        </p:nvSpPr>
        <p:spPr>
          <a:xfrm>
            <a:off x="9340299" y="1563323"/>
            <a:ext cx="119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max</a:t>
            </a:r>
            <a:r>
              <a:rPr lang="de-AT" dirty="0"/>
              <a:t> @ BB‘</a:t>
            </a:r>
            <a:endParaRPr lang="de-AT" baseline="-250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D4360A7-F56F-4832-8ABC-02164FA4EAEB}"/>
              </a:ext>
            </a:extLst>
          </p:cNvPr>
          <p:cNvSpPr txBox="1"/>
          <p:nvPr/>
        </p:nvSpPr>
        <p:spPr>
          <a:xfrm>
            <a:off x="1803995" y="5410986"/>
            <a:ext cx="35555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„real </a:t>
            </a:r>
            <a:r>
              <a:rPr lang="de-AT" dirty="0" err="1"/>
              <a:t>driving</a:t>
            </a:r>
            <a:r>
              <a:rPr lang="de-AT" dirty="0"/>
              <a:t>“ </a:t>
            </a:r>
            <a:r>
              <a:rPr lang="de-AT" dirty="0" err="1"/>
              <a:t>approach</a:t>
            </a:r>
            <a:r>
              <a:rPr lang="de-AT" dirty="0"/>
              <a:t> </a:t>
            </a:r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31FBD6FF-8E67-4B05-8C9F-1898D315122F}"/>
              </a:ext>
            </a:extLst>
          </p:cNvPr>
          <p:cNvSpPr txBox="1"/>
          <p:nvPr/>
        </p:nvSpPr>
        <p:spPr>
          <a:xfrm>
            <a:off x="5398008" y="5411438"/>
            <a:ext cx="3555557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measurement area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4C7739D4-2326-4986-9681-7AD1A6239FCA}"/>
              </a:ext>
            </a:extLst>
          </p:cNvPr>
          <p:cNvCxnSpPr>
            <a:cxnSpLocks/>
          </p:cNvCxnSpPr>
          <p:nvPr/>
        </p:nvCxnSpPr>
        <p:spPr>
          <a:xfrm flipH="1">
            <a:off x="8298861" y="1622066"/>
            <a:ext cx="93888" cy="331439"/>
          </a:xfrm>
          <a:prstGeom prst="straightConnector1">
            <a:avLst/>
          </a:prstGeom>
          <a:ln w="25400">
            <a:solidFill>
              <a:srgbClr val="92D05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EFCB4D20-D16A-4DA0-988F-A721CAF34C7F}"/>
              </a:ext>
            </a:extLst>
          </p:cNvPr>
          <p:cNvSpPr txBox="1"/>
          <p:nvPr/>
        </p:nvSpPr>
        <p:spPr>
          <a:xfrm>
            <a:off x="8301298" y="1244338"/>
            <a:ext cx="56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9B58181D-3DA3-4B8A-A27F-4E958BBA9C9C}"/>
              </a:ext>
            </a:extLst>
          </p:cNvPr>
          <p:cNvCxnSpPr>
            <a:cxnSpLocks/>
          </p:cNvCxnSpPr>
          <p:nvPr/>
        </p:nvCxnSpPr>
        <p:spPr>
          <a:xfrm flipH="1">
            <a:off x="5377542" y="3658486"/>
            <a:ext cx="1197429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BDCA6DF9-4D79-48E9-8E01-E747A3926AE0}"/>
              </a:ext>
            </a:extLst>
          </p:cNvPr>
          <p:cNvSpPr txBox="1"/>
          <p:nvPr/>
        </p:nvSpPr>
        <p:spPr>
          <a:xfrm>
            <a:off x="6058269" y="3289154"/>
            <a:ext cx="621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test</a:t>
            </a:r>
            <a:endParaRPr lang="de-AT" baseline="-25000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CA6FF357-93AD-4AFA-8802-961778887921}"/>
              </a:ext>
            </a:extLst>
          </p:cNvPr>
          <p:cNvSpPr txBox="1"/>
          <p:nvPr/>
        </p:nvSpPr>
        <p:spPr>
          <a:xfrm>
            <a:off x="6058269" y="3622835"/>
            <a:ext cx="11057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>
                <a:highlight>
                  <a:srgbClr val="FFFF00"/>
                </a:highlight>
              </a:rPr>
              <a:t>+/- [ </a:t>
            </a:r>
            <a:r>
              <a:rPr lang="de-AT" sz="1100" b="1" dirty="0">
                <a:highlight>
                  <a:srgbClr val="FFFF00"/>
                </a:highlight>
              </a:rPr>
              <a:t>5 ]</a:t>
            </a:r>
            <a:r>
              <a:rPr lang="de-AT" sz="1100" dirty="0">
                <a:highlight>
                  <a:srgbClr val="FFFF00"/>
                </a:highlight>
              </a:rPr>
              <a:t> km/h</a:t>
            </a:r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5E72F08E-F574-4E4D-AC3C-59A045A1C4AC}"/>
              </a:ext>
            </a:extLst>
          </p:cNvPr>
          <p:cNvSpPr txBox="1"/>
          <p:nvPr/>
        </p:nvSpPr>
        <p:spPr>
          <a:xfrm>
            <a:off x="5398007" y="5820308"/>
            <a:ext cx="35555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„real </a:t>
            </a:r>
            <a:r>
              <a:rPr lang="de-AT" dirty="0" err="1"/>
              <a:t>driving</a:t>
            </a:r>
            <a:r>
              <a:rPr lang="de-AT" dirty="0"/>
              <a:t>“ </a:t>
            </a:r>
            <a:r>
              <a:rPr lang="de-AT" dirty="0" err="1"/>
              <a:t>area</a:t>
            </a:r>
            <a:endParaRPr lang="de-AT" dirty="0"/>
          </a:p>
        </p:txBody>
      </p:sp>
      <p:sp>
        <p:nvSpPr>
          <p:cNvPr id="58" name="Rechteck 57">
            <a:extLst>
              <a:ext uri="{FF2B5EF4-FFF2-40B4-BE49-F238E27FC236}">
                <a16:creationId xmlns:a16="http://schemas.microsoft.com/office/drawing/2014/main" id="{14958F3F-77F9-4A35-B7EC-23C43C22D045}"/>
              </a:ext>
            </a:extLst>
          </p:cNvPr>
          <p:cNvSpPr/>
          <p:nvPr/>
        </p:nvSpPr>
        <p:spPr>
          <a:xfrm>
            <a:off x="5372592" y="5802086"/>
            <a:ext cx="3640779" cy="45720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0" name="Pfeil: nach links gekrümmt 59">
            <a:extLst>
              <a:ext uri="{FF2B5EF4-FFF2-40B4-BE49-F238E27FC236}">
                <a16:creationId xmlns:a16="http://schemas.microsoft.com/office/drawing/2014/main" id="{A7679477-F380-4B0D-B5A8-C7C93183D32B}"/>
              </a:ext>
            </a:extLst>
          </p:cNvPr>
          <p:cNvSpPr/>
          <p:nvPr/>
        </p:nvSpPr>
        <p:spPr>
          <a:xfrm rot="5973301">
            <a:off x="4751428" y="5136483"/>
            <a:ext cx="450020" cy="2289976"/>
          </a:xfrm>
          <a:prstGeom prst="curvedLeftArrow">
            <a:avLst>
              <a:gd name="adj1" fmla="val 38237"/>
              <a:gd name="adj2" fmla="val 91851"/>
              <a:gd name="adj3" fmla="val 548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8718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Flussdiagramm: Verbinder 85">
            <a:extLst>
              <a:ext uri="{FF2B5EF4-FFF2-40B4-BE49-F238E27FC236}">
                <a16:creationId xmlns:a16="http://schemas.microsoft.com/office/drawing/2014/main" id="{2A796A3A-677E-48DB-8DA8-A6E3424DDD14}"/>
              </a:ext>
            </a:extLst>
          </p:cNvPr>
          <p:cNvSpPr/>
          <p:nvPr/>
        </p:nvSpPr>
        <p:spPr>
          <a:xfrm>
            <a:off x="8912542" y="3424882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64" name="Flussdiagramm: Verbinder 63">
            <a:extLst>
              <a:ext uri="{FF2B5EF4-FFF2-40B4-BE49-F238E27FC236}">
                <a16:creationId xmlns:a16="http://schemas.microsoft.com/office/drawing/2014/main" id="{E7681709-6FE7-4B4D-8D21-9898FC194773}"/>
              </a:ext>
            </a:extLst>
          </p:cNvPr>
          <p:cNvSpPr/>
          <p:nvPr/>
        </p:nvSpPr>
        <p:spPr>
          <a:xfrm>
            <a:off x="8205855" y="3474335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9" name="Flussdiagramm: Verbinder 58">
            <a:extLst>
              <a:ext uri="{FF2B5EF4-FFF2-40B4-BE49-F238E27FC236}">
                <a16:creationId xmlns:a16="http://schemas.microsoft.com/office/drawing/2014/main" id="{C5A40E54-DE70-456E-899C-14B8ED0E7B28}"/>
              </a:ext>
            </a:extLst>
          </p:cNvPr>
          <p:cNvSpPr/>
          <p:nvPr/>
        </p:nvSpPr>
        <p:spPr>
          <a:xfrm>
            <a:off x="7126664" y="3667583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DF930A-F5FD-4F33-A587-E541A3CE0C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ASEP 2.0 rev.1 (</a:t>
            </a:r>
            <a:r>
              <a:rPr lang="de-AT" dirty="0" err="1"/>
              <a:t>example</a:t>
            </a:r>
            <a:r>
              <a:rPr lang="de-AT" dirty="0"/>
              <a:t> 3) „</a:t>
            </a:r>
            <a:r>
              <a:rPr lang="de-AT" dirty="0" err="1"/>
              <a:t>split</a:t>
            </a:r>
            <a:r>
              <a:rPr lang="de-AT" dirty="0"/>
              <a:t>-test“</a:t>
            </a:r>
          </a:p>
        </p:txBody>
      </p:sp>
      <p:cxnSp>
        <p:nvCxnSpPr>
          <p:cNvPr id="5" name="Gerader Verbinder 4">
            <a:extLst>
              <a:ext uri="{FF2B5EF4-FFF2-40B4-BE49-F238E27FC236}">
                <a16:creationId xmlns:a16="http://schemas.microsoft.com/office/drawing/2014/main" id="{49A44570-96B5-4583-AF8D-7D001C654539}"/>
              </a:ext>
            </a:extLst>
          </p:cNvPr>
          <p:cNvCxnSpPr/>
          <p:nvPr/>
        </p:nvCxnSpPr>
        <p:spPr>
          <a:xfrm>
            <a:off x="1656862" y="4587631"/>
            <a:ext cx="8972061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A9BEEA24-F493-4076-A34E-B77E722EF6B2}"/>
              </a:ext>
            </a:extLst>
          </p:cNvPr>
          <p:cNvCxnSpPr>
            <a:cxnSpLocks/>
          </p:cNvCxnSpPr>
          <p:nvPr/>
        </p:nvCxnSpPr>
        <p:spPr>
          <a:xfrm flipV="1">
            <a:off x="1803995" y="1622066"/>
            <a:ext cx="0" cy="3228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55DFCFE2-748D-4F8F-9256-21C98B5AD620}"/>
              </a:ext>
            </a:extLst>
          </p:cNvPr>
          <p:cNvCxnSpPr>
            <a:cxnSpLocks/>
          </p:cNvCxnSpPr>
          <p:nvPr/>
        </p:nvCxnSpPr>
        <p:spPr>
          <a:xfrm flipV="1">
            <a:off x="5359552" y="1630017"/>
            <a:ext cx="0" cy="32282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r Verbinder 8">
            <a:extLst>
              <a:ext uri="{FF2B5EF4-FFF2-40B4-BE49-F238E27FC236}">
                <a16:creationId xmlns:a16="http://schemas.microsoft.com/office/drawing/2014/main" id="{001674D4-30F6-4D36-A2C9-8F7BD52FCE23}"/>
              </a:ext>
            </a:extLst>
          </p:cNvPr>
          <p:cNvCxnSpPr>
            <a:cxnSpLocks/>
          </p:cNvCxnSpPr>
          <p:nvPr/>
        </p:nvCxnSpPr>
        <p:spPr>
          <a:xfrm flipV="1">
            <a:off x="7205581" y="3606310"/>
            <a:ext cx="0" cy="118574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17DDEFD3-A442-4376-AF83-AFB4FCC87B40}"/>
              </a:ext>
            </a:extLst>
          </p:cNvPr>
          <p:cNvCxnSpPr>
            <a:cxnSpLocks/>
          </p:cNvCxnSpPr>
          <p:nvPr/>
        </p:nvCxnSpPr>
        <p:spPr>
          <a:xfrm flipV="1">
            <a:off x="8987998" y="1630018"/>
            <a:ext cx="0" cy="32361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feld 39">
            <a:extLst>
              <a:ext uri="{FF2B5EF4-FFF2-40B4-BE49-F238E27FC236}">
                <a16:creationId xmlns:a16="http://schemas.microsoft.com/office/drawing/2014/main" id="{F02675DE-E52F-4F4F-924F-AF5685B47C9E}"/>
              </a:ext>
            </a:extLst>
          </p:cNvPr>
          <p:cNvSpPr txBox="1"/>
          <p:nvPr/>
        </p:nvSpPr>
        <p:spPr>
          <a:xfrm>
            <a:off x="5117038" y="4880043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AA‘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825E3F6-780C-423C-B622-61F14CEF6B7E}"/>
              </a:ext>
            </a:extLst>
          </p:cNvPr>
          <p:cNvSpPr txBox="1"/>
          <p:nvPr/>
        </p:nvSpPr>
        <p:spPr>
          <a:xfrm>
            <a:off x="8745483" y="4811836"/>
            <a:ext cx="541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BB‘</a:t>
            </a:r>
          </a:p>
        </p:txBody>
      </p:sp>
      <p:sp>
        <p:nvSpPr>
          <p:cNvPr id="42" name="Textfeld 41">
            <a:extLst>
              <a:ext uri="{FF2B5EF4-FFF2-40B4-BE49-F238E27FC236}">
                <a16:creationId xmlns:a16="http://schemas.microsoft.com/office/drawing/2014/main" id="{2C2E9467-61C0-4B93-BBD6-C37F233D3E9C}"/>
              </a:ext>
            </a:extLst>
          </p:cNvPr>
          <p:cNvSpPr txBox="1"/>
          <p:nvPr/>
        </p:nvSpPr>
        <p:spPr>
          <a:xfrm>
            <a:off x="6963067" y="4811836"/>
            <a:ext cx="485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PP‘</a:t>
            </a:r>
          </a:p>
        </p:txBody>
      </p:sp>
      <p:sp>
        <p:nvSpPr>
          <p:cNvPr id="49" name="Freihandform: Form 48">
            <a:extLst>
              <a:ext uri="{FF2B5EF4-FFF2-40B4-BE49-F238E27FC236}">
                <a16:creationId xmlns:a16="http://schemas.microsoft.com/office/drawing/2014/main" id="{9057D4F5-C384-4FE9-A002-7AE533BFFD51}"/>
              </a:ext>
            </a:extLst>
          </p:cNvPr>
          <p:cNvSpPr/>
          <p:nvPr/>
        </p:nvSpPr>
        <p:spPr>
          <a:xfrm>
            <a:off x="1075721" y="2888027"/>
            <a:ext cx="10660404" cy="1683973"/>
          </a:xfrm>
          <a:custGeom>
            <a:avLst/>
            <a:gdLst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957392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6877879 w 7108466"/>
              <a:gd name="connsiteY6" fmla="*/ 2409245 h 2663687"/>
              <a:gd name="connsiteX7" fmla="*/ 7108466 w 7108466"/>
              <a:gd name="connsiteY7" fmla="*/ 2576223 h 2663687"/>
              <a:gd name="connsiteX0" fmla="*/ 0 w 7108466"/>
              <a:gd name="connsiteY0" fmla="*/ 1940118 h 2663687"/>
              <a:gd name="connsiteX1" fmla="*/ 1359673 w 7108466"/>
              <a:gd name="connsiteY1" fmla="*/ 1940118 h 2663687"/>
              <a:gd name="connsiteX2" fmla="*/ 1415333 w 7108466"/>
              <a:gd name="connsiteY2" fmla="*/ 0 h 2663687"/>
              <a:gd name="connsiteX3" fmla="*/ 4985468 w 7108466"/>
              <a:gd name="connsiteY3" fmla="*/ 0 h 2663687"/>
              <a:gd name="connsiteX4" fmla="*/ 5049079 w 7108466"/>
              <a:gd name="connsiteY4" fmla="*/ 2663687 h 2663687"/>
              <a:gd name="connsiteX5" fmla="*/ 6416703 w 7108466"/>
              <a:gd name="connsiteY5" fmla="*/ 2663687 h 2663687"/>
              <a:gd name="connsiteX6" fmla="*/ 7108466 w 7108466"/>
              <a:gd name="connsiteY6" fmla="*/ 2576223 h 2663687"/>
              <a:gd name="connsiteX0" fmla="*/ 0 w 6416703"/>
              <a:gd name="connsiteY0" fmla="*/ 1940118 h 2663687"/>
              <a:gd name="connsiteX1" fmla="*/ 1359673 w 6416703"/>
              <a:gd name="connsiteY1" fmla="*/ 1940118 h 2663687"/>
              <a:gd name="connsiteX2" fmla="*/ 1415333 w 6416703"/>
              <a:gd name="connsiteY2" fmla="*/ 0 h 2663687"/>
              <a:gd name="connsiteX3" fmla="*/ 4985468 w 6416703"/>
              <a:gd name="connsiteY3" fmla="*/ 0 h 2663687"/>
              <a:gd name="connsiteX4" fmla="*/ 5049079 w 6416703"/>
              <a:gd name="connsiteY4" fmla="*/ 2663687 h 2663687"/>
              <a:gd name="connsiteX5" fmla="*/ 6416703 w 6416703"/>
              <a:gd name="connsiteY5" fmla="*/ 2663687 h 2663687"/>
              <a:gd name="connsiteX0" fmla="*/ 0 w 7728668"/>
              <a:gd name="connsiteY0" fmla="*/ 1940118 h 2663687"/>
              <a:gd name="connsiteX1" fmla="*/ 1359673 w 7728668"/>
              <a:gd name="connsiteY1" fmla="*/ 1940118 h 2663687"/>
              <a:gd name="connsiteX2" fmla="*/ 1415333 w 7728668"/>
              <a:gd name="connsiteY2" fmla="*/ 0 h 2663687"/>
              <a:gd name="connsiteX3" fmla="*/ 4985468 w 7728668"/>
              <a:gd name="connsiteY3" fmla="*/ 0 h 2663687"/>
              <a:gd name="connsiteX4" fmla="*/ 5049079 w 7728668"/>
              <a:gd name="connsiteY4" fmla="*/ 2663687 h 2663687"/>
              <a:gd name="connsiteX5" fmla="*/ 7728668 w 7728668"/>
              <a:gd name="connsiteY5" fmla="*/ 2655736 h 2663687"/>
              <a:gd name="connsiteX0" fmla="*/ 0 w 10660404"/>
              <a:gd name="connsiteY0" fmla="*/ 1940118 h 2663687"/>
              <a:gd name="connsiteX1" fmla="*/ 4291409 w 10660404"/>
              <a:gd name="connsiteY1" fmla="*/ 1940118 h 2663687"/>
              <a:gd name="connsiteX2" fmla="*/ 4347069 w 10660404"/>
              <a:gd name="connsiteY2" fmla="*/ 0 h 2663687"/>
              <a:gd name="connsiteX3" fmla="*/ 7917204 w 10660404"/>
              <a:gd name="connsiteY3" fmla="*/ 0 h 2663687"/>
              <a:gd name="connsiteX4" fmla="*/ 7980815 w 10660404"/>
              <a:gd name="connsiteY4" fmla="*/ 2663687 h 2663687"/>
              <a:gd name="connsiteX5" fmla="*/ 10660404 w 10660404"/>
              <a:gd name="connsiteY5" fmla="*/ 2655736 h 2663687"/>
              <a:gd name="connsiteX0" fmla="*/ 0 w 10660404"/>
              <a:gd name="connsiteY0" fmla="*/ 1940118 h 2663687"/>
              <a:gd name="connsiteX1" fmla="*/ 4291409 w 10660404"/>
              <a:gd name="connsiteY1" fmla="*/ 1940118 h 2663687"/>
              <a:gd name="connsiteX2" fmla="*/ 4347069 w 10660404"/>
              <a:gd name="connsiteY2" fmla="*/ 0 h 2663687"/>
              <a:gd name="connsiteX3" fmla="*/ 7917204 w 10660404"/>
              <a:gd name="connsiteY3" fmla="*/ 0 h 2663687"/>
              <a:gd name="connsiteX4" fmla="*/ 7980815 w 10660404"/>
              <a:gd name="connsiteY4" fmla="*/ 2663687 h 2663687"/>
              <a:gd name="connsiteX5" fmla="*/ 10660404 w 10660404"/>
              <a:gd name="connsiteY5" fmla="*/ 2655736 h 2663687"/>
              <a:gd name="connsiteX0" fmla="*/ 0 w 10660404"/>
              <a:gd name="connsiteY0" fmla="*/ 1940118 h 2663687"/>
              <a:gd name="connsiteX1" fmla="*/ 4291409 w 10660404"/>
              <a:gd name="connsiteY1" fmla="*/ 1940118 h 2663687"/>
              <a:gd name="connsiteX2" fmla="*/ 4347069 w 10660404"/>
              <a:gd name="connsiteY2" fmla="*/ 0 h 2663687"/>
              <a:gd name="connsiteX3" fmla="*/ 7917204 w 10660404"/>
              <a:gd name="connsiteY3" fmla="*/ 0 h 2663687"/>
              <a:gd name="connsiteX4" fmla="*/ 7980815 w 10660404"/>
              <a:gd name="connsiteY4" fmla="*/ 2663687 h 2663687"/>
              <a:gd name="connsiteX5" fmla="*/ 10660404 w 10660404"/>
              <a:gd name="connsiteY5" fmla="*/ 2655736 h 2663687"/>
              <a:gd name="connsiteX0" fmla="*/ 0 w 10660404"/>
              <a:gd name="connsiteY0" fmla="*/ 1940118 h 2663687"/>
              <a:gd name="connsiteX1" fmla="*/ 2157673 w 10660404"/>
              <a:gd name="connsiteY1" fmla="*/ 1937823 h 2663687"/>
              <a:gd name="connsiteX2" fmla="*/ 4291409 w 10660404"/>
              <a:gd name="connsiteY2" fmla="*/ 1940118 h 2663687"/>
              <a:gd name="connsiteX3" fmla="*/ 4347069 w 10660404"/>
              <a:gd name="connsiteY3" fmla="*/ 0 h 2663687"/>
              <a:gd name="connsiteX4" fmla="*/ 7917204 w 10660404"/>
              <a:gd name="connsiteY4" fmla="*/ 0 h 2663687"/>
              <a:gd name="connsiteX5" fmla="*/ 7980815 w 10660404"/>
              <a:gd name="connsiteY5" fmla="*/ 2663687 h 2663687"/>
              <a:gd name="connsiteX6" fmla="*/ 10660404 w 10660404"/>
              <a:gd name="connsiteY6" fmla="*/ 2655736 h 2663687"/>
              <a:gd name="connsiteX0" fmla="*/ 0 w 10660404"/>
              <a:gd name="connsiteY0" fmla="*/ 1940118 h 2663687"/>
              <a:gd name="connsiteX1" fmla="*/ 2148246 w 10660404"/>
              <a:gd name="connsiteY1" fmla="*/ 1287374 h 2663687"/>
              <a:gd name="connsiteX2" fmla="*/ 4291409 w 10660404"/>
              <a:gd name="connsiteY2" fmla="*/ 1940118 h 2663687"/>
              <a:gd name="connsiteX3" fmla="*/ 4347069 w 10660404"/>
              <a:gd name="connsiteY3" fmla="*/ 0 h 2663687"/>
              <a:gd name="connsiteX4" fmla="*/ 7917204 w 10660404"/>
              <a:gd name="connsiteY4" fmla="*/ 0 h 2663687"/>
              <a:gd name="connsiteX5" fmla="*/ 7980815 w 10660404"/>
              <a:gd name="connsiteY5" fmla="*/ 2663687 h 2663687"/>
              <a:gd name="connsiteX6" fmla="*/ 10660404 w 10660404"/>
              <a:gd name="connsiteY6" fmla="*/ 2655736 h 2663687"/>
              <a:gd name="connsiteX0" fmla="*/ 0 w 10660404"/>
              <a:gd name="connsiteY0" fmla="*/ 1940118 h 2663687"/>
              <a:gd name="connsiteX1" fmla="*/ 2148246 w 10660404"/>
              <a:gd name="connsiteY1" fmla="*/ 1287374 h 2663687"/>
              <a:gd name="connsiteX2" fmla="*/ 4291409 w 10660404"/>
              <a:gd name="connsiteY2" fmla="*/ 1940118 h 2663687"/>
              <a:gd name="connsiteX3" fmla="*/ 4314412 w 10660404"/>
              <a:gd name="connsiteY3" fmla="*/ 1023257 h 2663687"/>
              <a:gd name="connsiteX4" fmla="*/ 7917204 w 10660404"/>
              <a:gd name="connsiteY4" fmla="*/ 0 h 2663687"/>
              <a:gd name="connsiteX5" fmla="*/ 7980815 w 10660404"/>
              <a:gd name="connsiteY5" fmla="*/ 2663687 h 2663687"/>
              <a:gd name="connsiteX6" fmla="*/ 10660404 w 10660404"/>
              <a:gd name="connsiteY6" fmla="*/ 2655736 h 2663687"/>
              <a:gd name="connsiteX0" fmla="*/ 0 w 10660404"/>
              <a:gd name="connsiteY0" fmla="*/ 960404 h 1683973"/>
              <a:gd name="connsiteX1" fmla="*/ 2148246 w 10660404"/>
              <a:gd name="connsiteY1" fmla="*/ 307660 h 1683973"/>
              <a:gd name="connsiteX2" fmla="*/ 4291409 w 10660404"/>
              <a:gd name="connsiteY2" fmla="*/ 960404 h 1683973"/>
              <a:gd name="connsiteX3" fmla="*/ 4314412 w 10660404"/>
              <a:gd name="connsiteY3" fmla="*/ 43543 h 1683973"/>
              <a:gd name="connsiteX4" fmla="*/ 7928090 w 10660404"/>
              <a:gd name="connsiteY4" fmla="*/ 0 h 1683973"/>
              <a:gd name="connsiteX5" fmla="*/ 7980815 w 10660404"/>
              <a:gd name="connsiteY5" fmla="*/ 1683973 h 1683973"/>
              <a:gd name="connsiteX6" fmla="*/ 10660404 w 10660404"/>
              <a:gd name="connsiteY6" fmla="*/ 1676022 h 1683973"/>
              <a:gd name="connsiteX0" fmla="*/ 0 w 10660404"/>
              <a:gd name="connsiteY0" fmla="*/ 960404 h 1683973"/>
              <a:gd name="connsiteX1" fmla="*/ 2148246 w 10660404"/>
              <a:gd name="connsiteY1" fmla="*/ 307660 h 1683973"/>
              <a:gd name="connsiteX2" fmla="*/ 4291409 w 10660404"/>
              <a:gd name="connsiteY2" fmla="*/ 960404 h 1683973"/>
              <a:gd name="connsiteX3" fmla="*/ 4314412 w 10660404"/>
              <a:gd name="connsiteY3" fmla="*/ 10886 h 1683973"/>
              <a:gd name="connsiteX4" fmla="*/ 7928090 w 10660404"/>
              <a:gd name="connsiteY4" fmla="*/ 0 h 1683973"/>
              <a:gd name="connsiteX5" fmla="*/ 7980815 w 10660404"/>
              <a:gd name="connsiteY5" fmla="*/ 1683973 h 1683973"/>
              <a:gd name="connsiteX6" fmla="*/ 10660404 w 10660404"/>
              <a:gd name="connsiteY6" fmla="*/ 1676022 h 1683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0404" h="1683973">
                <a:moveTo>
                  <a:pt x="0" y="960404"/>
                </a:moveTo>
                <a:lnTo>
                  <a:pt x="2148246" y="307660"/>
                </a:lnTo>
                <a:lnTo>
                  <a:pt x="4291409" y="960404"/>
                </a:lnTo>
                <a:lnTo>
                  <a:pt x="4314412" y="10886"/>
                </a:lnTo>
                <a:lnTo>
                  <a:pt x="7928090" y="0"/>
                </a:lnTo>
                <a:lnTo>
                  <a:pt x="7980815" y="1683973"/>
                </a:lnTo>
                <a:lnTo>
                  <a:pt x="10660404" y="1676022"/>
                </a:ln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sp>
        <p:nvSpPr>
          <p:cNvPr id="51" name="Freihandform: Form 50">
            <a:extLst>
              <a:ext uri="{FF2B5EF4-FFF2-40B4-BE49-F238E27FC236}">
                <a16:creationId xmlns:a16="http://schemas.microsoft.com/office/drawing/2014/main" id="{2D3C1D39-8F13-4877-9747-46712EFBED9C}"/>
              </a:ext>
            </a:extLst>
          </p:cNvPr>
          <p:cNvSpPr/>
          <p:nvPr/>
        </p:nvSpPr>
        <p:spPr>
          <a:xfrm>
            <a:off x="1064655" y="3489108"/>
            <a:ext cx="10830496" cy="1027233"/>
          </a:xfrm>
          <a:custGeom>
            <a:avLst/>
            <a:gdLst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9398441"/>
              <a:gd name="connsiteY0" fmla="*/ 2178658 h 2289976"/>
              <a:gd name="connsiteX1" fmla="*/ 1113182 w 9398441"/>
              <a:gd name="connsiteY1" fmla="*/ 2043485 h 2289976"/>
              <a:gd name="connsiteX2" fmla="*/ 2870420 w 9398441"/>
              <a:gd name="connsiteY2" fmla="*/ 2043485 h 2289976"/>
              <a:gd name="connsiteX3" fmla="*/ 6496215 w 9398441"/>
              <a:gd name="connsiteY3" fmla="*/ 0 h 2289976"/>
              <a:gd name="connsiteX4" fmla="*/ 8603311 w 9398441"/>
              <a:gd name="connsiteY4" fmla="*/ 2289976 h 2289976"/>
              <a:gd name="connsiteX5" fmla="*/ 9398441 w 9398441"/>
              <a:gd name="connsiteY5" fmla="*/ 2289976 h 2289976"/>
              <a:gd name="connsiteX0" fmla="*/ 0 w 8285259"/>
              <a:gd name="connsiteY0" fmla="*/ 2043485 h 2289976"/>
              <a:gd name="connsiteX1" fmla="*/ 1757238 w 8285259"/>
              <a:gd name="connsiteY1" fmla="*/ 2043485 h 2289976"/>
              <a:gd name="connsiteX2" fmla="*/ 5383033 w 8285259"/>
              <a:gd name="connsiteY2" fmla="*/ 0 h 2289976"/>
              <a:gd name="connsiteX3" fmla="*/ 7490129 w 8285259"/>
              <a:gd name="connsiteY3" fmla="*/ 2289976 h 2289976"/>
              <a:gd name="connsiteX4" fmla="*/ 8285259 w 8285259"/>
              <a:gd name="connsiteY4" fmla="*/ 2289976 h 2289976"/>
              <a:gd name="connsiteX0" fmla="*/ 0 w 10830496"/>
              <a:gd name="connsiteY0" fmla="*/ 2043485 h 2289976"/>
              <a:gd name="connsiteX1" fmla="*/ 4302475 w 10830496"/>
              <a:gd name="connsiteY1" fmla="*/ 2043485 h 2289976"/>
              <a:gd name="connsiteX2" fmla="*/ 7928270 w 10830496"/>
              <a:gd name="connsiteY2" fmla="*/ 0 h 2289976"/>
              <a:gd name="connsiteX3" fmla="*/ 10035366 w 10830496"/>
              <a:gd name="connsiteY3" fmla="*/ 2289976 h 2289976"/>
              <a:gd name="connsiteX4" fmla="*/ 10830496 w 10830496"/>
              <a:gd name="connsiteY4" fmla="*/ 2289976 h 2289976"/>
              <a:gd name="connsiteX0" fmla="*/ 0 w 10830496"/>
              <a:gd name="connsiteY0" fmla="*/ 2043485 h 2289976"/>
              <a:gd name="connsiteX1" fmla="*/ 2206446 w 10830496"/>
              <a:gd name="connsiteY1" fmla="*/ 2043977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49885 w 10830496"/>
              <a:gd name="connsiteY1" fmla="*/ 1525503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49885 w 10830496"/>
              <a:gd name="connsiteY1" fmla="*/ 1525503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59312 w 10830496"/>
              <a:gd name="connsiteY1" fmla="*/ 1327540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97019 w 10830496"/>
              <a:gd name="connsiteY1" fmla="*/ 1553784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97019 w 10830496"/>
              <a:gd name="connsiteY1" fmla="*/ 1553784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2043485 h 2289976"/>
              <a:gd name="connsiteX1" fmla="*/ 2197019 w 10830496"/>
              <a:gd name="connsiteY1" fmla="*/ 1553784 h 2289976"/>
              <a:gd name="connsiteX2" fmla="*/ 4302475 w 10830496"/>
              <a:gd name="connsiteY2" fmla="*/ 2043485 h 2289976"/>
              <a:gd name="connsiteX3" fmla="*/ 7928270 w 10830496"/>
              <a:gd name="connsiteY3" fmla="*/ 0 h 2289976"/>
              <a:gd name="connsiteX4" fmla="*/ 10035366 w 10830496"/>
              <a:gd name="connsiteY4" fmla="*/ 2289976 h 2289976"/>
              <a:gd name="connsiteX5" fmla="*/ 10830496 w 10830496"/>
              <a:gd name="connsiteY5" fmla="*/ 2289976 h 2289976"/>
              <a:gd name="connsiteX0" fmla="*/ 0 w 10830496"/>
              <a:gd name="connsiteY0" fmla="*/ 780742 h 1027233"/>
              <a:gd name="connsiteX1" fmla="*/ 2197019 w 10830496"/>
              <a:gd name="connsiteY1" fmla="*/ 291041 h 1027233"/>
              <a:gd name="connsiteX2" fmla="*/ 4302475 w 10830496"/>
              <a:gd name="connsiteY2" fmla="*/ 780742 h 1027233"/>
              <a:gd name="connsiteX3" fmla="*/ 7939156 w 10830496"/>
              <a:gd name="connsiteY3" fmla="*/ 0 h 1027233"/>
              <a:gd name="connsiteX4" fmla="*/ 10035366 w 10830496"/>
              <a:gd name="connsiteY4" fmla="*/ 1027233 h 1027233"/>
              <a:gd name="connsiteX5" fmla="*/ 10830496 w 10830496"/>
              <a:gd name="connsiteY5" fmla="*/ 1027233 h 1027233"/>
              <a:gd name="connsiteX0" fmla="*/ 0 w 10830496"/>
              <a:gd name="connsiteY0" fmla="*/ 780742 h 1027233"/>
              <a:gd name="connsiteX1" fmla="*/ 2197019 w 10830496"/>
              <a:gd name="connsiteY1" fmla="*/ 291041 h 1027233"/>
              <a:gd name="connsiteX2" fmla="*/ 4302475 w 10830496"/>
              <a:gd name="connsiteY2" fmla="*/ 780742 h 1027233"/>
              <a:gd name="connsiteX3" fmla="*/ 7939156 w 10830496"/>
              <a:gd name="connsiteY3" fmla="*/ 0 h 1027233"/>
              <a:gd name="connsiteX4" fmla="*/ 10035366 w 10830496"/>
              <a:gd name="connsiteY4" fmla="*/ 1027233 h 1027233"/>
              <a:gd name="connsiteX5" fmla="*/ 10830496 w 10830496"/>
              <a:gd name="connsiteY5" fmla="*/ 1027233 h 1027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30496" h="1027233">
                <a:moveTo>
                  <a:pt x="0" y="780742"/>
                </a:moveTo>
                <a:cubicBezTo>
                  <a:pt x="716628" y="758910"/>
                  <a:pt x="1508672" y="294020"/>
                  <a:pt x="2197019" y="291041"/>
                </a:cubicBezTo>
                <a:cubicBezTo>
                  <a:pt x="3354467" y="803066"/>
                  <a:pt x="3984013" y="777764"/>
                  <a:pt x="4302475" y="780742"/>
                </a:cubicBezTo>
                <a:cubicBezTo>
                  <a:pt x="5393525" y="479685"/>
                  <a:pt x="6507921" y="5301"/>
                  <a:pt x="7939156" y="0"/>
                </a:cubicBezTo>
                <a:cubicBezTo>
                  <a:pt x="8339371" y="7951"/>
                  <a:pt x="9062657" y="1019282"/>
                  <a:pt x="10035366" y="1027233"/>
                </a:cubicBezTo>
                <a:lnTo>
                  <a:pt x="10830496" y="1027233"/>
                </a:lnTo>
              </a:path>
            </a:pathLst>
          </a:custGeom>
          <a:noFill/>
          <a:ln w="25400">
            <a:solidFill>
              <a:srgbClr val="C0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dirty="0"/>
          </a:p>
        </p:txBody>
      </p: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42D7808F-79D8-4D1B-A136-6A1D3F16DB7D}"/>
              </a:ext>
            </a:extLst>
          </p:cNvPr>
          <p:cNvCxnSpPr/>
          <p:nvPr/>
        </p:nvCxnSpPr>
        <p:spPr>
          <a:xfrm>
            <a:off x="1656862" y="1908313"/>
            <a:ext cx="9696938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feld 54">
            <a:extLst>
              <a:ext uri="{FF2B5EF4-FFF2-40B4-BE49-F238E27FC236}">
                <a16:creationId xmlns:a16="http://schemas.microsoft.com/office/drawing/2014/main" id="{A9F5BC35-6D73-40A3-9432-CAF4CEABCFE2}"/>
              </a:ext>
            </a:extLst>
          </p:cNvPr>
          <p:cNvSpPr txBox="1"/>
          <p:nvPr/>
        </p:nvSpPr>
        <p:spPr>
          <a:xfrm>
            <a:off x="1247964" y="4402966"/>
            <a:ext cx="3736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0</a:t>
            </a:r>
          </a:p>
        </p:txBody>
      </p:sp>
      <p:sp>
        <p:nvSpPr>
          <p:cNvPr id="56" name="Textfeld 55">
            <a:extLst>
              <a:ext uri="{FF2B5EF4-FFF2-40B4-BE49-F238E27FC236}">
                <a16:creationId xmlns:a16="http://schemas.microsoft.com/office/drawing/2014/main" id="{D17584DA-F0BF-4BDA-B07F-CC32757B55A3}"/>
              </a:ext>
            </a:extLst>
          </p:cNvPr>
          <p:cNvSpPr txBox="1"/>
          <p:nvPr/>
        </p:nvSpPr>
        <p:spPr>
          <a:xfrm>
            <a:off x="964149" y="1730226"/>
            <a:ext cx="571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100</a:t>
            </a:r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6675450E-5CD6-4454-8613-E82F322E55A6}"/>
              </a:ext>
            </a:extLst>
          </p:cNvPr>
          <p:cNvSpPr txBox="1"/>
          <p:nvPr/>
        </p:nvSpPr>
        <p:spPr>
          <a:xfrm>
            <a:off x="664457" y="2017103"/>
            <a:ext cx="11897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[%], [km/h]</a:t>
            </a:r>
          </a:p>
        </p:txBody>
      </p: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4C87D262-6ECD-44EC-ADD2-FD065D0B86F7}"/>
              </a:ext>
            </a:extLst>
          </p:cNvPr>
          <p:cNvCxnSpPr>
            <a:cxnSpLocks/>
          </p:cNvCxnSpPr>
          <p:nvPr/>
        </p:nvCxnSpPr>
        <p:spPr>
          <a:xfrm flipH="1">
            <a:off x="6478304" y="3742997"/>
            <a:ext cx="988645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1C278BCD-3E88-4DD6-8444-6AC050B07E01}"/>
              </a:ext>
            </a:extLst>
          </p:cNvPr>
          <p:cNvCxnSpPr>
            <a:cxnSpLocks/>
          </p:cNvCxnSpPr>
          <p:nvPr/>
        </p:nvCxnSpPr>
        <p:spPr>
          <a:xfrm flipH="1" flipV="1">
            <a:off x="7371761" y="3540322"/>
            <a:ext cx="973731" cy="10013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feld 65">
            <a:extLst>
              <a:ext uri="{FF2B5EF4-FFF2-40B4-BE49-F238E27FC236}">
                <a16:creationId xmlns:a16="http://schemas.microsoft.com/office/drawing/2014/main" id="{9C3D4175-7D7B-4ED4-8F91-EF87B4D65493}"/>
              </a:ext>
            </a:extLst>
          </p:cNvPr>
          <p:cNvSpPr txBox="1"/>
          <p:nvPr/>
        </p:nvSpPr>
        <p:spPr>
          <a:xfrm>
            <a:off x="7200739" y="3191209"/>
            <a:ext cx="9691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v @ </a:t>
            </a:r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F87C738E-CEB4-4A42-A1E5-F66E954BF43E}"/>
              </a:ext>
            </a:extLst>
          </p:cNvPr>
          <p:cNvSpPr txBox="1"/>
          <p:nvPr/>
        </p:nvSpPr>
        <p:spPr>
          <a:xfrm>
            <a:off x="6478304" y="3376886"/>
            <a:ext cx="552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n</a:t>
            </a:r>
            <a:r>
              <a:rPr lang="de-AT" baseline="-25000" dirty="0" err="1"/>
              <a:t>PP</a:t>
            </a:r>
            <a:r>
              <a:rPr lang="de-AT" baseline="-25000" dirty="0"/>
              <a:t>‘</a:t>
            </a:r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3DCD3D71-FEAD-4579-9378-E6A900245DAD}"/>
              </a:ext>
            </a:extLst>
          </p:cNvPr>
          <p:cNvCxnSpPr>
            <a:cxnSpLocks/>
          </p:cNvCxnSpPr>
          <p:nvPr/>
        </p:nvCxnSpPr>
        <p:spPr>
          <a:xfrm flipH="1" flipV="1">
            <a:off x="8270133" y="3427978"/>
            <a:ext cx="11132" cy="1078711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feld 70">
            <a:extLst>
              <a:ext uri="{FF2B5EF4-FFF2-40B4-BE49-F238E27FC236}">
                <a16:creationId xmlns:a16="http://schemas.microsoft.com/office/drawing/2014/main" id="{CB61B2DD-D19A-471A-8273-4FE49CF2D621}"/>
              </a:ext>
            </a:extLst>
          </p:cNvPr>
          <p:cNvSpPr txBox="1"/>
          <p:nvPr/>
        </p:nvSpPr>
        <p:spPr>
          <a:xfrm rot="16200000">
            <a:off x="7532275" y="3859026"/>
            <a:ext cx="1046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/>
              <a:t>n @ </a:t>
            </a:r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30E636C3-4118-4FE3-A418-90D1AF4CBA7B}"/>
              </a:ext>
            </a:extLst>
          </p:cNvPr>
          <p:cNvCxnSpPr>
            <a:cxnSpLocks/>
          </p:cNvCxnSpPr>
          <p:nvPr/>
        </p:nvCxnSpPr>
        <p:spPr>
          <a:xfrm>
            <a:off x="2805644" y="2396447"/>
            <a:ext cx="380616" cy="1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6369CF86-57CF-4A7B-A93B-F664A376254B}"/>
              </a:ext>
            </a:extLst>
          </p:cNvPr>
          <p:cNvCxnSpPr>
            <a:cxnSpLocks/>
          </p:cNvCxnSpPr>
          <p:nvPr/>
        </p:nvCxnSpPr>
        <p:spPr>
          <a:xfrm>
            <a:off x="2805644" y="2542654"/>
            <a:ext cx="362780" cy="0"/>
          </a:xfrm>
          <a:prstGeom prst="line">
            <a:avLst/>
          </a:prstGeom>
          <a:ln w="254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Textfeld 77">
            <a:extLst>
              <a:ext uri="{FF2B5EF4-FFF2-40B4-BE49-F238E27FC236}">
                <a16:creationId xmlns:a16="http://schemas.microsoft.com/office/drawing/2014/main" id="{9084D979-7446-46FA-A3DA-A0010C1D8DDA}"/>
              </a:ext>
            </a:extLst>
          </p:cNvPr>
          <p:cNvSpPr txBox="1"/>
          <p:nvPr/>
        </p:nvSpPr>
        <p:spPr>
          <a:xfrm>
            <a:off x="3168424" y="2236978"/>
            <a:ext cx="203364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throttle</a:t>
            </a:r>
            <a:r>
              <a:rPr lang="de-AT" sz="1100" dirty="0"/>
              <a:t> </a:t>
            </a:r>
            <a:r>
              <a:rPr lang="de-AT" sz="1100" dirty="0" err="1"/>
              <a:t>operation</a:t>
            </a:r>
            <a:endParaRPr lang="de-AT" sz="1100" dirty="0"/>
          </a:p>
          <a:p>
            <a:r>
              <a:rPr lang="de-AT" sz="1100" dirty="0" err="1"/>
              <a:t>speed</a:t>
            </a:r>
            <a:r>
              <a:rPr lang="de-AT" sz="1100" dirty="0"/>
              <a:t> / </a:t>
            </a:r>
            <a:r>
              <a:rPr lang="de-AT" sz="1100" dirty="0" err="1"/>
              <a:t>rpm</a:t>
            </a:r>
            <a:endParaRPr lang="de-AT" sz="1100" dirty="0"/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D4530C1D-CF47-4CE0-907E-36BCCC82928D}"/>
              </a:ext>
            </a:extLst>
          </p:cNvPr>
          <p:cNvSpPr/>
          <p:nvPr/>
        </p:nvSpPr>
        <p:spPr>
          <a:xfrm>
            <a:off x="2714920" y="2236978"/>
            <a:ext cx="1725734" cy="43088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83" name="Textfeld 82">
            <a:extLst>
              <a:ext uri="{FF2B5EF4-FFF2-40B4-BE49-F238E27FC236}">
                <a16:creationId xmlns:a16="http://schemas.microsoft.com/office/drawing/2014/main" id="{CB433F4B-8BD1-44BC-8057-FE6BFD10C1C5}"/>
              </a:ext>
            </a:extLst>
          </p:cNvPr>
          <p:cNvSpPr txBox="1"/>
          <p:nvPr/>
        </p:nvSpPr>
        <p:spPr>
          <a:xfrm>
            <a:off x="2215260" y="3454676"/>
            <a:ext cx="2033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 err="1"/>
              <a:t>approach</a:t>
            </a:r>
            <a:r>
              <a:rPr lang="de-AT" sz="1100" dirty="0"/>
              <a:t> AA‘ at variable </a:t>
            </a:r>
            <a:r>
              <a:rPr lang="de-AT" sz="1100" dirty="0" err="1"/>
              <a:t>speed</a:t>
            </a:r>
            <a:endParaRPr lang="de-AT" sz="1100" dirty="0"/>
          </a:p>
        </p:txBody>
      </p:sp>
      <p:cxnSp>
        <p:nvCxnSpPr>
          <p:cNvPr id="87" name="Gerader Verbinder 86">
            <a:extLst>
              <a:ext uri="{FF2B5EF4-FFF2-40B4-BE49-F238E27FC236}">
                <a16:creationId xmlns:a16="http://schemas.microsoft.com/office/drawing/2014/main" id="{97C7702F-C372-445B-B764-3608AB6596B0}"/>
              </a:ext>
            </a:extLst>
          </p:cNvPr>
          <p:cNvCxnSpPr>
            <a:cxnSpLocks/>
          </p:cNvCxnSpPr>
          <p:nvPr/>
        </p:nvCxnSpPr>
        <p:spPr>
          <a:xfrm flipH="1" flipV="1">
            <a:off x="8912542" y="3488669"/>
            <a:ext cx="1396863" cy="220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feld 87">
            <a:extLst>
              <a:ext uri="{FF2B5EF4-FFF2-40B4-BE49-F238E27FC236}">
                <a16:creationId xmlns:a16="http://schemas.microsoft.com/office/drawing/2014/main" id="{76A176CE-835D-41D7-A642-5C34D6E63A5D}"/>
              </a:ext>
            </a:extLst>
          </p:cNvPr>
          <p:cNvSpPr txBox="1"/>
          <p:nvPr/>
        </p:nvSpPr>
        <p:spPr>
          <a:xfrm>
            <a:off x="9340299" y="3141756"/>
            <a:ext cx="1194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max</a:t>
            </a:r>
            <a:r>
              <a:rPr lang="de-AT" dirty="0"/>
              <a:t> @ BB‘</a:t>
            </a:r>
            <a:endParaRPr lang="de-AT" baseline="-25000" dirty="0"/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D4360A7-F56F-4832-8ABC-02164FA4EAEB}"/>
              </a:ext>
            </a:extLst>
          </p:cNvPr>
          <p:cNvSpPr txBox="1"/>
          <p:nvPr/>
        </p:nvSpPr>
        <p:spPr>
          <a:xfrm>
            <a:off x="1803995" y="5410986"/>
            <a:ext cx="35555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„real </a:t>
            </a:r>
            <a:r>
              <a:rPr lang="de-AT" dirty="0" err="1"/>
              <a:t>driving</a:t>
            </a:r>
            <a:r>
              <a:rPr lang="de-AT" dirty="0"/>
              <a:t>“ </a:t>
            </a:r>
            <a:r>
              <a:rPr lang="de-AT" dirty="0" err="1"/>
              <a:t>approach</a:t>
            </a:r>
            <a:endParaRPr lang="de-AT" dirty="0"/>
          </a:p>
        </p:txBody>
      </p:sp>
      <p:sp>
        <p:nvSpPr>
          <p:cNvPr id="38" name="Textfeld 37">
            <a:extLst>
              <a:ext uri="{FF2B5EF4-FFF2-40B4-BE49-F238E27FC236}">
                <a16:creationId xmlns:a16="http://schemas.microsoft.com/office/drawing/2014/main" id="{31FBD6FF-8E67-4B05-8C9F-1898D315122F}"/>
              </a:ext>
            </a:extLst>
          </p:cNvPr>
          <p:cNvSpPr txBox="1"/>
          <p:nvPr/>
        </p:nvSpPr>
        <p:spPr>
          <a:xfrm>
            <a:off x="5398008" y="5411438"/>
            <a:ext cx="3555557" cy="369332"/>
          </a:xfrm>
          <a:prstGeom prst="rect">
            <a:avLst/>
          </a:prstGeom>
          <a:solidFill>
            <a:srgbClr val="92D05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measurement area</a:t>
            </a:r>
          </a:p>
        </p:txBody>
      </p:sp>
      <p:cxnSp>
        <p:nvCxnSpPr>
          <p:cNvPr id="39" name="Gerade Verbindung mit Pfeil 38">
            <a:extLst>
              <a:ext uri="{FF2B5EF4-FFF2-40B4-BE49-F238E27FC236}">
                <a16:creationId xmlns:a16="http://schemas.microsoft.com/office/drawing/2014/main" id="{4C7739D4-2326-4986-9681-7AD1A6239FCA}"/>
              </a:ext>
            </a:extLst>
          </p:cNvPr>
          <p:cNvCxnSpPr>
            <a:cxnSpLocks/>
          </p:cNvCxnSpPr>
          <p:nvPr/>
        </p:nvCxnSpPr>
        <p:spPr>
          <a:xfrm flipH="1">
            <a:off x="8298861" y="2630287"/>
            <a:ext cx="124287" cy="836338"/>
          </a:xfrm>
          <a:prstGeom prst="straightConnector1">
            <a:avLst/>
          </a:prstGeom>
          <a:ln w="25400">
            <a:solidFill>
              <a:srgbClr val="92D050"/>
            </a:solidFill>
            <a:headEnd type="none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feld 43">
            <a:extLst>
              <a:ext uri="{FF2B5EF4-FFF2-40B4-BE49-F238E27FC236}">
                <a16:creationId xmlns:a16="http://schemas.microsoft.com/office/drawing/2014/main" id="{EFCB4D20-D16A-4DA0-988F-A721CAF34C7F}"/>
              </a:ext>
            </a:extLst>
          </p:cNvPr>
          <p:cNvSpPr txBox="1"/>
          <p:nvPr/>
        </p:nvSpPr>
        <p:spPr>
          <a:xfrm>
            <a:off x="8316312" y="2226523"/>
            <a:ext cx="565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L</a:t>
            </a:r>
            <a:r>
              <a:rPr lang="de-AT" baseline="-25000" dirty="0" err="1"/>
              <a:t>max</a:t>
            </a:r>
            <a:endParaRPr lang="de-AT" baseline="-25000" dirty="0"/>
          </a:p>
        </p:txBody>
      </p:sp>
      <p:sp>
        <p:nvSpPr>
          <p:cNvPr id="45" name="Flussdiagramm: Verbinder 44">
            <a:extLst>
              <a:ext uri="{FF2B5EF4-FFF2-40B4-BE49-F238E27FC236}">
                <a16:creationId xmlns:a16="http://schemas.microsoft.com/office/drawing/2014/main" id="{D72BBFFF-D279-409C-AF1B-7B5E0C53C029}"/>
              </a:ext>
            </a:extLst>
          </p:cNvPr>
          <p:cNvSpPr/>
          <p:nvPr/>
        </p:nvSpPr>
        <p:spPr>
          <a:xfrm>
            <a:off x="5297182" y="4192781"/>
            <a:ext cx="150821" cy="131975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9B58181D-3DA3-4B8A-A27F-4E958BBA9C9C}"/>
              </a:ext>
            </a:extLst>
          </p:cNvPr>
          <p:cNvCxnSpPr>
            <a:cxnSpLocks/>
          </p:cNvCxnSpPr>
          <p:nvPr/>
        </p:nvCxnSpPr>
        <p:spPr>
          <a:xfrm flipH="1">
            <a:off x="3168424" y="4258768"/>
            <a:ext cx="2291484" cy="0"/>
          </a:xfrm>
          <a:prstGeom prst="line">
            <a:avLst/>
          </a:prstGeom>
          <a:ln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feld 46">
            <a:extLst>
              <a:ext uri="{FF2B5EF4-FFF2-40B4-BE49-F238E27FC236}">
                <a16:creationId xmlns:a16="http://schemas.microsoft.com/office/drawing/2014/main" id="{BDCA6DF9-4D79-48E9-8E01-E747A3926AE0}"/>
              </a:ext>
            </a:extLst>
          </p:cNvPr>
          <p:cNvSpPr txBox="1"/>
          <p:nvPr/>
        </p:nvSpPr>
        <p:spPr>
          <a:xfrm>
            <a:off x="3140599" y="3918724"/>
            <a:ext cx="6211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 err="1"/>
              <a:t>v</a:t>
            </a:r>
            <a:r>
              <a:rPr lang="de-AT" baseline="-25000" dirty="0" err="1"/>
              <a:t>test</a:t>
            </a:r>
            <a:endParaRPr lang="de-AT" baseline="-25000" dirty="0"/>
          </a:p>
        </p:txBody>
      </p:sp>
      <p:sp>
        <p:nvSpPr>
          <p:cNvPr id="48" name="Textfeld 47">
            <a:extLst>
              <a:ext uri="{FF2B5EF4-FFF2-40B4-BE49-F238E27FC236}">
                <a16:creationId xmlns:a16="http://schemas.microsoft.com/office/drawing/2014/main" id="{CA6FF357-93AD-4AFA-8802-961778887921}"/>
              </a:ext>
            </a:extLst>
          </p:cNvPr>
          <p:cNvSpPr txBox="1"/>
          <p:nvPr/>
        </p:nvSpPr>
        <p:spPr>
          <a:xfrm>
            <a:off x="3140599" y="4252405"/>
            <a:ext cx="110575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sz="1100" dirty="0">
                <a:highlight>
                  <a:srgbClr val="FFFF00"/>
                </a:highlight>
              </a:rPr>
              <a:t>+/- [ </a:t>
            </a:r>
            <a:r>
              <a:rPr lang="de-AT" sz="1100" b="1" dirty="0">
                <a:highlight>
                  <a:srgbClr val="FFFF00"/>
                </a:highlight>
              </a:rPr>
              <a:t>5 ]</a:t>
            </a:r>
            <a:r>
              <a:rPr lang="de-AT" sz="1100" dirty="0">
                <a:highlight>
                  <a:srgbClr val="FFFF00"/>
                </a:highlight>
              </a:rPr>
              <a:t> km/h</a:t>
            </a:r>
          </a:p>
        </p:txBody>
      </p:sp>
      <p:sp>
        <p:nvSpPr>
          <p:cNvPr id="50" name="Textfeld 49">
            <a:extLst>
              <a:ext uri="{FF2B5EF4-FFF2-40B4-BE49-F238E27FC236}">
                <a16:creationId xmlns:a16="http://schemas.microsoft.com/office/drawing/2014/main" id="{1DE77824-FD9F-48DB-B534-FECDE348D94B}"/>
              </a:ext>
            </a:extLst>
          </p:cNvPr>
          <p:cNvSpPr txBox="1"/>
          <p:nvPr/>
        </p:nvSpPr>
        <p:spPr>
          <a:xfrm>
            <a:off x="5398007" y="5820308"/>
            <a:ext cx="3555557" cy="369332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AT" dirty="0"/>
              <a:t>„real </a:t>
            </a:r>
            <a:r>
              <a:rPr lang="de-AT" dirty="0" err="1"/>
              <a:t>driving</a:t>
            </a:r>
            <a:r>
              <a:rPr lang="de-AT" dirty="0"/>
              <a:t>“ </a:t>
            </a:r>
            <a:r>
              <a:rPr lang="de-AT" dirty="0" err="1"/>
              <a:t>area</a:t>
            </a:r>
            <a:endParaRPr lang="de-AT" dirty="0"/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66C3F4D1-DED0-415D-9869-6B25478FCE3D}"/>
              </a:ext>
            </a:extLst>
          </p:cNvPr>
          <p:cNvSpPr/>
          <p:nvPr/>
        </p:nvSpPr>
        <p:spPr>
          <a:xfrm>
            <a:off x="5372592" y="5802086"/>
            <a:ext cx="3640779" cy="457200"/>
          </a:xfrm>
          <a:prstGeom prst="rect">
            <a:avLst/>
          </a:prstGeom>
          <a:solidFill>
            <a:schemeClr val="bg1">
              <a:alpha val="7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54" name="Pfeil: nach links gekrümmt 53">
            <a:extLst>
              <a:ext uri="{FF2B5EF4-FFF2-40B4-BE49-F238E27FC236}">
                <a16:creationId xmlns:a16="http://schemas.microsoft.com/office/drawing/2014/main" id="{9810421C-D418-4F22-B5C4-69289F79C898}"/>
              </a:ext>
            </a:extLst>
          </p:cNvPr>
          <p:cNvSpPr/>
          <p:nvPr/>
        </p:nvSpPr>
        <p:spPr>
          <a:xfrm rot="5973301">
            <a:off x="4751428" y="5136483"/>
            <a:ext cx="450020" cy="2289976"/>
          </a:xfrm>
          <a:prstGeom prst="curvedLeftArrow">
            <a:avLst>
              <a:gd name="adj1" fmla="val 38237"/>
              <a:gd name="adj2" fmla="val 91851"/>
              <a:gd name="adj3" fmla="val 548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40268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ortColumn xmlns="40bc259e-e28f-4eef-aa00-2c7f252fe2f4" xsi:nil="true"/>
    <About xmlns="40bc259e-e28f-4eef-aa00-2c7f252fe2f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40A45998418A4F8AF48BA2E6D0F57E" ma:contentTypeVersion="4" ma:contentTypeDescription="Create a new document." ma:contentTypeScope="" ma:versionID="a3a4351d04a7c784130aa114ac4269e6">
  <xsd:schema xmlns:xsd="http://www.w3.org/2001/XMLSchema" xmlns:xs="http://www.w3.org/2001/XMLSchema" xmlns:p="http://schemas.microsoft.com/office/2006/metadata/properties" xmlns:ns2="40bc259e-e28f-4eef-aa00-2c7f252fe2f4" targetNamespace="http://schemas.microsoft.com/office/2006/metadata/properties" ma:root="true" ma:fieldsID="53691ad1ddaba2dca9e37d7687e6dc9c" ns2:_="">
    <xsd:import namespace="40bc259e-e28f-4eef-aa00-2c7f252fe2f4"/>
    <xsd:element name="properties">
      <xsd:complexType>
        <xsd:sequence>
          <xsd:element name="documentManagement">
            <xsd:complexType>
              <xsd:all>
                <xsd:element ref="ns2:About" minOccurs="0"/>
                <xsd:element ref="ns2:SortColum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bc259e-e28f-4eef-aa00-2c7f252fe2f4" elementFormDefault="qualified">
    <xsd:import namespace="http://schemas.microsoft.com/office/2006/documentManagement/types"/>
    <xsd:import namespace="http://schemas.microsoft.com/office/infopath/2007/PartnerControls"/>
    <xsd:element name="About" ma:index="8" nillable="true" ma:displayName="About" ma:internalName="About">
      <xsd:simpleType>
        <xsd:restriction base="dms:Text">
          <xsd:maxLength value="255"/>
        </xsd:restriction>
      </xsd:simpleType>
    </xsd:element>
    <xsd:element name="SortColumn" ma:index="9" nillable="true" ma:displayName="SortColumn" ma:decimals="0" ma:internalName="SortColumn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89913A9-7358-4A50-A746-1EC8EEFE003D}">
  <ds:schemaRefs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40bc259e-e28f-4eef-aa00-2c7f252fe2f4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FA86DE2-A790-4B5F-B6AD-D63706B0CBA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E131D9A-8542-430B-81FE-FDE6E01D60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bc259e-e28f-4eef-aa00-2c7f252fe2f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1085</TotalTime>
  <Words>618</Words>
  <Application>Microsoft Office PowerPoint</Application>
  <PresentationFormat>Widescreen</PresentationFormat>
  <Paragraphs>141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</vt:lpstr>
      <vt:lpstr>IMMA proposal for rev. 1 of ASEP 2.0</vt:lpstr>
      <vt:lpstr>current R41 WOT-test</vt:lpstr>
      <vt:lpstr>IMMA proposal presented at 12th IWG ASEP (China) ASEP 2.0 rev.0 (example 1) „any throttle“</vt:lpstr>
      <vt:lpstr>IMMA proposal presented at 12th IWG ASEP (China) ASEP 2.0 rev.0 (example 2) „any throttle“</vt:lpstr>
      <vt:lpstr>IMMA proposal presented at 12th IWG ASEP (China) ASEP 2.0 rev.0 „any throttle“  Formal &amp; informal feedback from IWG ASEP Stakeholders:</vt:lpstr>
      <vt:lpstr>Revised IMMA ASEP 2.0  ASEP 2.0 rev. 1</vt:lpstr>
      <vt:lpstr>ASEP 2.0 rev.1 (example 1) „split-test“</vt:lpstr>
      <vt:lpstr>ASEP 2.0 rev.1 (example 2) „split-test“</vt:lpstr>
      <vt:lpstr>ASEP 2.0 rev.1 (example 3) „split-test“</vt:lpstr>
      <vt:lpstr>Timeline for R41.05 ASEP 2.0 rev1:</vt:lpstr>
      <vt:lpstr>Thank you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ASEP 2.0</dc:title>
  <dc:creator>Grugl Karl-Maria</dc:creator>
  <cp:lastModifiedBy>Alex Desplenter</cp:lastModifiedBy>
  <cp:revision>50</cp:revision>
  <dcterms:created xsi:type="dcterms:W3CDTF">2019-07-01T14:02:13Z</dcterms:created>
  <dcterms:modified xsi:type="dcterms:W3CDTF">2019-07-04T11:30:31Z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0x0101001740A45998418A4F8AF48BA2E6D0F57E</vt:lpwstr>
  </property>
</Properties>
</file>