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325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92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76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9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8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8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730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24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71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4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15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8B2B7-DC42-49E7-896C-B5A53A39F3F3}" type="datetimeFigureOut">
              <a:rPr lang="nl-NL" smtClean="0"/>
              <a:t>3-7-2019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38134-AA2C-4BD5-AE71-F1B594B05B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67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Test track -/real </a:t>
            </a:r>
            <a:r>
              <a:rPr lang="nl-NL" dirty="0" err="1" smtClean="0"/>
              <a:t>world</a:t>
            </a:r>
            <a:r>
              <a:rPr lang="nl-NL" dirty="0" smtClean="0"/>
              <a:t> </a:t>
            </a:r>
            <a:r>
              <a:rPr lang="nl-NL" dirty="0" err="1" smtClean="0"/>
              <a:t>testing</a:t>
            </a:r>
            <a:endParaRPr lang="nl-NL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71034" y="409903"/>
            <a:ext cx="2522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VMAD-03-12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3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A: </a:t>
            </a:r>
            <a:r>
              <a:rPr lang="nl-NL" dirty="0" err="1" smtClean="0"/>
              <a:t>Objective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 smtClean="0"/>
              <a:t>Validate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performance </a:t>
            </a:r>
            <a:r>
              <a:rPr lang="nl-NL" dirty="0" err="1" smtClean="0"/>
              <a:t>based</a:t>
            </a:r>
            <a:r>
              <a:rPr lang="nl-NL" dirty="0" smtClean="0"/>
              <a:t> on safe </a:t>
            </a:r>
            <a:r>
              <a:rPr lang="nl-NL" dirty="0" err="1" smtClean="0"/>
              <a:t>behaviour</a:t>
            </a:r>
            <a:r>
              <a:rPr lang="nl-NL" dirty="0" smtClean="0"/>
              <a:t> and </a:t>
            </a:r>
            <a:r>
              <a:rPr lang="nl-NL" dirty="0" err="1" smtClean="0"/>
              <a:t>functional</a:t>
            </a:r>
            <a:r>
              <a:rPr lang="nl-NL" dirty="0" smtClean="0"/>
              <a:t> </a:t>
            </a:r>
            <a:r>
              <a:rPr lang="nl-NL" dirty="0" err="1" smtClean="0"/>
              <a:t>requirements</a:t>
            </a:r>
            <a:endParaRPr lang="nl-NL" dirty="0" smtClean="0"/>
          </a:p>
          <a:p>
            <a:r>
              <a:rPr lang="nl-NL" dirty="0" smtClean="0"/>
              <a:t>Get </a:t>
            </a:r>
            <a:r>
              <a:rPr lang="nl-NL" dirty="0" err="1" smtClean="0"/>
              <a:t>confirmation</a:t>
            </a:r>
            <a:r>
              <a:rPr lang="nl-NL" dirty="0" smtClean="0"/>
              <a:t> of </a:t>
            </a:r>
            <a:r>
              <a:rPr lang="nl-NL" dirty="0" err="1" smtClean="0"/>
              <a:t>previous</a:t>
            </a:r>
            <a:r>
              <a:rPr lang="nl-NL" dirty="0" smtClean="0"/>
              <a:t> analysis</a:t>
            </a:r>
          </a:p>
          <a:p>
            <a:r>
              <a:rPr lang="nl-NL" dirty="0" smtClean="0"/>
              <a:t>Feedback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developed</a:t>
            </a:r>
            <a:r>
              <a:rPr lang="nl-NL" dirty="0" smtClean="0"/>
              <a:t> </a:t>
            </a:r>
            <a:r>
              <a:rPr lang="nl-NL" dirty="0" err="1" smtClean="0"/>
              <a:t>processes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Conditions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 dirty="0" smtClean="0"/>
              <a:t>OD/ODD is </a:t>
            </a:r>
            <a:r>
              <a:rPr lang="nl-NL" dirty="0" err="1" smtClean="0"/>
              <a:t>defined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Functional</a:t>
            </a:r>
            <a:r>
              <a:rPr lang="nl-NL" dirty="0" smtClean="0"/>
              <a:t> </a:t>
            </a:r>
            <a:r>
              <a:rPr lang="nl-NL" dirty="0" err="1" smtClean="0"/>
              <a:t>requirements</a:t>
            </a:r>
            <a:r>
              <a:rPr lang="nl-NL" dirty="0" smtClean="0"/>
              <a:t> are </a:t>
            </a:r>
            <a:r>
              <a:rPr lang="nl-NL" dirty="0" err="1" smtClean="0"/>
              <a:t>clear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 </a:t>
            </a:r>
            <a:r>
              <a:rPr lang="nl-NL" dirty="0" err="1" smtClean="0"/>
              <a:t>know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a </a:t>
            </a:r>
            <a:r>
              <a:rPr lang="nl-NL" dirty="0" err="1" smtClean="0"/>
              <a:t>proficient</a:t>
            </a:r>
            <a:r>
              <a:rPr lang="nl-NL" dirty="0" smtClean="0"/>
              <a:t> </a:t>
            </a:r>
            <a:r>
              <a:rPr lang="nl-NL" dirty="0" err="1" smtClean="0"/>
              <a:t>experienced</a:t>
            </a:r>
            <a:r>
              <a:rPr lang="nl-NL" dirty="0" smtClean="0"/>
              <a:t> driver </a:t>
            </a:r>
            <a:r>
              <a:rPr lang="nl-NL" dirty="0" err="1" smtClean="0"/>
              <a:t>would</a:t>
            </a:r>
            <a:r>
              <a:rPr lang="nl-NL" dirty="0" smtClean="0"/>
              <a:t> </a:t>
            </a:r>
            <a:r>
              <a:rPr lang="nl-NL" dirty="0" err="1" smtClean="0"/>
              <a:t>behave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34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B: </a:t>
            </a:r>
            <a:r>
              <a:rPr lang="nl-NL" dirty="0" err="1" smtClean="0"/>
              <a:t>Questions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scenario’s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Do we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make a </a:t>
            </a:r>
            <a:r>
              <a:rPr lang="nl-NL" dirty="0" err="1" smtClean="0"/>
              <a:t>distinction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 err="1" smtClean="0"/>
              <a:t>third</a:t>
            </a:r>
            <a:r>
              <a:rPr lang="nl-NL" dirty="0" smtClean="0"/>
              <a:t> party/OEM/</a:t>
            </a:r>
            <a:r>
              <a:rPr lang="nl-NL" dirty="0" err="1" smtClean="0"/>
              <a:t>manufacturer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deal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boundaries</a:t>
            </a:r>
            <a:r>
              <a:rPr lang="nl-NL" dirty="0" smtClean="0"/>
              <a:t> of OD/ODD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How is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in-</a:t>
            </a:r>
            <a:r>
              <a:rPr lang="nl-NL" dirty="0" err="1" smtClean="0"/>
              <a:t>use</a:t>
            </a:r>
            <a:r>
              <a:rPr lang="nl-NL" dirty="0" smtClean="0"/>
              <a:t> data/PTI/</a:t>
            </a:r>
            <a:r>
              <a:rPr lang="nl-NL" dirty="0" err="1" smtClean="0"/>
              <a:t>physical</a:t>
            </a:r>
            <a:r>
              <a:rPr lang="nl-NL" dirty="0" smtClean="0"/>
              <a:t> </a:t>
            </a:r>
            <a:r>
              <a:rPr lang="nl-NL" dirty="0" err="1" smtClean="0"/>
              <a:t>testing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definition</a:t>
            </a:r>
            <a:r>
              <a:rPr lang="nl-NL" dirty="0" smtClean="0"/>
              <a:t> OD/ODD (GRVA)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5235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ユーザー設定</PresentationFormat>
  <Paragraphs>18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Kantoorthema</vt:lpstr>
      <vt:lpstr>Test track -/real world testing</vt:lpstr>
      <vt:lpstr>A: Objective </vt:lpstr>
      <vt:lpstr>B: Questions</vt:lpstr>
    </vt:vector>
  </TitlesOfParts>
  <Company>RDW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track -/real world testing</dc:title>
  <dc:creator>Striekwold, Peter</dc:creator>
  <cp:lastModifiedBy>mobile</cp:lastModifiedBy>
  <cp:revision>3</cp:revision>
  <dcterms:created xsi:type="dcterms:W3CDTF">2019-07-02T10:22:38Z</dcterms:created>
  <dcterms:modified xsi:type="dcterms:W3CDTF">2019-07-02T15:49:58Z</dcterms:modified>
</cp:coreProperties>
</file>